
<file path=[Content_Types].xml><?xml version="1.0" encoding="utf-8"?>
<Types xmlns="http://schemas.openxmlformats.org/package/2006/content-types">
  <Default ContentType="application/vnd.openxmlformats-officedocument.oleObject" Extension="bin"/>
  <Default ContentType="image/x-emf" Extension="emf"/>
  <Default ContentType="image/jpeg" Extension="jpeg"/>
  <Default ContentType="image/png" Extension="png"/>
  <Default ContentType="application/vnd.openxmlformats-package.relationships+xml" Extension="rels"/>
  <Default ContentType="application/vnd.openxmlformats-officedocument.vmlDrawing" Extension="vml"/>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drawingml.chart+xml" PartName="/ppt/charts/chart1.xml"/>
  <Override ContentType="application/vnd.openxmlformats-officedocument.drawingml.chart+xml" PartName="/ppt/charts/chart2.xml"/>
  <Override ContentType="application/vnd.openxmlformats-officedocument.presentationml.handoutMaster+xml" PartName="/ppt/handoutMasters/handoutMaster1.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Layout+xml" PartName="/ppt/slideLayouts/slideLayout14.xml"/>
  <Override ContentType="application/vnd.openxmlformats-officedocument.presentationml.slideLayout+xml" PartName="/ppt/slideLayouts/slideLayout15.xml"/>
  <Override ContentType="application/vnd.openxmlformats-officedocument.presentationml.slideLayout+xml" PartName="/ppt/slideLayouts/slideLayout16.xml"/>
  <Override ContentType="application/vnd.openxmlformats-officedocument.presentationml.slideLayout+xml" PartName="/ppt/slideLayouts/slideLayout17.xml"/>
  <Override ContentType="application/vnd.openxmlformats-officedocument.presentationml.slideLayout+xml" PartName="/ppt/slideLayouts/slideLayout18.xml"/>
  <Override ContentType="application/vnd.openxmlformats-officedocument.presentationml.slideLayout+xml" PartName="/ppt/slideLayouts/slideLayout19.xml"/>
  <Override ContentType="application/vnd.openxmlformats-officedocument.presentationml.slideLayout+xml" PartName="/ppt/slideLayouts/slideLayout20.xml"/>
  <Override ContentType="application/vnd.openxmlformats-officedocument.presentationml.slideLayout+xml" PartName="/ppt/slideLayouts/slideLayout21.xml"/>
  <Override ContentType="application/vnd.openxmlformats-officedocument.presentationml.slideLayout+xml" PartName="/ppt/slideLayouts/slideLayout22.xml"/>
  <Override ContentType="application/vnd.openxmlformats-officedocument.presentationml.slideLayout+xml" PartName="/ppt/slideLayouts/slideLayout23.xml"/>
  <Override ContentType="application/vnd.openxmlformats-officedocument.presentationml.slideLayout+xml" PartName="/ppt/slideLayouts/slideLayout24.xml"/>
  <Override ContentType="application/vnd.openxmlformats-officedocument.presentationml.slideLayout+xml" PartName="/ppt/slideLayouts/slideLayout25.xml"/>
  <Override ContentType="application/vnd.openxmlformats-officedocument.presentationml.slideLayout+xml" PartName="/ppt/slideLayouts/slideLayout26.xml"/>
  <Override ContentType="application/vnd.openxmlformats-officedocument.presentationml.slideLayout+xml" PartName="/ppt/slideLayouts/slideLayout27.xml"/>
  <Override ContentType="application/vnd.openxmlformats-officedocument.presentationml.slideLayout+xml" PartName="/ppt/slideLayouts/slideLayout28.xml"/>
  <Override ContentType="application/vnd.openxmlformats-officedocument.presentationml.slideLayout+xml" PartName="/ppt/slideLayouts/slideLayout29.xml"/>
  <Override ContentType="application/vnd.openxmlformats-officedocument.presentationml.slideLayout+xml" PartName="/ppt/slideLayouts/slideLayout30.xml"/>
  <Override ContentType="application/vnd.openxmlformats-officedocument.presentationml.slideLayout+xml" PartName="/ppt/slideLayouts/slideLayout31.xml"/>
  <Override ContentType="application/vnd.openxmlformats-officedocument.presentationml.slideLayout+xml" PartName="/ppt/slideLayouts/slideLayout32.xml"/>
  <Override ContentType="application/vnd.openxmlformats-officedocument.presentationml.slideLayout+xml" PartName="/ppt/slideLayouts/slideLayout33.xml"/>
  <Override ContentType="application/vnd.openxmlformats-officedocument.presentationml.slideLayout+xml" PartName="/ppt/slideLayouts/slideLayout34.xml"/>
  <Override ContentType="application/vnd.openxmlformats-officedocument.presentationml.slideLayout+xml" PartName="/ppt/slideLayouts/slideLayout35.xml"/>
  <Override ContentType="application/vnd.openxmlformats-officedocument.presentationml.slideLayout+xml" PartName="/ppt/slideLayouts/slideLayout36.xml"/>
  <Override ContentType="application/vnd.openxmlformats-officedocument.presentationml.slideLayout+xml" PartName="/ppt/slideLayouts/slideLayout37.xml"/>
  <Override ContentType="application/vnd.openxmlformats-officedocument.presentationml.slideLayout+xml" PartName="/ppt/slideLayouts/slideLayout38.xml"/>
  <Override ContentType="application/vnd.openxmlformats-officedocument.presentationml.slideLayout+xml" PartName="/ppt/slideLayouts/slideLayout39.xml"/>
  <Override ContentType="application/vnd.openxmlformats-officedocument.presentationml.slideLayout+xml" PartName="/ppt/slideLayouts/slideLayout40.xml"/>
  <Override ContentType="application/vnd.openxmlformats-officedocument.presentationml.slideLayout+xml" PartName="/ppt/slideLayouts/slideLayout41.xml"/>
  <Override ContentType="application/vnd.openxmlformats-officedocument.presentationml.slideLayout+xml" PartName="/ppt/slideLayouts/slideLayout42.xml"/>
  <Override ContentType="application/vnd.openxmlformats-officedocument.presentationml.slideLayout+xml" PartName="/ppt/slideLayouts/slideLayout43.xml"/>
  <Override ContentType="application/vnd.openxmlformats-officedocument.presentationml.slideLayout+xml" PartName="/ppt/slideLayouts/slideLayout44.xml"/>
  <Override ContentType="application/vnd.openxmlformats-officedocument.presentationml.slideLayout+xml" PartName="/ppt/slideLayouts/slideLayout45.xml"/>
  <Override ContentType="application/vnd.openxmlformats-officedocument.presentationml.slideLayout+xml" PartName="/ppt/slideLayouts/slideLayout46.xml"/>
  <Override ContentType="application/vnd.openxmlformats-officedocument.presentationml.slideLayout+xml" PartName="/ppt/slideLayouts/slideLayout47.xml"/>
  <Override ContentType="application/vnd.openxmlformats-officedocument.presentationml.slideLayout+xml" PartName="/ppt/slideLayouts/slideLayout48.xml"/>
  <Override ContentType="application/vnd.openxmlformats-officedocument.presentationml.slideLayout+xml" PartName="/ppt/slideLayouts/slideLayout49.xml"/>
  <Override ContentType="application/vnd.openxmlformats-officedocument.presentationml.slideLayout+xml" PartName="/ppt/slideLayouts/slideLayout50.xml"/>
  <Override ContentType="application/vnd.openxmlformats-officedocument.presentationml.slideLayout+xml" PartName="/ppt/slideLayouts/slideLayout51.xml"/>
  <Override ContentType="application/vnd.openxmlformats-officedocument.presentationml.slideLayout+xml" PartName="/ppt/slideLayouts/slideLayout52.xml"/>
  <Override ContentType="application/vnd.openxmlformats-officedocument.presentationml.slideLayout+xml" PartName="/ppt/slideLayouts/slideLayout53.xml"/>
  <Override ContentType="application/vnd.openxmlformats-officedocument.presentationml.slideLayout+xml" PartName="/ppt/slideLayouts/slideLayout54.xml"/>
  <Override ContentType="application/vnd.openxmlformats-officedocument.presentationml.slideLayout+xml" PartName="/ppt/slideLayouts/slideLayout55.xml"/>
  <Override ContentType="application/vnd.openxmlformats-officedocument.presentationml.slideLayout+xml" PartName="/ppt/slideLayouts/slideLayout56.xml"/>
  <Override ContentType="application/vnd.openxmlformats-officedocument.presentationml.slideLayout+xml" PartName="/ppt/slideLayouts/slideLayout57.xml"/>
  <Override ContentType="application/vnd.openxmlformats-officedocument.presentationml.slideLayout+xml" PartName="/ppt/slideLayouts/slideLayout58.xml"/>
  <Override ContentType="application/vnd.openxmlformats-officedocument.presentationml.slideLayout+xml" PartName="/ppt/slideLayouts/slideLayout59.xml"/>
  <Override ContentType="application/vnd.openxmlformats-officedocument.presentationml.slideLayout+xml" PartName="/ppt/slideLayouts/slideLayout60.xml"/>
  <Override ContentType="application/vnd.openxmlformats-officedocument.presentationml.slideLayout+xml" PartName="/ppt/slideLayouts/slideLayout61.xml"/>
  <Override ContentType="application/vnd.openxmlformats-officedocument.presentationml.slideLayout+xml" PartName="/ppt/slideLayouts/slideLayout62.xml"/>
  <Override ContentType="application/vnd.openxmlformats-officedocument.presentationml.slideLayout+xml" PartName="/ppt/slideLayouts/slideLayout63.xml"/>
  <Override ContentType="application/vnd.openxmlformats-officedocument.presentationml.slideLayout+xml" PartName="/ppt/slideLayouts/slideLayout64.xml"/>
  <Override ContentType="application/vnd.openxmlformats-officedocument.presentationml.slideLayout+xml" PartName="/ppt/slideLayouts/slideLayout65.xml"/>
  <Override ContentType="application/vnd.openxmlformats-officedocument.presentationml.slideLayout+xml" PartName="/ppt/slideLayouts/slideLayout66.xml"/>
  <Override ContentType="application/vnd.openxmlformats-officedocument.presentationml.slideLayout+xml" PartName="/ppt/slideLayouts/slideLayout67.xml"/>
  <Override ContentType="application/vnd.openxmlformats-officedocument.presentationml.slideLayout+xml" PartName="/ppt/slideLayouts/slideLayout68.xml"/>
  <Override ContentType="application/vnd.openxmlformats-officedocument.presentationml.slideLayout+xml" PartName="/ppt/slideLayouts/slideLayout69.xml"/>
  <Override ContentType="application/vnd.openxmlformats-officedocument.presentationml.slideLayout+xml" PartName="/ppt/slideLayouts/slideLayout70.xml"/>
  <Override ContentType="application/vnd.openxmlformats-officedocument.presentationml.slideLayout+xml" PartName="/ppt/slideLayouts/slideLayout71.xml"/>
  <Override ContentType="application/vnd.openxmlformats-officedocument.presentationml.slideLayout+xml" PartName="/ppt/slideLayouts/slideLayout72.xml"/>
  <Override ContentType="application/vnd.openxmlformats-officedocument.presentationml.slideLayout+xml" PartName="/ppt/slideLayouts/slideLayout73.xml"/>
  <Override ContentType="application/vnd.openxmlformats-officedocument.presentationml.slideLayout+xml" PartName="/ppt/slideLayouts/slideLayout74.xml"/>
  <Override ContentType="application/vnd.openxmlformats-officedocument.presentationml.slideLayout+xml" PartName="/ppt/slideLayouts/slideLayout75.xml"/>
  <Override ContentType="application/vnd.openxmlformats-officedocument.presentationml.slideLayout+xml" PartName="/ppt/slideLayouts/slideLayout76.xml"/>
  <Override ContentType="application/vnd.openxmlformats-officedocument.presentationml.slideLayout+xml" PartName="/ppt/slideLayouts/slideLayout77.xml"/>
  <Override ContentType="application/vnd.openxmlformats-officedocument.presentationml.slideLayout+xml" PartName="/ppt/slideLayouts/slideLayout78.xml"/>
  <Override ContentType="application/vnd.openxmlformats-officedocument.presentationml.slideLayout+xml" PartName="/ppt/slideLayouts/slideLayout79.xml"/>
  <Override ContentType="application/vnd.openxmlformats-officedocument.presentationml.slideLayout+xml" PartName="/ppt/slideLayouts/slideLayout80.xml"/>
  <Override ContentType="application/vnd.openxmlformats-officedocument.presentationml.slideLayout+xml" PartName="/ppt/slideLayouts/slideLayout81.xml"/>
  <Override ContentType="application/vnd.openxmlformats-officedocument.presentationml.slideLayout+xml" PartName="/ppt/slideLayouts/slideLayout82.xml"/>
  <Override ContentType="application/vnd.openxmlformats-officedocument.presentationml.slideLayout+xml" PartName="/ppt/slideLayouts/slideLayout83.xml"/>
  <Override ContentType="application/vnd.openxmlformats-officedocument.presentationml.slideLayout+xml" PartName="/ppt/slideLayouts/slideLayout84.xml"/>
  <Override ContentType="application/vnd.openxmlformats-officedocument.presentationml.slideLayout+xml" PartName="/ppt/slideLayouts/slideLayout85.xml"/>
  <Override ContentType="application/vnd.openxmlformats-officedocument.presentationml.slideLayout+xml" PartName="/ppt/slideLayouts/slideLayout86.xml"/>
  <Override ContentType="application/vnd.openxmlformats-officedocument.presentationml.slideLayout+xml" PartName="/ppt/slideLayouts/slideLayout87.xml"/>
  <Override ContentType="application/vnd.openxmlformats-officedocument.presentationml.slideLayout+xml" PartName="/ppt/slideLayouts/slideLayout88.xml"/>
  <Override ContentType="application/vnd.openxmlformats-officedocument.presentationml.slideLayout+xml" PartName="/ppt/slideLayouts/slideLayout89.xml"/>
  <Override ContentType="application/vnd.openxmlformats-officedocument.presentationml.slideLayout+xml" PartName="/ppt/slideLayouts/slideLayout90.xml"/>
  <Override ContentType="application/vnd.openxmlformats-officedocument.presentationml.slideLayout+xml" PartName="/ppt/slideLayouts/slideLayout91.xml"/>
  <Override ContentType="application/vnd.openxmlformats-officedocument.presentationml.slideLayout+xml" PartName="/ppt/slideLayouts/slideLayout92.xml"/>
  <Override ContentType="application/vnd.openxmlformats-officedocument.presentationml.slideLayout+xml" PartName="/ppt/slideLayouts/slideLayout93.xml"/>
  <Override ContentType="application/vnd.openxmlformats-officedocument.presentationml.slideLayout+xml" PartName="/ppt/slideLayouts/slideLayout94.xml"/>
  <Override ContentType="application/vnd.openxmlformats-officedocument.presentationml.slideLayout+xml" PartName="/ppt/slideLayouts/slideLayout95.xml"/>
  <Override ContentType="application/vnd.openxmlformats-officedocument.presentationml.slideLayout+xml" PartName="/ppt/slideLayouts/slideLayout96.xml"/>
  <Override ContentType="application/vnd.openxmlformats-officedocument.presentationml.slideLayout+xml" PartName="/ppt/slideLayouts/slideLayout97.xml"/>
  <Override ContentType="application/vnd.openxmlformats-officedocument.presentationml.slideLayout+xml" PartName="/ppt/slideLayouts/slideLayout98.xml"/>
  <Override ContentType="application/vnd.openxmlformats-officedocument.presentationml.slideLayout+xml" PartName="/ppt/slideLayouts/slideLayout99.xml"/>
  <Override ContentType="application/vnd.openxmlformats-officedocument.presentationml.slideLayout+xml" PartName="/ppt/slideLayouts/slideLayout100.xml"/>
  <Override ContentType="application/vnd.openxmlformats-officedocument.presentationml.slideLayout+xml" PartName="/ppt/slideLayouts/slideLayout101.xml"/>
  <Override ContentType="application/vnd.openxmlformats-officedocument.presentationml.slideLayout+xml" PartName="/ppt/slideLayouts/slideLayout102.xml"/>
  <Override ContentType="application/vnd.openxmlformats-officedocument.presentationml.slideLayout+xml" PartName="/ppt/slideLayouts/slideLayout103.xml"/>
  <Override ContentType="application/vnd.openxmlformats-officedocument.presentationml.slideLayout+xml" PartName="/ppt/slideLayouts/slideLayout104.xml"/>
  <Override ContentType="application/vnd.openxmlformats-officedocument.presentationml.slideLayout+xml" PartName="/ppt/slideLayouts/slideLayout105.xml"/>
  <Override ContentType="application/vnd.openxmlformats-officedocument.presentationml.slideLayout+xml" PartName="/ppt/slideLayouts/slideLayout106.xml"/>
  <Override ContentType="application/vnd.openxmlformats-officedocument.presentationml.slideLayout+xml" PartName="/ppt/slideLayouts/slideLayout107.xml"/>
  <Override ContentType="application/vnd.openxmlformats-officedocument.presentationml.slideLayout+xml" PartName="/ppt/slideLayouts/slideLayout108.xml"/>
  <Override ContentType="application/vnd.openxmlformats-officedocument.presentationml.slideLayout+xml" PartName="/ppt/slideLayouts/slideLayout109.xml"/>
  <Override ContentType="application/vnd.openxmlformats-officedocument.presentationml.slideLayout+xml" PartName="/ppt/slideLayouts/slideLayout110.xml"/>
  <Override ContentType="application/vnd.openxmlformats-officedocument.presentationml.slideLayout+xml" PartName="/ppt/slideLayouts/slideLayout111.xml"/>
  <Override ContentType="application/vnd.openxmlformats-officedocument.presentationml.slideLayout+xml" PartName="/ppt/slideLayouts/slideLayout112.xml"/>
  <Override ContentType="application/vnd.openxmlformats-officedocument.presentationml.slideLayout+xml" PartName="/ppt/slideLayouts/slideLayout113.xml"/>
  <Override ContentType="application/vnd.openxmlformats-officedocument.presentationml.slideLayout+xml" PartName="/ppt/slideLayouts/slideLayout114.xml"/>
  <Override ContentType="application/vnd.openxmlformats-officedocument.presentationml.slideLayout+xml" PartName="/ppt/slideLayouts/slideLayout115.xml"/>
  <Override ContentType="application/vnd.openxmlformats-officedocument.presentationml.slideLayout+xml" PartName="/ppt/slideLayouts/slideLayout116.xml"/>
  <Override ContentType="application/vnd.openxmlformats-officedocument.presentationml.slideLayout+xml" PartName="/ppt/slideLayouts/slideLayout117.xml"/>
  <Override ContentType="application/vnd.openxmlformats-officedocument.presentationml.slideLayout+xml" PartName="/ppt/slideLayouts/slideLayout118.xml"/>
  <Override ContentType="application/vnd.openxmlformats-officedocument.presentationml.slideLayout+xml" PartName="/ppt/slideLayouts/slideLayout119.xml"/>
  <Override ContentType="application/vnd.openxmlformats-officedocument.presentationml.slideLayout+xml" PartName="/ppt/slideLayouts/slideLayout120.xml"/>
  <Override ContentType="application/vnd.openxmlformats-officedocument.presentationml.slideLayout+xml" PartName="/ppt/slideLayouts/slideLayout121.xml"/>
  <Override ContentType="application/vnd.openxmlformats-officedocument.presentationml.slideLayout+xml" PartName="/ppt/slideLayouts/slideLayout122.xml"/>
  <Override ContentType="application/vnd.openxmlformats-officedocument.presentationml.slideLayout+xml" PartName="/ppt/slideLayouts/slideLayout123.xml"/>
  <Override ContentType="application/vnd.openxmlformats-officedocument.presentationml.slideLayout+xml" PartName="/ppt/slideLayouts/slideLayout124.xml"/>
  <Override ContentType="application/vnd.openxmlformats-officedocument.presentationml.slideLayout+xml" PartName="/ppt/slideLayouts/slideLayout125.xml"/>
  <Override ContentType="application/vnd.openxmlformats-officedocument.presentationml.slideLayout+xml" PartName="/ppt/slideLayouts/slideLayout126.xml"/>
  <Override ContentType="application/vnd.openxmlformats-officedocument.presentationml.slideLayout+xml" PartName="/ppt/slideLayouts/slideLayout127.xml"/>
  <Override ContentType="application/vnd.openxmlformats-officedocument.presentationml.slideLayout+xml" PartName="/ppt/slideLayouts/slideLayout128.xml"/>
  <Override ContentType="application/vnd.openxmlformats-officedocument.presentationml.slideLayout+xml" PartName="/ppt/slideLayouts/slideLayout129.xml"/>
  <Override ContentType="application/vnd.openxmlformats-officedocument.presentationml.slideLayout+xml" PartName="/ppt/slideLayouts/slideLayout130.xml"/>
  <Override ContentType="application/vnd.openxmlformats-officedocument.presentationml.slideLayout+xml" PartName="/ppt/slideLayouts/slideLayout131.xml"/>
  <Override ContentType="application/vnd.openxmlformats-officedocument.presentationml.slideLayout+xml" PartName="/ppt/slideLayouts/slideLayout132.xml"/>
  <Override ContentType="application/vnd.openxmlformats-officedocument.presentationml.slideLayout+xml" PartName="/ppt/slideLayouts/slideLayout133.xml"/>
  <Override ContentType="application/vnd.openxmlformats-officedocument.presentationml.slideLayout+xml" PartName="/ppt/slideLayouts/slideLayout134.xml"/>
  <Override ContentType="application/vnd.openxmlformats-officedocument.presentationml.slideLayout+xml" PartName="/ppt/slideLayouts/slideLayout135.xml"/>
  <Override ContentType="application/vnd.openxmlformats-officedocument.presentationml.slideLayout+xml" PartName="/ppt/slideLayouts/slideLayout136.xml"/>
  <Override ContentType="application/vnd.openxmlformats-officedocument.presentationml.slideLayout+xml" PartName="/ppt/slideLayouts/slideLayout137.xml"/>
  <Override ContentType="application/vnd.openxmlformats-officedocument.presentationml.slideLayout+xml" PartName="/ppt/slideLayouts/slideLayout138.xml"/>
  <Override ContentType="application/vnd.openxmlformats-officedocument.presentationml.slideLayout+xml" PartName="/ppt/slideLayouts/slideLayout139.xml"/>
  <Override ContentType="application/vnd.openxmlformats-officedocument.presentationml.slideLayout+xml" PartName="/ppt/slideLayouts/slideLayout140.xml"/>
  <Override ContentType="application/vnd.openxmlformats-officedocument.presentationml.slideLayout+xml" PartName="/ppt/slideLayouts/slideLayout141.xml"/>
  <Override ContentType="application/vnd.openxmlformats-officedocument.presentationml.slideLayout+xml" PartName="/ppt/slideLayouts/slideLayout142.xml"/>
  <Override ContentType="application/vnd.openxmlformats-officedocument.presentationml.slideLayout+xml" PartName="/ppt/slideLayouts/slideLayout143.xml"/>
  <Override ContentType="application/vnd.openxmlformats-officedocument.presentationml.slideLayout+xml" PartName="/ppt/slideLayouts/slideLayout144.xml"/>
  <Override ContentType="application/vnd.openxmlformats-officedocument.presentationml.slideLayout+xml" PartName="/ppt/slideLayouts/slideLayout145.xml"/>
  <Override ContentType="application/vnd.openxmlformats-officedocument.presentationml.slideLayout+xml" PartName="/ppt/slideLayouts/slideLayout146.xml"/>
  <Override ContentType="application/vnd.openxmlformats-officedocument.presentationml.slideLayout+xml" PartName="/ppt/slideLayouts/slideLayout147.xml"/>
  <Override ContentType="application/vnd.openxmlformats-officedocument.presentationml.slideLayout+xml" PartName="/ppt/slideLayouts/slideLayout148.xml"/>
  <Override ContentType="application/vnd.openxmlformats-officedocument.presentationml.slideLayout+xml" PartName="/ppt/slideLayouts/slideLayout149.xml"/>
  <Override ContentType="application/vnd.openxmlformats-officedocument.presentationml.slideMaster+xml" PartName="/ppt/slideMasters/slideMaster1.xml"/>
  <Override ContentType="application/vnd.openxmlformats-officedocument.presentationml.slideMaster+xml" PartName="/ppt/slideMasters/slideMaster2.xml"/>
  <Override ContentType="application/vnd.openxmlformats-officedocument.presentationml.slideMaster+xml" PartName="/ppt/slideMasters/slideMaster3.xml"/>
  <Override ContentType="application/vnd.openxmlformats-officedocument.presentationml.slideMaster+xml" PartName="/ppt/slideMasters/slideMaster4.xml"/>
  <Override ContentType="application/vnd.openxmlformats-officedocument.presentationml.slideMaster+xml" PartName="/ppt/slideMasters/slideMaster5.xml"/>
  <Override ContentType="application/vnd.openxmlformats-officedocument.presentationml.slideMaster+xml" PartName="/ppt/slideMasters/slideMaster6.xml"/>
  <Override ContentType="application/vnd.openxmlformats-officedocument.presentationml.slideMaster+xml" PartName="/ppt/slideMasters/slideMaster7.xml"/>
  <Override ContentType="application/vnd.openxmlformats-officedocument.presentationml.slideMaster+xml" PartName="/ppt/slideMasters/slideMaster8.xml"/>
  <Override ContentType="application/vnd.openxmlformats-officedocument.presentationml.slideMaster+xml" PartName="/ppt/slideMasters/slideMaster9.xml"/>
  <Override ContentType="application/vnd.openxmlformats-officedocument.presentationml.slideMaster+xml" PartName="/ppt/slideMasters/slideMaster10.xml"/>
  <Override ContentType="application/vnd.openxmlformats-officedocument.presentationml.slideMaster+xml" PartName="/ppt/slideMasters/slideMaster11.xml"/>
  <Override ContentType="application/vnd.openxmlformats-officedocument.presentationml.slideMaster+xml" PartName="/ppt/slideMasters/slideMaster12.xml"/>
  <Override ContentType="application/vnd.openxmlformats-officedocument.presentationml.slideMaster+xml" PartName="/ppt/slideMasters/slideMaster13.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tableStyles+xml" PartName="/ppt/tableStyles.xml"/>
  <Override ContentType="application/vnd.openxmlformats-officedocument.presentationml.tags+xml" PartName="/ppt/tags/tag1.xml"/>
  <Override ContentType="application/vnd.openxmlformats-officedocument.presentationml.tags+xml" PartName="/ppt/tags/tag2.xml"/>
  <Override ContentType="application/vnd.openxmlformats-officedocument.presentationml.tags+xml" PartName="/ppt/tags/tag3.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theme+xml" PartName="/ppt/theme/theme4.xml"/>
  <Override ContentType="application/vnd.openxmlformats-officedocument.theme+xml" PartName="/ppt/theme/theme5.xml"/>
  <Override ContentType="application/vnd.openxmlformats-officedocument.theme+xml" PartName="/ppt/theme/theme6.xml"/>
  <Override ContentType="application/vnd.openxmlformats-officedocument.theme+xml" PartName="/ppt/theme/theme7.xml"/>
  <Override ContentType="application/vnd.openxmlformats-officedocument.theme+xml" PartName="/ppt/theme/theme8.xml"/>
  <Override ContentType="application/vnd.openxmlformats-officedocument.theme+xml" PartName="/ppt/theme/theme9.xml"/>
  <Override ContentType="application/vnd.openxmlformats-officedocument.theme+xml" PartName="/ppt/theme/theme10.xml"/>
  <Override ContentType="application/vnd.openxmlformats-officedocument.theme+xml" PartName="/ppt/theme/theme11.xml"/>
  <Override ContentType="application/vnd.openxmlformats-officedocument.theme+xml" PartName="/ppt/theme/theme12.xml"/>
  <Override ContentType="application/vnd.openxmlformats-officedocument.theme+xml" PartName="/ppt/theme/theme13.xml"/>
  <Override ContentType="application/vnd.openxmlformats-officedocument.theme+xml" PartName="/ppt/theme/theme14.xml"/>
  <Override ContentType="application/vnd.openxmlformats-officedocument.theme+xml" PartName="/ppt/theme/theme15.xml"/>
  <Override ContentType="application/vnd.openxmlformats-officedocument.themeOverride+xml" PartName="/ppt/theme/themeOverride1.xml"/>
  <Override ContentType="application/vnd.openxmlformats-officedocument.themeOverride+xml" PartName="/ppt/theme/themeOverride2.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core.xml" Type="http://schemas.openxmlformats.org/package/2006/relationships/metadata/core-properties"/><Relationship Id="rId3"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autoCompressPictures="0">
  <p:sldMasterIdLst>
    <p:sldMasterId id="2147483696" r:id="rId1"/>
    <p:sldMasterId id="2147483753" r:id="rId2"/>
    <p:sldMasterId id="2147483765" r:id="rId3"/>
    <p:sldMasterId id="2147483802" r:id="rId4"/>
    <p:sldMasterId id="2147483857" r:id="rId5"/>
    <p:sldMasterId id="2147483882" r:id="rId6"/>
    <p:sldMasterId id="2147483894" r:id="rId7"/>
    <p:sldMasterId id="2147483908" r:id="rId8"/>
    <p:sldMasterId id="2147483969" r:id="rId9"/>
    <p:sldMasterId id="2147483995" r:id="rId10"/>
    <p:sldMasterId id="2147484019" r:id="rId11"/>
    <p:sldMasterId id="2147484056" r:id="rId12"/>
    <p:sldMasterId id="2147484166" r:id="rId13"/>
  </p:sldMasterIdLst>
  <p:notesMasterIdLst>
    <p:notesMasterId r:id="rId20"/>
  </p:notesMasterIdLst>
  <p:handoutMasterIdLst>
    <p:handoutMasterId r:id="rId21"/>
  </p:handoutMasterIdLst>
  <p:sldIdLst>
    <p:sldId id="666" r:id="rId14"/>
    <p:sldId id="503" r:id="rId15"/>
    <p:sldId id="504" r:id="rId16"/>
    <p:sldId id="505" r:id="rId17"/>
    <p:sldId id="506" r:id="rId18"/>
    <p:sldId id="507" r:id="rId19"/>
  </p:sldIdLst>
  <p:sldSz cx="10691813" cy="7559675"/>
  <p:notesSz cx="7104063" cy="10234613"/>
  <p:custDataLst>
    <p:tags r:id="rId22"/>
  </p:custDataLst>
  <p:defaultTextStyle>
    <a:defPPr>
      <a:defRPr lang="ja-JP"/>
    </a:defPPr>
    <a:lvl1pPr marL="0" algn="l" defTabSz="981700" rtl="0" eaLnBrk="1" latinLnBrk="0" hangingPunct="1">
      <a:defRPr kumimoji="1" sz="1932" kern="1200">
        <a:solidFill>
          <a:schemeClr val="tx1"/>
        </a:solidFill>
        <a:latin typeface="+mn-lt"/>
        <a:ea typeface="+mn-ea"/>
        <a:cs typeface="+mn-cs"/>
      </a:defRPr>
    </a:lvl1pPr>
    <a:lvl2pPr marL="490850" algn="l" defTabSz="981700" rtl="0" eaLnBrk="1" latinLnBrk="0" hangingPunct="1">
      <a:defRPr kumimoji="1" sz="1932" kern="1200">
        <a:solidFill>
          <a:schemeClr val="tx1"/>
        </a:solidFill>
        <a:latin typeface="+mn-lt"/>
        <a:ea typeface="+mn-ea"/>
        <a:cs typeface="+mn-cs"/>
      </a:defRPr>
    </a:lvl2pPr>
    <a:lvl3pPr marL="981700" algn="l" defTabSz="981700" rtl="0" eaLnBrk="1" latinLnBrk="0" hangingPunct="1">
      <a:defRPr kumimoji="1" sz="1932" kern="1200">
        <a:solidFill>
          <a:schemeClr val="tx1"/>
        </a:solidFill>
        <a:latin typeface="+mn-lt"/>
        <a:ea typeface="+mn-ea"/>
        <a:cs typeface="+mn-cs"/>
      </a:defRPr>
    </a:lvl3pPr>
    <a:lvl4pPr marL="1472550" algn="l" defTabSz="981700" rtl="0" eaLnBrk="1" latinLnBrk="0" hangingPunct="1">
      <a:defRPr kumimoji="1" sz="1932" kern="1200">
        <a:solidFill>
          <a:schemeClr val="tx1"/>
        </a:solidFill>
        <a:latin typeface="+mn-lt"/>
        <a:ea typeface="+mn-ea"/>
        <a:cs typeface="+mn-cs"/>
      </a:defRPr>
    </a:lvl4pPr>
    <a:lvl5pPr marL="1963400" algn="l" defTabSz="981700" rtl="0" eaLnBrk="1" latinLnBrk="0" hangingPunct="1">
      <a:defRPr kumimoji="1" sz="1932" kern="1200">
        <a:solidFill>
          <a:schemeClr val="tx1"/>
        </a:solidFill>
        <a:latin typeface="+mn-lt"/>
        <a:ea typeface="+mn-ea"/>
        <a:cs typeface="+mn-cs"/>
      </a:defRPr>
    </a:lvl5pPr>
    <a:lvl6pPr marL="2454250" algn="l" defTabSz="981700" rtl="0" eaLnBrk="1" latinLnBrk="0" hangingPunct="1">
      <a:defRPr kumimoji="1" sz="1932" kern="1200">
        <a:solidFill>
          <a:schemeClr val="tx1"/>
        </a:solidFill>
        <a:latin typeface="+mn-lt"/>
        <a:ea typeface="+mn-ea"/>
        <a:cs typeface="+mn-cs"/>
      </a:defRPr>
    </a:lvl6pPr>
    <a:lvl7pPr marL="2945100" algn="l" defTabSz="981700" rtl="0" eaLnBrk="1" latinLnBrk="0" hangingPunct="1">
      <a:defRPr kumimoji="1" sz="1932" kern="1200">
        <a:solidFill>
          <a:schemeClr val="tx1"/>
        </a:solidFill>
        <a:latin typeface="+mn-lt"/>
        <a:ea typeface="+mn-ea"/>
        <a:cs typeface="+mn-cs"/>
      </a:defRPr>
    </a:lvl7pPr>
    <a:lvl8pPr marL="3435949" algn="l" defTabSz="981700" rtl="0" eaLnBrk="1" latinLnBrk="0" hangingPunct="1">
      <a:defRPr kumimoji="1" sz="1932" kern="1200">
        <a:solidFill>
          <a:schemeClr val="tx1"/>
        </a:solidFill>
        <a:latin typeface="+mn-lt"/>
        <a:ea typeface="+mn-ea"/>
        <a:cs typeface="+mn-cs"/>
      </a:defRPr>
    </a:lvl8pPr>
    <a:lvl9pPr marL="3926799" algn="l" defTabSz="981700" rtl="0" eaLnBrk="1" latinLnBrk="0" hangingPunct="1">
      <a:defRPr kumimoji="1" sz="1932"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C89"/>
    <a:srgbClr val="F4F1D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278" autoAdjust="0"/>
    <p:restoredTop sz="96366" autoAdjust="0"/>
  </p:normalViewPr>
  <p:slideViewPr>
    <p:cSldViewPr snapToGrid="0" snapToObjects="1">
      <p:cViewPr varScale="1">
        <p:scale>
          <a:sx n="62" d="100"/>
          <a:sy n="62" d="100"/>
        </p:scale>
        <p:origin x="1380" y="42"/>
      </p:cViewPr>
      <p:guideLst/>
    </p:cSldViewPr>
  </p:slideViewPr>
  <p:notesTextViewPr>
    <p:cViewPr>
      <p:scale>
        <a:sx n="1" d="1"/>
        <a:sy n="1" d="1"/>
      </p:scale>
      <p:origin x="0" y="0"/>
    </p:cViewPr>
  </p:notesTextViewPr>
  <p:sorterViewPr>
    <p:cViewPr varScale="1">
      <p:scale>
        <a:sx n="1" d="1"/>
        <a:sy n="1" d="1"/>
      </p:scale>
      <p:origin x="0" y="0"/>
    </p:cViewPr>
  </p:sorterViewPr>
  <p:notesViewPr>
    <p:cSldViewPr snapToGrid="0" snapToObjects="1">
      <p:cViewPr varScale="1">
        <p:scale>
          <a:sx n="79" d="100"/>
          <a:sy n="79" d="100"/>
        </p:scale>
        <p:origin x="3882" y="96"/>
      </p:cViewPr>
      <p:guideLst/>
    </p:cSldViewPr>
  </p:notes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Masters/slideMaster10.xml" Type="http://schemas.openxmlformats.org/officeDocument/2006/relationships/slideMaster"/><Relationship Id="rId11" Target="slideMasters/slideMaster11.xml" Type="http://schemas.openxmlformats.org/officeDocument/2006/relationships/slideMaster"/><Relationship Id="rId12" Target="slideMasters/slideMaster12.xml" Type="http://schemas.openxmlformats.org/officeDocument/2006/relationships/slideMaster"/><Relationship Id="rId13" Target="slideMasters/slideMaster13.xml" Type="http://schemas.openxmlformats.org/officeDocument/2006/relationships/slideMaster"/><Relationship Id="rId14" Target="slides/slide1.xml" Type="http://schemas.openxmlformats.org/officeDocument/2006/relationships/slide"/><Relationship Id="rId15" Target="slides/slide2.xml" Type="http://schemas.openxmlformats.org/officeDocument/2006/relationships/slide"/><Relationship Id="rId16" Target="slides/slide3.xml" Type="http://schemas.openxmlformats.org/officeDocument/2006/relationships/slide"/><Relationship Id="rId17" Target="slides/slide4.xml" Type="http://schemas.openxmlformats.org/officeDocument/2006/relationships/slide"/><Relationship Id="rId18" Target="slides/slide5.xml" Type="http://schemas.openxmlformats.org/officeDocument/2006/relationships/slide"/><Relationship Id="rId19" Target="slides/slide6.xml" Type="http://schemas.openxmlformats.org/officeDocument/2006/relationships/slide"/><Relationship Id="rId2" Target="slideMasters/slideMaster2.xml" Type="http://schemas.openxmlformats.org/officeDocument/2006/relationships/slideMaster"/><Relationship Id="rId20" Target="notesMasters/notesMaster1.xml" Type="http://schemas.openxmlformats.org/officeDocument/2006/relationships/notesMaster"/><Relationship Id="rId21" Target="handoutMasters/handoutMaster1.xml" Type="http://schemas.openxmlformats.org/officeDocument/2006/relationships/handoutMaster"/><Relationship Id="rId22" Target="tags/tag1.xml" Type="http://schemas.openxmlformats.org/officeDocument/2006/relationships/tags"/><Relationship Id="rId23" Target="presProps.xml" Type="http://schemas.openxmlformats.org/officeDocument/2006/relationships/presProps"/><Relationship Id="rId24" Target="viewProps.xml" Type="http://schemas.openxmlformats.org/officeDocument/2006/relationships/viewProps"/><Relationship Id="rId25" Target="theme/theme1.xml" Type="http://schemas.openxmlformats.org/officeDocument/2006/relationships/theme"/><Relationship Id="rId26" Target="tableStyles.xml" Type="http://schemas.openxmlformats.org/officeDocument/2006/relationships/tableStyles"/><Relationship Id="rId3" Target="slideMasters/slideMaster3.xml" Type="http://schemas.openxmlformats.org/officeDocument/2006/relationships/slideMaster"/><Relationship Id="rId4" Target="slideMasters/slideMaster4.xml" Type="http://schemas.openxmlformats.org/officeDocument/2006/relationships/slideMaster"/><Relationship Id="rId5" Target="slideMasters/slideMaster5.xml" Type="http://schemas.openxmlformats.org/officeDocument/2006/relationships/slideMaster"/><Relationship Id="rId6" Target="slideMasters/slideMaster6.xml" Type="http://schemas.openxmlformats.org/officeDocument/2006/relationships/slideMaster"/><Relationship Id="rId7" Target="slideMasters/slideMaster7.xml" Type="http://schemas.openxmlformats.org/officeDocument/2006/relationships/slideMaster"/><Relationship Id="rId8" Target="slideMasters/slideMaster8.xml" Type="http://schemas.openxmlformats.org/officeDocument/2006/relationships/slideMaster"/><Relationship Id="rId9" Target="slideMasters/slideMaster9.xml" Type="http://schemas.openxmlformats.org/officeDocument/2006/relationships/slideMaster"/></Relationships>
</file>

<file path=ppt/charts/_rels/chart1.xml.rels><?xml version="1.0" encoding="UTF-8" standalone="yes"?><Relationships xmlns="http://schemas.openxmlformats.org/package/2006/relationships"><Relationship Id="rId1" Target="../theme/themeOverride1.xml" Type="http://schemas.openxmlformats.org/officeDocument/2006/relationships/themeOverride"/><Relationship Id="rId2" Target="../embeddings/oleObject3.bin" Type="http://schemas.openxmlformats.org/officeDocument/2006/relationships/oleObject"/></Relationships>
</file>

<file path=ppt/charts/_rels/chart2.xml.rels><?xml version="1.0" encoding="UTF-8" standalone="yes"?><Relationships xmlns="http://schemas.openxmlformats.org/package/2006/relationships"><Relationship Id="rId1" Target="../theme/themeOverride2.xml" Type="http://schemas.openxmlformats.org/officeDocument/2006/relationships/themeOverride"/><Relationship Id="rId2" Target="../embeddings/oleObject4.bin" Type="http://schemas.openxmlformats.org/officeDocument/2006/relationships/oleObject"/></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pieChart>
        <c:varyColors val="1"/>
        <c:ser>
          <c:idx val="0"/>
          <c:order val="0"/>
          <c:tx>
            <c:strRef>
              <c:f>'[H29診断結果DB（業務用）170516R.xls]グラフ'!$D$1:$D$2</c:f>
              <c:strCache>
                <c:ptCount val="1"/>
                <c:pt idx="0">
                  <c:v>設備導入 運用改善</c:v>
                </c:pt>
              </c:strCache>
            </c:strRef>
          </c:tx>
          <c:dPt>
            <c:idx val="0"/>
            <c:bubble3D val="0"/>
            <c:spPr>
              <a:solidFill>
                <a:schemeClr val="accent1">
                  <a:lumMod val="60000"/>
                  <a:lumOff val="40000"/>
                </a:schemeClr>
              </a:solidFill>
            </c:spPr>
            <c:extLst>
              <c:ext xmlns:c16="http://schemas.microsoft.com/office/drawing/2014/chart" uri="{C3380CC4-5D6E-409C-BE32-E72D297353CC}">
                <c16:uniqueId val="{00000001-B861-418A-878E-951F4558ABE8}"/>
              </c:ext>
            </c:extLst>
          </c:dPt>
          <c:dPt>
            <c:idx val="1"/>
            <c:bubble3D val="0"/>
            <c:spPr>
              <a:solidFill>
                <a:srgbClr val="F79646"/>
              </a:solidFill>
            </c:spPr>
            <c:extLst>
              <c:ext xmlns:c16="http://schemas.microsoft.com/office/drawing/2014/chart" uri="{C3380CC4-5D6E-409C-BE32-E72D297353CC}">
                <c16:uniqueId val="{00000003-B861-418A-878E-951F4558ABE8}"/>
              </c:ext>
            </c:extLst>
          </c:dPt>
          <c:dLbls>
            <c:dLbl>
              <c:idx val="0"/>
              <c:layout>
                <c:manualLayout>
                  <c:x val="-0.27264813287573858"/>
                  <c:y val="-0.21333171824913419"/>
                </c:manualLayout>
              </c:layout>
              <c:tx>
                <c:rich>
                  <a:bodyPr rot="0" vert="horz"/>
                  <a:lstStyle/>
                  <a:p>
                    <a:pPr>
                      <a:lnSpc>
                        <a:spcPts val="1600"/>
                      </a:lnSpc>
                      <a:defRPr sz="1600"/>
                    </a:pPr>
                    <a:r>
                      <a:rPr lang="ja-JP" altLang="en-US" sz="1600"/>
                      <a:t>設備導入
</a:t>
                    </a:r>
                    <a:r>
                      <a:rPr lang="en-US" altLang="ja-JP" sz="1600"/>
                      <a:t>71</a:t>
                    </a:r>
                    <a:r>
                      <a:rPr lang="ja-JP" altLang="en-US" sz="1600"/>
                      <a:t>％</a:t>
                    </a:r>
                  </a:p>
                </c:rich>
              </c:tx>
              <c:spPr>
                <a:noFill/>
                <a:ln w="25400">
                  <a:noFill/>
                </a:ln>
              </c:spPr>
              <c:dLblPos val="bestFit"/>
              <c:showLegendKey val="0"/>
              <c:showVal val="0"/>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B861-418A-878E-951F4558ABE8}"/>
                </c:ext>
              </c:extLst>
            </c:dLbl>
            <c:dLbl>
              <c:idx val="1"/>
              <c:layout>
                <c:manualLayout>
                  <c:x val="0.26330393117112605"/>
                  <c:y val="0.23272733312371602"/>
                </c:manualLayout>
              </c:layout>
              <c:tx>
                <c:rich>
                  <a:bodyPr rot="0" vert="horz"/>
                  <a:lstStyle/>
                  <a:p>
                    <a:pPr>
                      <a:lnSpc>
                        <a:spcPts val="1600"/>
                      </a:lnSpc>
                      <a:defRPr sz="1600"/>
                    </a:pPr>
                    <a:r>
                      <a:rPr lang="ja-JP" altLang="en-US" sz="1600"/>
                      <a:t>運用改善</a:t>
                    </a:r>
                  </a:p>
                  <a:p>
                    <a:pPr>
                      <a:lnSpc>
                        <a:spcPts val="1600"/>
                      </a:lnSpc>
                      <a:defRPr sz="1600"/>
                    </a:pPr>
                    <a:r>
                      <a:rPr lang="en-US" altLang="ja-JP" sz="1600"/>
                      <a:t>29</a:t>
                    </a:r>
                    <a:r>
                      <a:rPr lang="ja-JP" altLang="en-US" sz="1600"/>
                      <a:t>％</a:t>
                    </a:r>
                  </a:p>
                </c:rich>
              </c:tx>
              <c:spPr>
                <a:noFill/>
                <a:ln w="25400">
                  <a:noFill/>
                </a:ln>
              </c:spPr>
              <c:dLblPos val="bestFit"/>
              <c:showLegendKey val="0"/>
              <c:showVal val="0"/>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B861-418A-878E-951F4558ABE8}"/>
                </c:ext>
              </c:extLst>
            </c:dLbl>
            <c:spPr>
              <a:solidFill>
                <a:sysClr val="window" lastClr="FFFFFF"/>
              </a:solidFill>
              <a:ln>
                <a:solidFill>
                  <a:sysClr val="windowText" lastClr="000000">
                    <a:lumMod val="25000"/>
                    <a:lumOff val="75000"/>
                  </a:sysClr>
                </a:solidFill>
              </a:ln>
              <a:effectLst/>
            </c:spPr>
            <c:txPr>
              <a:bodyPr rot="0" vert="horz"/>
              <a:lstStyle/>
              <a:p>
                <a:pPr>
                  <a:defRPr/>
                </a:pPr>
                <a:endParaRPr lang="ja-JP"/>
              </a:p>
            </c:txPr>
            <c:dLblPos val="outEnd"/>
            <c:showLegendKey val="0"/>
            <c:showVal val="0"/>
            <c:showCatName val="1"/>
            <c:showSerName val="0"/>
            <c:showPercent val="1"/>
            <c:showBubbleSize val="0"/>
            <c:showLeaderLines val="0"/>
            <c:extLst>
              <c:ext xmlns:c15="http://schemas.microsoft.com/office/drawing/2012/chart" uri="{CE6537A1-D6FC-4f65-9D91-7224C49458BB}"/>
            </c:extLst>
          </c:dLbls>
          <c:cat>
            <c:strRef>
              <c:f>'[H29診断結果DB（業務用）170516R.xls]グラフ'!$D$1:$D$2</c:f>
              <c:strCache>
                <c:ptCount val="2"/>
                <c:pt idx="0">
                  <c:v>設備導入</c:v>
                </c:pt>
                <c:pt idx="1">
                  <c:v>運用改善</c:v>
                </c:pt>
              </c:strCache>
            </c:strRef>
          </c:cat>
          <c:val>
            <c:numRef>
              <c:f>'[H29診断結果DB（業務用）170516R.xls]グラフ'!$E$1:$E$2</c:f>
              <c:numCache>
                <c:formatCode>General</c:formatCode>
                <c:ptCount val="2"/>
                <c:pt idx="0">
                  <c:v>1598</c:v>
                </c:pt>
                <c:pt idx="1">
                  <c:v>666</c:v>
                </c:pt>
              </c:numCache>
            </c:numRef>
          </c:val>
          <c:extLst>
            <c:ext xmlns:c16="http://schemas.microsoft.com/office/drawing/2014/chart" uri="{C3380CC4-5D6E-409C-BE32-E72D297353CC}">
              <c16:uniqueId val="{00000004-B861-418A-878E-951F4558ABE8}"/>
            </c:ext>
          </c:extLst>
        </c:ser>
        <c:dLbls>
          <c:showLegendKey val="0"/>
          <c:showVal val="0"/>
          <c:showCatName val="0"/>
          <c:showSerName val="0"/>
          <c:showPercent val="0"/>
          <c:showBubbleSize val="0"/>
          <c:showLeaderLines val="0"/>
        </c:dLbls>
        <c:firstSliceAng val="0"/>
      </c:pieChart>
      <c:doughnutChart>
        <c:varyColors val="1"/>
        <c:ser>
          <c:idx val="1"/>
          <c:order val="1"/>
          <c:tx>
            <c:strRef>
              <c:f>'[H29診断結果DB（業務用）170516R.xls]グラフ'!$A$1:$A$15</c:f>
              <c:strCache>
                <c:ptCount val="1"/>
                <c:pt idx="0">
                  <c:v>LED照明の導入 高効率空調機への更新 建物の断熱強化 空調機のスケジュール運転・断続運転制御システムの導入 窓断熱・日照調整フィルムの導入 インバータ等によるポンプの可変流量制御（VWV）の導入 高効率ボイラの導入 高効率マルチエアコンの導入 その他 冷暖房設定温度・湿度の緩和 空調が不要な部屋の空調停止 コイル・フィルター、熱交換器の清掃 空調・換気運転時間の短縮 不要照明・不要時間帯の消灯 その他</c:v>
                </c:pt>
              </c:strCache>
            </c:strRef>
          </c:tx>
          <c:spPr>
            <a:ln w="9525">
              <a:solidFill>
                <a:sysClr val="window" lastClr="FFFFFF"/>
              </a:solidFill>
            </a:ln>
          </c:spPr>
          <c:dPt>
            <c:idx val="0"/>
            <c:bubble3D val="0"/>
            <c:spPr>
              <a:solidFill>
                <a:schemeClr val="accent2"/>
              </a:solidFill>
              <a:ln w="9525">
                <a:solidFill>
                  <a:sysClr val="window" lastClr="FFFFFF"/>
                </a:solidFill>
              </a:ln>
            </c:spPr>
            <c:extLst>
              <c:ext xmlns:c16="http://schemas.microsoft.com/office/drawing/2014/chart" uri="{C3380CC4-5D6E-409C-BE32-E72D297353CC}">
                <c16:uniqueId val="{00000006-B861-418A-878E-951F4558ABE8}"/>
              </c:ext>
            </c:extLst>
          </c:dPt>
          <c:dPt>
            <c:idx val="1"/>
            <c:bubble3D val="0"/>
            <c:spPr>
              <a:solidFill>
                <a:schemeClr val="accent3">
                  <a:lumMod val="75000"/>
                </a:schemeClr>
              </a:solidFill>
              <a:ln w="9525">
                <a:solidFill>
                  <a:sysClr val="window" lastClr="FFFFFF"/>
                </a:solidFill>
              </a:ln>
            </c:spPr>
            <c:extLst>
              <c:ext xmlns:c16="http://schemas.microsoft.com/office/drawing/2014/chart" uri="{C3380CC4-5D6E-409C-BE32-E72D297353CC}">
                <c16:uniqueId val="{00000008-B861-418A-878E-951F4558ABE8}"/>
              </c:ext>
            </c:extLst>
          </c:dPt>
          <c:dPt>
            <c:idx val="2"/>
            <c:bubble3D val="0"/>
            <c:spPr>
              <a:solidFill>
                <a:schemeClr val="accent4">
                  <a:lumMod val="75000"/>
                </a:schemeClr>
              </a:solidFill>
              <a:ln w="9525">
                <a:solidFill>
                  <a:sysClr val="window" lastClr="FFFFFF"/>
                </a:solidFill>
              </a:ln>
            </c:spPr>
            <c:extLst>
              <c:ext xmlns:c16="http://schemas.microsoft.com/office/drawing/2014/chart" uri="{C3380CC4-5D6E-409C-BE32-E72D297353CC}">
                <c16:uniqueId val="{0000000A-B861-418A-878E-951F4558ABE8}"/>
              </c:ext>
            </c:extLst>
          </c:dPt>
          <c:dPt>
            <c:idx val="3"/>
            <c:bubble3D val="0"/>
            <c:spPr>
              <a:solidFill>
                <a:schemeClr val="accent5">
                  <a:lumMod val="75000"/>
                </a:schemeClr>
              </a:solidFill>
              <a:ln w="9525">
                <a:solidFill>
                  <a:sysClr val="window" lastClr="FFFFFF"/>
                </a:solidFill>
              </a:ln>
            </c:spPr>
            <c:extLst>
              <c:ext xmlns:c16="http://schemas.microsoft.com/office/drawing/2014/chart" uri="{C3380CC4-5D6E-409C-BE32-E72D297353CC}">
                <c16:uniqueId val="{0000000C-B861-418A-878E-951F4558ABE8}"/>
              </c:ext>
            </c:extLst>
          </c:dPt>
          <c:dPt>
            <c:idx val="4"/>
            <c:bubble3D val="0"/>
            <c:spPr>
              <a:solidFill>
                <a:schemeClr val="accent6">
                  <a:lumMod val="75000"/>
                </a:schemeClr>
              </a:solidFill>
              <a:ln w="9525">
                <a:solidFill>
                  <a:sysClr val="window" lastClr="FFFFFF"/>
                </a:solidFill>
              </a:ln>
            </c:spPr>
            <c:extLst>
              <c:ext xmlns:c16="http://schemas.microsoft.com/office/drawing/2014/chart" uri="{C3380CC4-5D6E-409C-BE32-E72D297353CC}">
                <c16:uniqueId val="{0000000E-B861-418A-878E-951F4558ABE8}"/>
              </c:ext>
            </c:extLst>
          </c:dPt>
          <c:dPt>
            <c:idx val="5"/>
            <c:bubble3D val="0"/>
            <c:spPr>
              <a:solidFill>
                <a:schemeClr val="accent1">
                  <a:lumMod val="75000"/>
                </a:schemeClr>
              </a:solidFill>
              <a:ln w="9525">
                <a:solidFill>
                  <a:sysClr val="window" lastClr="FFFFFF"/>
                </a:solidFill>
              </a:ln>
            </c:spPr>
            <c:extLst>
              <c:ext xmlns:c16="http://schemas.microsoft.com/office/drawing/2014/chart" uri="{C3380CC4-5D6E-409C-BE32-E72D297353CC}">
                <c16:uniqueId val="{00000010-B861-418A-878E-951F4558ABE8}"/>
              </c:ext>
            </c:extLst>
          </c:dPt>
          <c:dPt>
            <c:idx val="6"/>
            <c:bubble3D val="0"/>
            <c:spPr>
              <a:solidFill>
                <a:schemeClr val="accent2">
                  <a:lumMod val="75000"/>
                </a:schemeClr>
              </a:solidFill>
              <a:ln w="9525">
                <a:solidFill>
                  <a:sysClr val="window" lastClr="FFFFFF"/>
                </a:solidFill>
              </a:ln>
              <a:effectLst/>
            </c:spPr>
            <c:extLst>
              <c:ext xmlns:c16="http://schemas.microsoft.com/office/drawing/2014/chart" uri="{C3380CC4-5D6E-409C-BE32-E72D297353CC}">
                <c16:uniqueId val="{00000012-B861-418A-878E-951F4558ABE8}"/>
              </c:ext>
            </c:extLst>
          </c:dPt>
          <c:dPt>
            <c:idx val="7"/>
            <c:bubble3D val="0"/>
            <c:spPr>
              <a:solidFill>
                <a:schemeClr val="accent3">
                  <a:lumMod val="75000"/>
                </a:schemeClr>
              </a:solidFill>
              <a:ln w="9525">
                <a:solidFill>
                  <a:sysClr val="window" lastClr="FFFFFF"/>
                </a:solidFill>
              </a:ln>
              <a:effectLst/>
            </c:spPr>
            <c:extLst>
              <c:ext xmlns:c16="http://schemas.microsoft.com/office/drawing/2014/chart" uri="{C3380CC4-5D6E-409C-BE32-E72D297353CC}">
                <c16:uniqueId val="{00000014-B861-418A-878E-951F4558ABE8}"/>
              </c:ext>
            </c:extLst>
          </c:dPt>
          <c:dPt>
            <c:idx val="8"/>
            <c:bubble3D val="0"/>
            <c:spPr>
              <a:solidFill>
                <a:schemeClr val="accent4">
                  <a:lumMod val="75000"/>
                </a:schemeClr>
              </a:solidFill>
              <a:ln w="9525">
                <a:solidFill>
                  <a:sysClr val="window" lastClr="FFFFFF"/>
                </a:solidFill>
              </a:ln>
              <a:effectLst/>
            </c:spPr>
            <c:extLst>
              <c:ext xmlns:c16="http://schemas.microsoft.com/office/drawing/2014/chart" uri="{C3380CC4-5D6E-409C-BE32-E72D297353CC}">
                <c16:uniqueId val="{00000016-B861-418A-878E-951F4558ABE8}"/>
              </c:ext>
            </c:extLst>
          </c:dPt>
          <c:dPt>
            <c:idx val="9"/>
            <c:bubble3D val="0"/>
            <c:spPr>
              <a:solidFill>
                <a:srgbClr val="F79646"/>
              </a:solidFill>
              <a:ln w="9525">
                <a:solidFill>
                  <a:sysClr val="window" lastClr="FFFFFF"/>
                </a:solidFill>
              </a:ln>
              <a:effectLst/>
            </c:spPr>
            <c:extLst>
              <c:ext xmlns:c16="http://schemas.microsoft.com/office/drawing/2014/chart" uri="{C3380CC4-5D6E-409C-BE32-E72D297353CC}">
                <c16:uniqueId val="{00000018-B861-418A-878E-951F4558ABE8}"/>
              </c:ext>
            </c:extLst>
          </c:dPt>
          <c:dPt>
            <c:idx val="10"/>
            <c:bubble3D val="0"/>
            <c:spPr>
              <a:solidFill>
                <a:schemeClr val="accent1">
                  <a:lumMod val="60000"/>
                  <a:lumOff val="40000"/>
                </a:schemeClr>
              </a:solidFill>
              <a:ln w="9525">
                <a:solidFill>
                  <a:sysClr val="window" lastClr="FFFFFF"/>
                </a:solidFill>
              </a:ln>
              <a:effectLst/>
            </c:spPr>
            <c:extLst>
              <c:ext xmlns:c16="http://schemas.microsoft.com/office/drawing/2014/chart" uri="{C3380CC4-5D6E-409C-BE32-E72D297353CC}">
                <c16:uniqueId val="{0000001A-B861-418A-878E-951F4558ABE8}"/>
              </c:ext>
            </c:extLst>
          </c:dPt>
          <c:dPt>
            <c:idx val="11"/>
            <c:bubble3D val="0"/>
            <c:spPr>
              <a:solidFill>
                <a:schemeClr val="accent2">
                  <a:lumMod val="60000"/>
                  <a:lumOff val="40000"/>
                </a:schemeClr>
              </a:solidFill>
              <a:ln w="9525">
                <a:solidFill>
                  <a:sysClr val="window" lastClr="FFFFFF"/>
                </a:solidFill>
              </a:ln>
              <a:effectLst/>
            </c:spPr>
            <c:extLst>
              <c:ext xmlns:c16="http://schemas.microsoft.com/office/drawing/2014/chart" uri="{C3380CC4-5D6E-409C-BE32-E72D297353CC}">
                <c16:uniqueId val="{0000001C-B861-418A-878E-951F4558ABE8}"/>
              </c:ext>
            </c:extLst>
          </c:dPt>
          <c:dPt>
            <c:idx val="12"/>
            <c:bubble3D val="0"/>
            <c:spPr>
              <a:solidFill>
                <a:schemeClr val="accent3">
                  <a:lumMod val="60000"/>
                  <a:lumOff val="40000"/>
                </a:schemeClr>
              </a:solidFill>
              <a:ln w="9525">
                <a:solidFill>
                  <a:sysClr val="window" lastClr="FFFFFF"/>
                </a:solidFill>
              </a:ln>
              <a:effectLst/>
            </c:spPr>
            <c:extLst>
              <c:ext xmlns:c16="http://schemas.microsoft.com/office/drawing/2014/chart" uri="{C3380CC4-5D6E-409C-BE32-E72D297353CC}">
                <c16:uniqueId val="{0000001E-B861-418A-878E-951F4558ABE8}"/>
              </c:ext>
            </c:extLst>
          </c:dPt>
          <c:dPt>
            <c:idx val="13"/>
            <c:bubble3D val="0"/>
            <c:spPr>
              <a:solidFill>
                <a:schemeClr val="accent4">
                  <a:lumMod val="60000"/>
                  <a:lumOff val="40000"/>
                </a:schemeClr>
              </a:solidFill>
              <a:ln w="9525">
                <a:solidFill>
                  <a:sysClr val="window" lastClr="FFFFFF"/>
                </a:solidFill>
              </a:ln>
              <a:effectLst/>
            </c:spPr>
            <c:extLst>
              <c:ext xmlns:c16="http://schemas.microsoft.com/office/drawing/2014/chart" uri="{C3380CC4-5D6E-409C-BE32-E72D297353CC}">
                <c16:uniqueId val="{00000020-B861-418A-878E-951F4558ABE8}"/>
              </c:ext>
            </c:extLst>
          </c:dPt>
          <c:dPt>
            <c:idx val="14"/>
            <c:bubble3D val="0"/>
            <c:spPr>
              <a:solidFill>
                <a:schemeClr val="accent6">
                  <a:lumMod val="60000"/>
                  <a:lumOff val="40000"/>
                </a:schemeClr>
              </a:solidFill>
              <a:ln w="9525">
                <a:solidFill>
                  <a:sysClr val="window" lastClr="FFFFFF"/>
                </a:solidFill>
              </a:ln>
              <a:effectLst/>
            </c:spPr>
            <c:extLst>
              <c:ext xmlns:c16="http://schemas.microsoft.com/office/drawing/2014/chart" uri="{C3380CC4-5D6E-409C-BE32-E72D297353CC}">
                <c16:uniqueId val="{00000022-B861-418A-878E-951F4558ABE8}"/>
              </c:ext>
            </c:extLst>
          </c:dPt>
          <c:cat>
            <c:strRef>
              <c:f>'[H29診断結果DB（業務用）170516R.xls]グラフ'!$A$1:$A$15</c:f>
              <c:strCache>
                <c:ptCount val="15"/>
                <c:pt idx="0">
                  <c:v>LED照明の導入</c:v>
                </c:pt>
                <c:pt idx="1">
                  <c:v>高効率空調機への更新</c:v>
                </c:pt>
                <c:pt idx="2">
                  <c:v>建物の断熱強化</c:v>
                </c:pt>
                <c:pt idx="3">
                  <c:v>空調機のスケジュール運転・断続運転制御システムの導入</c:v>
                </c:pt>
                <c:pt idx="4">
                  <c:v>窓断熱・日照調整フィルムの導入</c:v>
                </c:pt>
                <c:pt idx="5">
                  <c:v>インバータ等によるポンプの可変流量制御（VWV）の導入</c:v>
                </c:pt>
                <c:pt idx="6">
                  <c:v>高効率ボイラの導入</c:v>
                </c:pt>
                <c:pt idx="7">
                  <c:v>高効率マルチエアコンの導入</c:v>
                </c:pt>
                <c:pt idx="8">
                  <c:v>その他</c:v>
                </c:pt>
                <c:pt idx="9">
                  <c:v>冷暖房設定温度・湿度の緩和</c:v>
                </c:pt>
                <c:pt idx="10">
                  <c:v>空調が不要な部屋の空調停止</c:v>
                </c:pt>
                <c:pt idx="11">
                  <c:v>コイル・フィルター、熱交換器の清掃</c:v>
                </c:pt>
                <c:pt idx="12">
                  <c:v>空調・換気運転時間の短縮</c:v>
                </c:pt>
                <c:pt idx="13">
                  <c:v>不要照明・不要時間帯の消灯</c:v>
                </c:pt>
                <c:pt idx="14">
                  <c:v>その他</c:v>
                </c:pt>
              </c:strCache>
            </c:strRef>
          </c:cat>
          <c:val>
            <c:numRef>
              <c:f>'[H29診断結果DB（業務用）170516R.xls]グラフ'!$B$1:$B$15</c:f>
              <c:numCache>
                <c:formatCode>General</c:formatCode>
                <c:ptCount val="15"/>
                <c:pt idx="0">
                  <c:v>364</c:v>
                </c:pt>
                <c:pt idx="1">
                  <c:v>288</c:v>
                </c:pt>
                <c:pt idx="2">
                  <c:v>119</c:v>
                </c:pt>
                <c:pt idx="3">
                  <c:v>114</c:v>
                </c:pt>
                <c:pt idx="4">
                  <c:v>70</c:v>
                </c:pt>
                <c:pt idx="5">
                  <c:v>44</c:v>
                </c:pt>
                <c:pt idx="6">
                  <c:v>37</c:v>
                </c:pt>
                <c:pt idx="7">
                  <c:v>37</c:v>
                </c:pt>
                <c:pt idx="8">
                  <c:v>525</c:v>
                </c:pt>
                <c:pt idx="9">
                  <c:v>167</c:v>
                </c:pt>
                <c:pt idx="10">
                  <c:v>132</c:v>
                </c:pt>
                <c:pt idx="11">
                  <c:v>113</c:v>
                </c:pt>
                <c:pt idx="12">
                  <c:v>32</c:v>
                </c:pt>
                <c:pt idx="13">
                  <c:v>27</c:v>
                </c:pt>
                <c:pt idx="14">
                  <c:v>195</c:v>
                </c:pt>
              </c:numCache>
            </c:numRef>
          </c:val>
          <c:extLst>
            <c:ext xmlns:c16="http://schemas.microsoft.com/office/drawing/2014/chart" uri="{C3380CC4-5D6E-409C-BE32-E72D297353CC}">
              <c16:uniqueId val="{00000023-B861-418A-878E-951F4558ABE8}"/>
            </c:ext>
          </c:extLst>
        </c:ser>
        <c:dLbls>
          <c:showLegendKey val="0"/>
          <c:showVal val="0"/>
          <c:showCatName val="0"/>
          <c:showSerName val="0"/>
          <c:showPercent val="0"/>
          <c:showBubbleSize val="0"/>
          <c:showLeaderLines val="0"/>
        </c:dLbls>
        <c:firstSliceAng val="0"/>
        <c:holeSize val="50"/>
      </c:doughnutChart>
      <c:spPr>
        <a:noFill/>
        <a:ln w="25400">
          <a:noFill/>
        </a:ln>
      </c:spPr>
    </c:plotArea>
    <c:plotVisOnly val="1"/>
    <c:dispBlanksAs val="gap"/>
    <c:showDLblsOverMax val="0"/>
  </c:chart>
  <c:spPr>
    <a:solidFill>
      <a:schemeClr val="bg1"/>
    </a:solidFill>
    <a:ln w="9525" cap="flat" cmpd="sng" algn="ctr">
      <a:noFill/>
      <a:round/>
    </a:ln>
    <a:effectLst/>
  </c:spPr>
  <c:txPr>
    <a:bodyPr/>
    <a:lstStyle/>
    <a:p>
      <a:pPr>
        <a:defRPr>
          <a:latin typeface="メイリオ" panose="020B0604030504040204" pitchFamily="50" charset="-128"/>
          <a:ea typeface="メイリオ" panose="020B0604030504040204" pitchFamily="50" charset="-128"/>
          <a:cs typeface="メイリオ" panose="020B0604030504040204" pitchFamily="50" charset="-128"/>
        </a:defRPr>
      </a:pPr>
      <a:endParaRPr lang="ja-JP"/>
    </a:p>
  </c:txPr>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24693083776512958"/>
          <c:y val="9.9390619650804521E-2"/>
          <c:w val="0.51612570900547539"/>
          <c:h val="0.81702903737823285"/>
        </c:manualLayout>
      </c:layout>
      <c:pieChart>
        <c:varyColors val="1"/>
        <c:ser>
          <c:idx val="0"/>
          <c:order val="0"/>
          <c:spPr>
            <a:ln w="12700"/>
          </c:spPr>
          <c:dPt>
            <c:idx val="0"/>
            <c:bubble3D val="0"/>
            <c:spPr>
              <a:solidFill>
                <a:schemeClr val="accent1">
                  <a:lumMod val="60000"/>
                  <a:lumOff val="40000"/>
                </a:schemeClr>
              </a:solidFill>
              <a:ln w="12700">
                <a:solidFill>
                  <a:schemeClr val="lt1"/>
                </a:solidFill>
              </a:ln>
              <a:effectLst/>
            </c:spPr>
            <c:extLst>
              <c:ext xmlns:c16="http://schemas.microsoft.com/office/drawing/2014/chart" uri="{C3380CC4-5D6E-409C-BE32-E72D297353CC}">
                <c16:uniqueId val="{00000001-3F0E-421A-8DEA-CBE880D90402}"/>
              </c:ext>
            </c:extLst>
          </c:dPt>
          <c:dPt>
            <c:idx val="1"/>
            <c:bubble3D val="0"/>
            <c:spPr>
              <a:solidFill>
                <a:srgbClr val="F79646"/>
              </a:solidFill>
              <a:ln w="12700">
                <a:solidFill>
                  <a:schemeClr val="lt1"/>
                </a:solidFill>
              </a:ln>
              <a:effectLst/>
            </c:spPr>
            <c:extLst>
              <c:ext xmlns:c16="http://schemas.microsoft.com/office/drawing/2014/chart" uri="{C3380CC4-5D6E-409C-BE32-E72D297353CC}">
                <c16:uniqueId val="{00000003-3F0E-421A-8DEA-CBE880D90402}"/>
              </c:ext>
            </c:extLst>
          </c:dPt>
          <c:dLbls>
            <c:dLbl>
              <c:idx val="0"/>
              <c:layout>
                <c:manualLayout>
                  <c:x val="-0.23435773809523811"/>
                  <c:y val="-0.25921993127147769"/>
                </c:manualLayout>
              </c:layout>
              <c:spPr>
                <a:noFill/>
                <a:ln w="25400">
                  <a:noFill/>
                </a:ln>
              </c:spPr>
              <c:txPr>
                <a:bodyPr rot="0" vert="horz"/>
                <a:lstStyle/>
                <a:p>
                  <a:pPr>
                    <a:lnSpc>
                      <a:spcPts val="1600"/>
                    </a:lnSpc>
                    <a:defRPr sz="1400"/>
                  </a:pPr>
                  <a:endParaRPr lang="ja-JP"/>
                </a:p>
              </c:txPr>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1-3F0E-421A-8DEA-CBE880D90402}"/>
                </c:ext>
              </c:extLst>
            </c:dLbl>
            <c:dLbl>
              <c:idx val="1"/>
              <c:layout>
                <c:manualLayout>
                  <c:x val="0.21019861111111116"/>
                  <c:y val="0.28598052691867126"/>
                </c:manualLayout>
              </c:layout>
              <c:spPr>
                <a:noFill/>
                <a:ln w="25400">
                  <a:noFill/>
                </a:ln>
              </c:spPr>
              <c:txPr>
                <a:bodyPr rot="0" vert="horz"/>
                <a:lstStyle/>
                <a:p>
                  <a:pPr>
                    <a:lnSpc>
                      <a:spcPts val="1600"/>
                    </a:lnSpc>
                    <a:defRPr sz="1400"/>
                  </a:pPr>
                  <a:endParaRPr lang="ja-JP"/>
                </a:p>
              </c:txPr>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3-3F0E-421A-8DEA-CBE880D90402}"/>
                </c:ext>
              </c:extLst>
            </c:dLbl>
            <c:spPr>
              <a:noFill/>
              <a:ln w="25400">
                <a:noFill/>
              </a:ln>
            </c:spPr>
            <c:txPr>
              <a:bodyPr rot="0" vert="horz"/>
              <a:lstStyle/>
              <a:p>
                <a:pPr>
                  <a:defRPr/>
                </a:pPr>
                <a:endParaRPr lang="ja-JP"/>
              </a:p>
            </c:txPr>
            <c:dLblPos val="ctr"/>
            <c:showLegendKey val="0"/>
            <c:showVal val="0"/>
            <c:showCatName val="1"/>
            <c:showSerName val="0"/>
            <c:showPercent val="1"/>
            <c:showBubbleSize val="0"/>
            <c:showLeaderLines val="0"/>
            <c:extLst>
              <c:ext xmlns:c15="http://schemas.microsoft.com/office/drawing/2012/chart" uri="{CE6537A1-D6FC-4f65-9D91-7224C49458BB}"/>
            </c:extLst>
          </c:dLbls>
          <c:cat>
            <c:strRef>
              <c:f>'[H29診断結果DB（産業用）170518.xls]グラフ'!$C$1:$C$2</c:f>
              <c:strCache>
                <c:ptCount val="2"/>
                <c:pt idx="0">
                  <c:v>設備導入</c:v>
                </c:pt>
                <c:pt idx="1">
                  <c:v>運用改善</c:v>
                </c:pt>
              </c:strCache>
            </c:strRef>
          </c:cat>
          <c:val>
            <c:numRef>
              <c:f>'[H29診断結果DB（産業用）170518.xls]グラフ'!$D$1:$D$2</c:f>
              <c:numCache>
                <c:formatCode>General</c:formatCode>
                <c:ptCount val="2"/>
                <c:pt idx="0">
                  <c:v>1427</c:v>
                </c:pt>
                <c:pt idx="1">
                  <c:v>419</c:v>
                </c:pt>
              </c:numCache>
            </c:numRef>
          </c:val>
          <c:extLst>
            <c:ext xmlns:c16="http://schemas.microsoft.com/office/drawing/2014/chart" uri="{C3380CC4-5D6E-409C-BE32-E72D297353CC}">
              <c16:uniqueId val="{00000004-3F0E-421A-8DEA-CBE880D90402}"/>
            </c:ext>
          </c:extLst>
        </c:ser>
        <c:dLbls>
          <c:showLegendKey val="0"/>
          <c:showVal val="0"/>
          <c:showCatName val="0"/>
          <c:showSerName val="0"/>
          <c:showPercent val="0"/>
          <c:showBubbleSize val="0"/>
          <c:showLeaderLines val="0"/>
        </c:dLbls>
        <c:firstSliceAng val="0"/>
      </c:pieChart>
      <c:doughnutChart>
        <c:varyColors val="1"/>
        <c:ser>
          <c:idx val="1"/>
          <c:order val="1"/>
          <c:tx>
            <c:strRef>
              <c:f>'[H29診断結果DB（産業用）170518.xls]グラフ'!$A$1:$A$15</c:f>
              <c:strCache>
                <c:ptCount val="1"/>
                <c:pt idx="0">
                  <c:v>LED照明の導入 熱輸送配管の断熱化 インバーター導入による流体機器（ファン、ポンプなど）の回転数制御 蒸気管のスチームトラップ管理とドレン回収装置の導入 高効率熱源機の導入（20～22以外の対策） 重油焚きから天然ガス（都市ガス）焚きへの燃料転換 排熱回収装置の導入等によるボイラの高効率化 超高効率変圧器の導入 その他 コンプレッサ等の吐出圧管理 ポンプ・ファン・ブロア・コンプレッサの空気洩れの対策 ポンプ・ファン・ブロア・コンプレッサの不要時停止 空調機温湿度制御の変更 コンプレッサ吸気温度の低温化 </c:v>
                </c:pt>
              </c:strCache>
            </c:strRef>
          </c:tx>
          <c:spPr>
            <a:ln w="9525">
              <a:solidFill>
                <a:sysClr val="window" lastClr="FFFFFF"/>
              </a:solidFill>
            </a:ln>
          </c:spPr>
          <c:dPt>
            <c:idx val="0"/>
            <c:bubble3D val="0"/>
            <c:spPr>
              <a:solidFill>
                <a:schemeClr val="accent2">
                  <a:lumMod val="75000"/>
                </a:schemeClr>
              </a:solidFill>
              <a:ln w="9525">
                <a:solidFill>
                  <a:sysClr val="window" lastClr="FFFFFF"/>
                </a:solidFill>
              </a:ln>
              <a:effectLst/>
            </c:spPr>
            <c:extLst>
              <c:ext xmlns:c16="http://schemas.microsoft.com/office/drawing/2014/chart" uri="{C3380CC4-5D6E-409C-BE32-E72D297353CC}">
                <c16:uniqueId val="{00000006-3F0E-421A-8DEA-CBE880D90402}"/>
              </c:ext>
            </c:extLst>
          </c:dPt>
          <c:dPt>
            <c:idx val="1"/>
            <c:bubble3D val="0"/>
            <c:spPr>
              <a:solidFill>
                <a:schemeClr val="accent3">
                  <a:lumMod val="75000"/>
                </a:schemeClr>
              </a:solidFill>
              <a:ln w="9525">
                <a:solidFill>
                  <a:sysClr val="window" lastClr="FFFFFF"/>
                </a:solidFill>
              </a:ln>
              <a:effectLst/>
            </c:spPr>
            <c:extLst>
              <c:ext xmlns:c16="http://schemas.microsoft.com/office/drawing/2014/chart" uri="{C3380CC4-5D6E-409C-BE32-E72D297353CC}">
                <c16:uniqueId val="{00000008-3F0E-421A-8DEA-CBE880D90402}"/>
              </c:ext>
            </c:extLst>
          </c:dPt>
          <c:dPt>
            <c:idx val="2"/>
            <c:bubble3D val="0"/>
            <c:spPr>
              <a:solidFill>
                <a:schemeClr val="accent4">
                  <a:lumMod val="75000"/>
                </a:schemeClr>
              </a:solidFill>
              <a:ln w="9525">
                <a:solidFill>
                  <a:sysClr val="window" lastClr="FFFFFF"/>
                </a:solidFill>
              </a:ln>
              <a:effectLst/>
            </c:spPr>
            <c:extLst>
              <c:ext xmlns:c16="http://schemas.microsoft.com/office/drawing/2014/chart" uri="{C3380CC4-5D6E-409C-BE32-E72D297353CC}">
                <c16:uniqueId val="{0000000A-3F0E-421A-8DEA-CBE880D90402}"/>
              </c:ext>
            </c:extLst>
          </c:dPt>
          <c:dPt>
            <c:idx val="3"/>
            <c:bubble3D val="0"/>
            <c:spPr>
              <a:solidFill>
                <a:schemeClr val="accent5">
                  <a:lumMod val="75000"/>
                </a:schemeClr>
              </a:solidFill>
              <a:ln w="9525">
                <a:solidFill>
                  <a:sysClr val="window" lastClr="FFFFFF"/>
                </a:solidFill>
              </a:ln>
              <a:effectLst/>
            </c:spPr>
            <c:extLst>
              <c:ext xmlns:c16="http://schemas.microsoft.com/office/drawing/2014/chart" uri="{C3380CC4-5D6E-409C-BE32-E72D297353CC}">
                <c16:uniqueId val="{0000000C-3F0E-421A-8DEA-CBE880D90402}"/>
              </c:ext>
            </c:extLst>
          </c:dPt>
          <c:dPt>
            <c:idx val="4"/>
            <c:bubble3D val="0"/>
            <c:spPr>
              <a:solidFill>
                <a:schemeClr val="accent6">
                  <a:lumMod val="75000"/>
                </a:schemeClr>
              </a:solidFill>
              <a:ln w="9525">
                <a:solidFill>
                  <a:sysClr val="window" lastClr="FFFFFF"/>
                </a:solidFill>
              </a:ln>
              <a:effectLst/>
            </c:spPr>
            <c:extLst>
              <c:ext xmlns:c16="http://schemas.microsoft.com/office/drawing/2014/chart" uri="{C3380CC4-5D6E-409C-BE32-E72D297353CC}">
                <c16:uniqueId val="{0000000E-3F0E-421A-8DEA-CBE880D90402}"/>
              </c:ext>
            </c:extLst>
          </c:dPt>
          <c:dPt>
            <c:idx val="5"/>
            <c:bubble3D val="0"/>
            <c:spPr>
              <a:solidFill>
                <a:schemeClr val="accent1">
                  <a:lumMod val="75000"/>
                </a:schemeClr>
              </a:solidFill>
              <a:ln w="9525">
                <a:solidFill>
                  <a:sysClr val="window" lastClr="FFFFFF"/>
                </a:solidFill>
              </a:ln>
              <a:effectLst/>
            </c:spPr>
            <c:extLst>
              <c:ext xmlns:c16="http://schemas.microsoft.com/office/drawing/2014/chart" uri="{C3380CC4-5D6E-409C-BE32-E72D297353CC}">
                <c16:uniqueId val="{00000010-3F0E-421A-8DEA-CBE880D90402}"/>
              </c:ext>
            </c:extLst>
          </c:dPt>
          <c:dPt>
            <c:idx val="6"/>
            <c:bubble3D val="0"/>
            <c:spPr>
              <a:solidFill>
                <a:schemeClr val="accent2">
                  <a:lumMod val="75000"/>
                </a:schemeClr>
              </a:solidFill>
              <a:ln w="9525">
                <a:solidFill>
                  <a:sysClr val="window" lastClr="FFFFFF"/>
                </a:solidFill>
              </a:ln>
              <a:effectLst/>
            </c:spPr>
            <c:extLst>
              <c:ext xmlns:c16="http://schemas.microsoft.com/office/drawing/2014/chart" uri="{C3380CC4-5D6E-409C-BE32-E72D297353CC}">
                <c16:uniqueId val="{00000012-3F0E-421A-8DEA-CBE880D90402}"/>
              </c:ext>
            </c:extLst>
          </c:dPt>
          <c:dPt>
            <c:idx val="7"/>
            <c:bubble3D val="0"/>
            <c:spPr>
              <a:solidFill>
                <a:schemeClr val="accent3">
                  <a:lumMod val="75000"/>
                </a:schemeClr>
              </a:solidFill>
              <a:ln w="9525">
                <a:solidFill>
                  <a:sysClr val="window" lastClr="FFFFFF"/>
                </a:solidFill>
              </a:ln>
              <a:effectLst/>
            </c:spPr>
            <c:extLst>
              <c:ext xmlns:c16="http://schemas.microsoft.com/office/drawing/2014/chart" uri="{C3380CC4-5D6E-409C-BE32-E72D297353CC}">
                <c16:uniqueId val="{00000014-3F0E-421A-8DEA-CBE880D90402}"/>
              </c:ext>
            </c:extLst>
          </c:dPt>
          <c:dPt>
            <c:idx val="8"/>
            <c:bubble3D val="0"/>
            <c:spPr>
              <a:solidFill>
                <a:schemeClr val="accent4">
                  <a:lumMod val="75000"/>
                </a:schemeClr>
              </a:solidFill>
              <a:ln w="9525">
                <a:solidFill>
                  <a:sysClr val="window" lastClr="FFFFFF"/>
                </a:solidFill>
              </a:ln>
              <a:effectLst/>
            </c:spPr>
            <c:extLst>
              <c:ext xmlns:c16="http://schemas.microsoft.com/office/drawing/2014/chart" uri="{C3380CC4-5D6E-409C-BE32-E72D297353CC}">
                <c16:uniqueId val="{00000016-3F0E-421A-8DEA-CBE880D90402}"/>
              </c:ext>
            </c:extLst>
          </c:dPt>
          <c:dPt>
            <c:idx val="9"/>
            <c:bubble3D val="0"/>
            <c:spPr>
              <a:solidFill>
                <a:srgbClr val="F79646"/>
              </a:solidFill>
              <a:ln w="9525">
                <a:solidFill>
                  <a:sysClr val="window" lastClr="FFFFFF"/>
                </a:solidFill>
              </a:ln>
              <a:effectLst/>
            </c:spPr>
            <c:extLst>
              <c:ext xmlns:c16="http://schemas.microsoft.com/office/drawing/2014/chart" uri="{C3380CC4-5D6E-409C-BE32-E72D297353CC}">
                <c16:uniqueId val="{00000018-3F0E-421A-8DEA-CBE880D90402}"/>
              </c:ext>
            </c:extLst>
          </c:dPt>
          <c:dPt>
            <c:idx val="10"/>
            <c:bubble3D val="0"/>
            <c:spPr>
              <a:solidFill>
                <a:schemeClr val="tx2">
                  <a:lumMod val="60000"/>
                  <a:lumOff val="40000"/>
                </a:schemeClr>
              </a:solidFill>
              <a:ln w="9525">
                <a:solidFill>
                  <a:sysClr val="window" lastClr="FFFFFF"/>
                </a:solidFill>
              </a:ln>
              <a:effectLst/>
            </c:spPr>
            <c:extLst>
              <c:ext xmlns:c16="http://schemas.microsoft.com/office/drawing/2014/chart" uri="{C3380CC4-5D6E-409C-BE32-E72D297353CC}">
                <c16:uniqueId val="{0000001A-3F0E-421A-8DEA-CBE880D90402}"/>
              </c:ext>
            </c:extLst>
          </c:dPt>
          <c:dPt>
            <c:idx val="11"/>
            <c:bubble3D val="0"/>
            <c:spPr>
              <a:solidFill>
                <a:schemeClr val="accent2">
                  <a:lumMod val="60000"/>
                  <a:lumOff val="40000"/>
                </a:schemeClr>
              </a:solidFill>
              <a:ln w="9525">
                <a:solidFill>
                  <a:sysClr val="window" lastClr="FFFFFF"/>
                </a:solidFill>
              </a:ln>
              <a:effectLst/>
            </c:spPr>
            <c:extLst>
              <c:ext xmlns:c16="http://schemas.microsoft.com/office/drawing/2014/chart" uri="{C3380CC4-5D6E-409C-BE32-E72D297353CC}">
                <c16:uniqueId val="{0000001C-3F0E-421A-8DEA-CBE880D90402}"/>
              </c:ext>
            </c:extLst>
          </c:dPt>
          <c:dPt>
            <c:idx val="12"/>
            <c:bubble3D val="0"/>
            <c:spPr>
              <a:solidFill>
                <a:schemeClr val="accent3">
                  <a:lumMod val="60000"/>
                  <a:lumOff val="40000"/>
                </a:schemeClr>
              </a:solidFill>
              <a:ln w="9525">
                <a:solidFill>
                  <a:sysClr val="window" lastClr="FFFFFF"/>
                </a:solidFill>
              </a:ln>
              <a:effectLst/>
            </c:spPr>
            <c:extLst>
              <c:ext xmlns:c16="http://schemas.microsoft.com/office/drawing/2014/chart" uri="{C3380CC4-5D6E-409C-BE32-E72D297353CC}">
                <c16:uniqueId val="{0000001E-3F0E-421A-8DEA-CBE880D90402}"/>
              </c:ext>
            </c:extLst>
          </c:dPt>
          <c:dPt>
            <c:idx val="13"/>
            <c:bubble3D val="0"/>
            <c:spPr>
              <a:solidFill>
                <a:schemeClr val="accent4">
                  <a:lumMod val="60000"/>
                  <a:lumOff val="40000"/>
                </a:schemeClr>
              </a:solidFill>
              <a:ln w="9525">
                <a:solidFill>
                  <a:sysClr val="window" lastClr="FFFFFF"/>
                </a:solidFill>
              </a:ln>
              <a:effectLst/>
            </c:spPr>
            <c:extLst>
              <c:ext xmlns:c16="http://schemas.microsoft.com/office/drawing/2014/chart" uri="{C3380CC4-5D6E-409C-BE32-E72D297353CC}">
                <c16:uniqueId val="{00000020-3F0E-421A-8DEA-CBE880D90402}"/>
              </c:ext>
            </c:extLst>
          </c:dPt>
          <c:dPt>
            <c:idx val="14"/>
            <c:bubble3D val="0"/>
            <c:spPr>
              <a:solidFill>
                <a:schemeClr val="accent6">
                  <a:lumMod val="60000"/>
                  <a:lumOff val="40000"/>
                </a:schemeClr>
              </a:solidFill>
              <a:ln w="9525">
                <a:solidFill>
                  <a:sysClr val="window" lastClr="FFFFFF"/>
                </a:solidFill>
              </a:ln>
              <a:effectLst/>
            </c:spPr>
            <c:extLst>
              <c:ext xmlns:c16="http://schemas.microsoft.com/office/drawing/2014/chart" uri="{C3380CC4-5D6E-409C-BE32-E72D297353CC}">
                <c16:uniqueId val="{00000022-3F0E-421A-8DEA-CBE880D90402}"/>
              </c:ext>
            </c:extLst>
          </c:dPt>
          <c:cat>
            <c:strRef>
              <c:f>'[H29診断結果DB（産業用）170518.xls]グラフ'!$A$1:$A$15</c:f>
              <c:strCache>
                <c:ptCount val="15"/>
                <c:pt idx="0">
                  <c:v>LED照明の導入</c:v>
                </c:pt>
                <c:pt idx="1">
                  <c:v>熱輸送配管の断熱化</c:v>
                </c:pt>
                <c:pt idx="2">
                  <c:v>インバーター導入による流体機器（ファン、ポンプなど）の回転数制御</c:v>
                </c:pt>
                <c:pt idx="3">
                  <c:v>蒸気管のスチームトラップ管理とドレン回収装置の導入</c:v>
                </c:pt>
                <c:pt idx="4">
                  <c:v>高効率熱源機の導入（20～22以外の対策）</c:v>
                </c:pt>
                <c:pt idx="5">
                  <c:v>重油焚きから天然ガス（都市ガス）焚きへの燃料転換</c:v>
                </c:pt>
                <c:pt idx="6">
                  <c:v>排熱回収装置の導入等によるボイラの高効率化</c:v>
                </c:pt>
                <c:pt idx="7">
                  <c:v>超高効率変圧器の導入</c:v>
                </c:pt>
                <c:pt idx="8">
                  <c:v>その他</c:v>
                </c:pt>
                <c:pt idx="9">
                  <c:v>コンプレッサ等の吐出圧管理</c:v>
                </c:pt>
                <c:pt idx="10">
                  <c:v>ポンプ・ファン・ブロア・コンプレッサの空気洩れの対策</c:v>
                </c:pt>
                <c:pt idx="11">
                  <c:v>ポンプ・ファン・ブロア・コンプレッサの不要時停止</c:v>
                </c:pt>
                <c:pt idx="12">
                  <c:v>空調機温湿度制御の変更</c:v>
                </c:pt>
                <c:pt idx="13">
                  <c:v>コンプレッサ吸気温度の低温化</c:v>
                </c:pt>
                <c:pt idx="14">
                  <c:v>その他</c:v>
                </c:pt>
              </c:strCache>
            </c:strRef>
          </c:cat>
          <c:val>
            <c:numRef>
              <c:f>'[H29診断結果DB（産業用）170518.xls]グラフ'!$B$1:$B$15</c:f>
              <c:numCache>
                <c:formatCode>General</c:formatCode>
                <c:ptCount val="15"/>
                <c:pt idx="0">
                  <c:v>166</c:v>
                </c:pt>
                <c:pt idx="1">
                  <c:v>142</c:v>
                </c:pt>
                <c:pt idx="2">
                  <c:v>140</c:v>
                </c:pt>
                <c:pt idx="3">
                  <c:v>126</c:v>
                </c:pt>
                <c:pt idx="4">
                  <c:v>73</c:v>
                </c:pt>
                <c:pt idx="5">
                  <c:v>68</c:v>
                </c:pt>
                <c:pt idx="6">
                  <c:v>62</c:v>
                </c:pt>
                <c:pt idx="7">
                  <c:v>39</c:v>
                </c:pt>
                <c:pt idx="8">
                  <c:v>611</c:v>
                </c:pt>
                <c:pt idx="9">
                  <c:v>98</c:v>
                </c:pt>
                <c:pt idx="10">
                  <c:v>70</c:v>
                </c:pt>
                <c:pt idx="11">
                  <c:v>45</c:v>
                </c:pt>
                <c:pt idx="12">
                  <c:v>19</c:v>
                </c:pt>
                <c:pt idx="13">
                  <c:v>17</c:v>
                </c:pt>
                <c:pt idx="14">
                  <c:v>170</c:v>
                </c:pt>
              </c:numCache>
            </c:numRef>
          </c:val>
          <c:extLst>
            <c:ext xmlns:c16="http://schemas.microsoft.com/office/drawing/2014/chart" uri="{C3380CC4-5D6E-409C-BE32-E72D297353CC}">
              <c16:uniqueId val="{00000023-3F0E-421A-8DEA-CBE880D90402}"/>
            </c:ext>
          </c:extLst>
        </c:ser>
        <c:dLbls>
          <c:showLegendKey val="0"/>
          <c:showVal val="0"/>
          <c:showCatName val="0"/>
          <c:showSerName val="0"/>
          <c:showPercent val="0"/>
          <c:showBubbleSize val="0"/>
          <c:showLeaderLines val="0"/>
        </c:dLbls>
        <c:firstSliceAng val="0"/>
        <c:holeSize val="50"/>
      </c:doughnutChart>
      <c:spPr>
        <a:noFill/>
        <a:ln w="25400">
          <a:noFill/>
        </a:ln>
      </c:spPr>
    </c:plotArea>
    <c:plotVisOnly val="1"/>
    <c:dispBlanksAs val="gap"/>
    <c:showDLblsOverMax val="0"/>
  </c:chart>
  <c:spPr>
    <a:noFill/>
    <a:ln w="9525" cap="flat" cmpd="sng" algn="ctr">
      <a:noFill/>
      <a:round/>
    </a:ln>
    <a:effectLst/>
  </c:spPr>
  <c:txPr>
    <a:bodyPr/>
    <a:lstStyle/>
    <a:p>
      <a:pPr>
        <a:defRPr>
          <a:latin typeface="メイリオ" panose="020B0604030504040204" pitchFamily="50" charset="-128"/>
          <a:ea typeface="メイリオ" panose="020B0604030504040204" pitchFamily="50" charset="-128"/>
          <a:cs typeface="メイリオ" panose="020B0604030504040204" pitchFamily="50" charset="-128"/>
        </a:defRPr>
      </a:pPr>
      <a:endParaRPr lang="ja-JP"/>
    </a:p>
  </c:txPr>
  <c:externalData r:id="rId2">
    <c:autoUpdate val="0"/>
  </c:externalData>
</c:chartSpace>
</file>

<file path=ppt/drawings/_rels/vmlDrawing1.vml.rels><?xml version="1.0" encoding="UTF-8" standalone="yes"?><Relationships xmlns="http://schemas.openxmlformats.org/package/2006/relationships"><Relationship Id="rId1" Target="../media/image3.emf" Type="http://schemas.openxmlformats.org/officeDocument/2006/relationships/image"/></Relationships>
</file>

<file path=ppt/drawings/_rels/vmlDrawing2.vml.rels><?xml version="1.0" encoding="UTF-8" standalone="yes"?><Relationships xmlns="http://schemas.openxmlformats.org/package/2006/relationships"><Relationship Id="rId1" Target="../media/image3.emf" Type="http://schemas.openxmlformats.org/officeDocument/2006/relationships/image"/></Relationships>
</file>

<file path=ppt/handoutMasters/_rels/handoutMaster1.xml.rels><?xml version="1.0" encoding="UTF-8" standalone="yes"?><Relationships xmlns="http://schemas.openxmlformats.org/package/2006/relationships"><Relationship Id="rId1" Target="../theme/theme15.xml" Type="http://schemas.openxmlformats.org/officeDocument/2006/relationships/theme"/></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3078163" cy="51276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4024313" y="0"/>
            <a:ext cx="3078162" cy="512763"/>
          </a:xfrm>
          <a:prstGeom prst="rect">
            <a:avLst/>
          </a:prstGeom>
        </p:spPr>
        <p:txBody>
          <a:bodyPr vert="horz" lIns="91440" tIns="45720" rIns="91440" bIns="45720" rtlCol="0"/>
          <a:lstStyle>
            <a:lvl1pPr algn="r">
              <a:defRPr sz="1200"/>
            </a:lvl1pPr>
          </a:lstStyle>
          <a:p>
            <a:fld id="{B2ABE1B7-A367-4530-B94F-9E56BB3C548F}" type="datetimeFigureOut">
              <a:rPr kumimoji="1" lang="ja-JP" altLang="en-US" smtClean="0"/>
              <a:t>2019/1/8</a:t>
            </a:fld>
            <a:endParaRPr kumimoji="1" lang="ja-JP" altLang="en-US"/>
          </a:p>
        </p:txBody>
      </p:sp>
      <p:sp>
        <p:nvSpPr>
          <p:cNvPr id="4" name="フッター プレースホルダー 3"/>
          <p:cNvSpPr>
            <a:spLocks noGrp="1"/>
          </p:cNvSpPr>
          <p:nvPr>
            <p:ph type="ftr" sz="quarter" idx="2"/>
          </p:nvPr>
        </p:nvSpPr>
        <p:spPr>
          <a:xfrm>
            <a:off x="0" y="9721850"/>
            <a:ext cx="3078163" cy="512763"/>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4024313" y="9721850"/>
            <a:ext cx="3078162" cy="512763"/>
          </a:xfrm>
          <a:prstGeom prst="rect">
            <a:avLst/>
          </a:prstGeom>
        </p:spPr>
        <p:txBody>
          <a:bodyPr vert="horz" lIns="91440" tIns="45720" rIns="91440" bIns="45720" rtlCol="0" anchor="b"/>
          <a:lstStyle>
            <a:lvl1pPr algn="r">
              <a:defRPr sz="1200"/>
            </a:lvl1pPr>
          </a:lstStyle>
          <a:p>
            <a:fld id="{78372ABC-3904-4C5D-BA2E-A606F99E4BD9}" type="slidenum">
              <a:rPr kumimoji="1" lang="ja-JP" altLang="en-US" smtClean="0"/>
              <a:t>‹#›</a:t>
            </a:fld>
            <a:endParaRPr kumimoji="1" lang="ja-JP" altLang="en-US"/>
          </a:p>
        </p:txBody>
      </p:sp>
    </p:spTree>
    <p:extLst>
      <p:ext uri="{BB962C8B-B14F-4D97-AF65-F5344CB8AC3E}">
        <p14:creationId xmlns:p14="http://schemas.microsoft.com/office/powerpoint/2010/main" val="241636366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Relationships xmlns="http://schemas.openxmlformats.org/package/2006/relationships"><Relationship Id="rId1" Target="../theme/theme14.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3078206" cy="513284"/>
          </a:xfrm>
          <a:prstGeom prst="rect">
            <a:avLst/>
          </a:prstGeom>
        </p:spPr>
        <p:txBody>
          <a:bodyPr vert="horz" lIns="94668" tIns="47334" rIns="94668" bIns="47334" rtlCol="0"/>
          <a:lstStyle>
            <a:lvl1pPr algn="l">
              <a:defRPr sz="1200"/>
            </a:lvl1pPr>
          </a:lstStyle>
          <a:p>
            <a:endParaRPr kumimoji="1" lang="ja-JP" altLang="en-US"/>
          </a:p>
        </p:txBody>
      </p:sp>
      <p:sp>
        <p:nvSpPr>
          <p:cNvPr id="3" name="日付プレースホルダー 2"/>
          <p:cNvSpPr>
            <a:spLocks noGrp="1"/>
          </p:cNvSpPr>
          <p:nvPr>
            <p:ph type="dt" idx="1"/>
          </p:nvPr>
        </p:nvSpPr>
        <p:spPr>
          <a:xfrm>
            <a:off x="4024201" y="0"/>
            <a:ext cx="3078206" cy="513284"/>
          </a:xfrm>
          <a:prstGeom prst="rect">
            <a:avLst/>
          </a:prstGeom>
        </p:spPr>
        <p:txBody>
          <a:bodyPr vert="horz" lIns="94668" tIns="47334" rIns="94668" bIns="47334" rtlCol="0"/>
          <a:lstStyle>
            <a:lvl1pPr algn="r">
              <a:defRPr sz="1200"/>
            </a:lvl1pPr>
          </a:lstStyle>
          <a:p>
            <a:fld id="{71D26165-47A2-4D6E-B747-288E7EB617C4}" type="datetimeFigureOut">
              <a:rPr kumimoji="1" lang="ja-JP" altLang="en-US" smtClean="0"/>
              <a:t>2019/1/8</a:t>
            </a:fld>
            <a:endParaRPr kumimoji="1" lang="ja-JP" altLang="en-US"/>
          </a:p>
        </p:txBody>
      </p:sp>
      <p:sp>
        <p:nvSpPr>
          <p:cNvPr id="4" name="スライド イメージ プレースホルダー 3"/>
          <p:cNvSpPr>
            <a:spLocks noGrp="1" noRot="1" noChangeAspect="1"/>
          </p:cNvSpPr>
          <p:nvPr>
            <p:ph type="sldImg" idx="2"/>
          </p:nvPr>
        </p:nvSpPr>
        <p:spPr>
          <a:xfrm>
            <a:off x="1109663" y="1279525"/>
            <a:ext cx="4884737" cy="3454400"/>
          </a:xfrm>
          <a:prstGeom prst="rect">
            <a:avLst/>
          </a:prstGeom>
          <a:noFill/>
          <a:ln w="12700">
            <a:solidFill>
              <a:prstClr val="black"/>
            </a:solidFill>
          </a:ln>
        </p:spPr>
        <p:txBody>
          <a:bodyPr vert="horz" lIns="94668" tIns="47334" rIns="94668" bIns="47334" rtlCol="0" anchor="ctr"/>
          <a:lstStyle/>
          <a:p>
            <a:endParaRPr lang="ja-JP" altLang="en-US"/>
          </a:p>
        </p:txBody>
      </p:sp>
      <p:sp>
        <p:nvSpPr>
          <p:cNvPr id="5" name="ノート プレースホルダー 4"/>
          <p:cNvSpPr>
            <a:spLocks noGrp="1"/>
          </p:cNvSpPr>
          <p:nvPr>
            <p:ph type="body" sz="quarter" idx="3"/>
          </p:nvPr>
        </p:nvSpPr>
        <p:spPr>
          <a:xfrm>
            <a:off x="710739" y="4925235"/>
            <a:ext cx="5682588" cy="4029439"/>
          </a:xfrm>
          <a:prstGeom prst="rect">
            <a:avLst/>
          </a:prstGeom>
        </p:spPr>
        <p:txBody>
          <a:bodyPr vert="horz" lIns="94668" tIns="47334" rIns="94668" bIns="47334"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721330"/>
            <a:ext cx="3078206" cy="513284"/>
          </a:xfrm>
          <a:prstGeom prst="rect">
            <a:avLst/>
          </a:prstGeom>
        </p:spPr>
        <p:txBody>
          <a:bodyPr vert="horz" lIns="94668" tIns="47334" rIns="94668" bIns="47334"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4024201" y="9721330"/>
            <a:ext cx="3078206" cy="513284"/>
          </a:xfrm>
          <a:prstGeom prst="rect">
            <a:avLst/>
          </a:prstGeom>
        </p:spPr>
        <p:txBody>
          <a:bodyPr vert="horz" lIns="94668" tIns="47334" rIns="94668" bIns="47334" rtlCol="0" anchor="b"/>
          <a:lstStyle>
            <a:lvl1pPr algn="r">
              <a:defRPr sz="1200"/>
            </a:lvl1pPr>
          </a:lstStyle>
          <a:p>
            <a:fld id="{585A7ADE-A3BE-4A06-92EC-B0D339DF008A}" type="slidenum">
              <a:rPr kumimoji="1" lang="ja-JP" altLang="en-US" smtClean="0"/>
              <a:t>‹#›</a:t>
            </a:fld>
            <a:endParaRPr kumimoji="1" lang="ja-JP" altLang="en-US"/>
          </a:p>
        </p:txBody>
      </p:sp>
    </p:spTree>
    <p:extLst>
      <p:ext uri="{BB962C8B-B14F-4D97-AF65-F5344CB8AC3E}">
        <p14:creationId xmlns:p14="http://schemas.microsoft.com/office/powerpoint/2010/main" val="109542802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3.xml" Type="http://schemas.openxmlformats.org/officeDocument/2006/relationships/slide"/></Relationships>
</file>

<file path=ppt/notesSlides/_rels/notesSlide2.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4.xml" Type="http://schemas.openxmlformats.org/officeDocument/2006/relationships/slide"/></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89038" y="1317625"/>
            <a:ext cx="5030787" cy="3556000"/>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defTabSz="473339">
              <a:defRPr/>
            </a:pPr>
            <a:fld id="{35FF716C-7C63-4423-90B8-168BB37A3B9D}" type="slidenum">
              <a:rPr kumimoji="0" lang="ja-JP" altLang="en-US">
                <a:solidFill>
                  <a:prstClr val="black"/>
                </a:solidFill>
                <a:latin typeface="游ゴシック" panose="020F0502020204030204"/>
                <a:ea typeface="游ゴシック" panose="020B0400000000000000" pitchFamily="50" charset="-128"/>
              </a:rPr>
              <a:pPr defTabSz="473339">
                <a:defRPr/>
              </a:pPr>
              <a:t>2</a:t>
            </a:fld>
            <a:endParaRPr kumimoji="0" lang="ja-JP" altLang="en-US">
              <a:solidFill>
                <a:prstClr val="black"/>
              </a:solidFill>
              <a:latin typeface="游ゴシック" panose="020F0502020204030204"/>
              <a:ea typeface="游ゴシック" panose="020B0400000000000000" pitchFamily="50" charset="-128"/>
            </a:endParaRPr>
          </a:p>
        </p:txBody>
      </p:sp>
    </p:spTree>
    <p:extLst>
      <p:ext uri="{BB962C8B-B14F-4D97-AF65-F5344CB8AC3E}">
        <p14:creationId xmlns:p14="http://schemas.microsoft.com/office/powerpoint/2010/main" val="16128955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89038" y="1317625"/>
            <a:ext cx="5030787" cy="3556000"/>
          </a:xfrm>
        </p:spPr>
      </p:sp>
      <p:sp>
        <p:nvSpPr>
          <p:cNvPr id="3" name="ノート プレースホルダー 2"/>
          <p:cNvSpPr>
            <a:spLocks noGrp="1"/>
          </p:cNvSpPr>
          <p:nvPr>
            <p:ph type="body" idx="1"/>
          </p:nvPr>
        </p:nvSpPr>
        <p:spPr/>
        <p:txBody>
          <a:bodyPr/>
          <a:lstStyle/>
          <a:p>
            <a:r>
              <a:rPr kumimoji="1" lang="ja-JP" altLang="en-US" dirty="0"/>
              <a:t>平成</a:t>
            </a:r>
            <a:r>
              <a:rPr kumimoji="1" lang="en-US" altLang="ja-JP" dirty="0"/>
              <a:t>22</a:t>
            </a:r>
            <a:r>
              <a:rPr kumimoji="1" lang="ja-JP" altLang="en-US" dirty="0"/>
              <a:t>年度から実施されたポテンシャル診断は</a:t>
            </a:r>
            <a:r>
              <a:rPr kumimoji="1" lang="en-US" altLang="ja-JP" dirty="0"/>
              <a:t>1000</a:t>
            </a:r>
            <a:r>
              <a:rPr kumimoji="1" lang="ja-JP" altLang="en-US" dirty="0"/>
              <a:t>件を超える実績ができた</a:t>
            </a:r>
            <a:endParaRPr kumimoji="1" lang="en-US" altLang="ja-JP" dirty="0"/>
          </a:p>
          <a:p>
            <a:r>
              <a:rPr kumimoji="1" lang="ja-JP" altLang="en-US" dirty="0"/>
              <a:t>昨年はそのポテンシャル診断をさらによくするため</a:t>
            </a:r>
            <a:r>
              <a:rPr kumimoji="1" lang="en-US" altLang="ja-JP" dirty="0"/>
              <a:t>1</a:t>
            </a:r>
            <a:r>
              <a:rPr kumimoji="1" lang="ja-JP" altLang="en-US" dirty="0"/>
              <a:t>年かけて見直しした</a:t>
            </a:r>
            <a:endParaRPr kumimoji="1" lang="en-US" altLang="ja-JP" dirty="0"/>
          </a:p>
          <a:p>
            <a:r>
              <a:rPr kumimoji="1" lang="ja-JP" altLang="en-US" dirty="0"/>
              <a:t>ポイントは、</a:t>
            </a:r>
            <a:endParaRPr kumimoji="1" lang="en-US" altLang="ja-JP" dirty="0"/>
          </a:p>
          <a:p>
            <a:r>
              <a:rPr kumimoji="1" lang="ja-JP" altLang="en-US" dirty="0"/>
              <a:t>正確で信頼性が高く、実効性が上がるように</a:t>
            </a:r>
            <a:endParaRPr kumimoji="1" lang="en-US" altLang="ja-JP" dirty="0"/>
          </a:p>
          <a:p>
            <a:r>
              <a:rPr kumimoji="1" lang="ja-JP" altLang="en-US" dirty="0"/>
              <a:t>また地域や診断機関の規模のかかわらず、一定の診断の品質が確保でるように、</a:t>
            </a:r>
            <a:endParaRPr kumimoji="1" lang="en-US" altLang="ja-JP" dirty="0"/>
          </a:p>
          <a:p>
            <a:pPr eaLnBrk="1" hangingPunct="1">
              <a:spcBef>
                <a:spcPct val="0"/>
              </a:spcBef>
            </a:pPr>
            <a:endParaRPr lang="ja-JP" altLang="en-US" dirty="0"/>
          </a:p>
          <a:p>
            <a:endParaRPr kumimoji="1" lang="ja-JP" altLang="en-US" dirty="0"/>
          </a:p>
        </p:txBody>
      </p:sp>
      <p:sp>
        <p:nvSpPr>
          <p:cNvPr id="4" name="スライド番号プレースホルダー 3"/>
          <p:cNvSpPr>
            <a:spLocks noGrp="1"/>
          </p:cNvSpPr>
          <p:nvPr>
            <p:ph type="sldNum" sz="quarter" idx="10"/>
          </p:nvPr>
        </p:nvSpPr>
        <p:spPr/>
        <p:txBody>
          <a:bodyPr/>
          <a:lstStyle/>
          <a:p>
            <a:pPr defTabSz="473339">
              <a:defRPr/>
            </a:pPr>
            <a:fld id="{35FF716C-7C63-4423-90B8-168BB37A3B9D}" type="slidenum">
              <a:rPr kumimoji="0" lang="ja-JP" altLang="en-US">
                <a:solidFill>
                  <a:prstClr val="black"/>
                </a:solidFill>
                <a:latin typeface="游ゴシック" panose="020F0502020204030204"/>
                <a:ea typeface="游ゴシック" panose="020B0400000000000000" pitchFamily="50" charset="-128"/>
              </a:rPr>
              <a:pPr defTabSz="473339">
                <a:defRPr/>
              </a:pPr>
              <a:t>3</a:t>
            </a:fld>
            <a:endParaRPr kumimoji="0" lang="ja-JP" altLang="en-US">
              <a:solidFill>
                <a:prstClr val="black"/>
              </a:solidFill>
              <a:latin typeface="游ゴシック" panose="020F0502020204030204"/>
              <a:ea typeface="游ゴシック" panose="020B0400000000000000" pitchFamily="50" charset="-128"/>
            </a:endParaRPr>
          </a:p>
        </p:txBody>
      </p:sp>
    </p:spTree>
    <p:extLst>
      <p:ext uri="{BB962C8B-B14F-4D97-AF65-F5344CB8AC3E}">
        <p14:creationId xmlns:p14="http://schemas.microsoft.com/office/powerpoint/2010/main" val="4128843709"/>
      </p:ext>
    </p:extLst>
  </p:cSld>
  <p:clrMapOvr>
    <a:masterClrMapping/>
  </p:clrMapOvr>
</p:note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0.xml.rels><?xml version="1.0" encoding="UTF-8" standalone="yes"?><Relationships xmlns="http://schemas.openxmlformats.org/package/2006/relationships"><Relationship Id="rId1" Target="../slideMasters/slideMaster9.xml" Type="http://schemas.openxmlformats.org/officeDocument/2006/relationships/slideMaster"/></Relationships>
</file>

<file path=ppt/slideLayouts/_rels/slideLayout101.xml.rels><?xml version="1.0" encoding="UTF-8" standalone="yes"?><Relationships xmlns="http://schemas.openxmlformats.org/package/2006/relationships"><Relationship Id="rId1" Target="../slideMasters/slideMaster9.xml" Type="http://schemas.openxmlformats.org/officeDocument/2006/relationships/slideMaster"/></Relationships>
</file>

<file path=ppt/slideLayouts/_rels/slideLayout102.xml.rels><?xml version="1.0" encoding="UTF-8" standalone="yes"?><Relationships xmlns="http://schemas.openxmlformats.org/package/2006/relationships"><Relationship Id="rId1" Target="../slideMasters/slideMaster9.xml" Type="http://schemas.openxmlformats.org/officeDocument/2006/relationships/slideMaster"/></Relationships>
</file>

<file path=ppt/slideLayouts/_rels/slideLayout103.xml.rels><?xml version="1.0" encoding="UTF-8" standalone="yes"?><Relationships xmlns="http://schemas.openxmlformats.org/package/2006/relationships"><Relationship Id="rId1" Target="../slideMasters/slideMaster9.xml" Type="http://schemas.openxmlformats.org/officeDocument/2006/relationships/slideMaster"/></Relationships>
</file>

<file path=ppt/slideLayouts/_rels/slideLayout104.xml.rels><?xml version="1.0" encoding="UTF-8" standalone="yes"?><Relationships xmlns="http://schemas.openxmlformats.org/package/2006/relationships"><Relationship Id="rId1" Target="../slideMasters/slideMaster9.xml" Type="http://schemas.openxmlformats.org/officeDocument/2006/relationships/slideMaster"/><Relationship Id="rId2" Target="../media/image1.png" Type="http://schemas.openxmlformats.org/officeDocument/2006/relationships/image"/><Relationship Id="rId3" Target="NULL" Type="http://schemas.openxmlformats.org/officeDocument/2006/relationships/image"/><Relationship Id="rId4" Target="../media/image2.jpeg" Type="http://schemas.openxmlformats.org/officeDocument/2006/relationships/image"/></Relationships>
</file>

<file path=ppt/slideLayouts/_rels/slideLayout105.xml.rels><?xml version="1.0" encoding="UTF-8" standalone="yes"?><Relationships xmlns="http://schemas.openxmlformats.org/package/2006/relationships"><Relationship Id="rId1" Target="../slideMasters/slideMaster10.xml" Type="http://schemas.openxmlformats.org/officeDocument/2006/relationships/slideMaster"/></Relationships>
</file>

<file path=ppt/slideLayouts/_rels/slideLayout106.xml.rels><?xml version="1.0" encoding="UTF-8" standalone="yes"?><Relationships xmlns="http://schemas.openxmlformats.org/package/2006/relationships"><Relationship Id="rId1" Target="../slideMasters/slideMaster10.xml" Type="http://schemas.openxmlformats.org/officeDocument/2006/relationships/slideMaster"/></Relationships>
</file>

<file path=ppt/slideLayouts/_rels/slideLayout107.xml.rels><?xml version="1.0" encoding="UTF-8" standalone="yes"?><Relationships xmlns="http://schemas.openxmlformats.org/package/2006/relationships"><Relationship Id="rId1" Target="../slideMasters/slideMaster10.xml" Type="http://schemas.openxmlformats.org/officeDocument/2006/relationships/slideMaster"/></Relationships>
</file>

<file path=ppt/slideLayouts/_rels/slideLayout108.xml.rels><?xml version="1.0" encoding="UTF-8" standalone="yes"?><Relationships xmlns="http://schemas.openxmlformats.org/package/2006/relationships"><Relationship Id="rId1" Target="../slideMasters/slideMaster10.xml" Type="http://schemas.openxmlformats.org/officeDocument/2006/relationships/slideMaster"/></Relationships>
</file>

<file path=ppt/slideLayouts/_rels/slideLayout109.xml.rels><?xml version="1.0" encoding="UTF-8" standalone="yes"?><Relationships xmlns="http://schemas.openxmlformats.org/package/2006/relationships"><Relationship Id="rId1" Target="../slideMasters/slideMaster10.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0.xml.rels><?xml version="1.0" encoding="UTF-8" standalone="yes"?><Relationships xmlns="http://schemas.openxmlformats.org/package/2006/relationships"><Relationship Id="rId1" Target="../slideMasters/slideMaster10.xml" Type="http://schemas.openxmlformats.org/officeDocument/2006/relationships/slideMaster"/></Relationships>
</file>

<file path=ppt/slideLayouts/_rels/slideLayout111.xml.rels><?xml version="1.0" encoding="UTF-8" standalone="yes"?><Relationships xmlns="http://schemas.openxmlformats.org/package/2006/relationships"><Relationship Id="rId1" Target="../slideMasters/slideMaster10.xml" Type="http://schemas.openxmlformats.org/officeDocument/2006/relationships/slideMaster"/></Relationships>
</file>

<file path=ppt/slideLayouts/_rels/slideLayout112.xml.rels><?xml version="1.0" encoding="UTF-8" standalone="yes"?><Relationships xmlns="http://schemas.openxmlformats.org/package/2006/relationships"><Relationship Id="rId1" Target="../slideMasters/slideMaster10.xml" Type="http://schemas.openxmlformats.org/officeDocument/2006/relationships/slideMaster"/></Relationships>
</file>

<file path=ppt/slideLayouts/_rels/slideLayout113.xml.rels><?xml version="1.0" encoding="UTF-8" standalone="yes"?><Relationships xmlns="http://schemas.openxmlformats.org/package/2006/relationships"><Relationship Id="rId1" Target="../slideMasters/slideMaster10.xml" Type="http://schemas.openxmlformats.org/officeDocument/2006/relationships/slideMaster"/></Relationships>
</file>

<file path=ppt/slideLayouts/_rels/slideLayout114.xml.rels><?xml version="1.0" encoding="UTF-8" standalone="yes"?><Relationships xmlns="http://schemas.openxmlformats.org/package/2006/relationships"><Relationship Id="rId1" Target="../slideMasters/slideMaster10.xml" Type="http://schemas.openxmlformats.org/officeDocument/2006/relationships/slideMaster"/></Relationships>
</file>

<file path=ppt/slideLayouts/_rels/slideLayout115.xml.rels><?xml version="1.0" encoding="UTF-8" standalone="yes"?><Relationships xmlns="http://schemas.openxmlformats.org/package/2006/relationships"><Relationship Id="rId1" Target="../slideMasters/slideMaster10.xml" Type="http://schemas.openxmlformats.org/officeDocument/2006/relationships/slideMaster"/></Relationships>
</file>

<file path=ppt/slideLayouts/_rels/slideLayout116.xml.rels><?xml version="1.0" encoding="UTF-8" standalone="yes"?><Relationships xmlns="http://schemas.openxmlformats.org/package/2006/relationships"><Relationship Id="rId1" Target="../slideMasters/slideMaster11.xml" Type="http://schemas.openxmlformats.org/officeDocument/2006/relationships/slideMaster"/></Relationships>
</file>

<file path=ppt/slideLayouts/_rels/slideLayout117.xml.rels><?xml version="1.0" encoding="UTF-8" standalone="yes"?><Relationships xmlns="http://schemas.openxmlformats.org/package/2006/relationships"><Relationship Id="rId1" Target="../slideMasters/slideMaster11.xml" Type="http://schemas.openxmlformats.org/officeDocument/2006/relationships/slideMaster"/></Relationships>
</file>

<file path=ppt/slideLayouts/_rels/slideLayout118.xml.rels><?xml version="1.0" encoding="UTF-8" standalone="yes"?><Relationships xmlns="http://schemas.openxmlformats.org/package/2006/relationships"><Relationship Id="rId1" Target="../slideMasters/slideMaster11.xml" Type="http://schemas.openxmlformats.org/officeDocument/2006/relationships/slideMaster"/></Relationships>
</file>

<file path=ppt/slideLayouts/_rels/slideLayout119.xml.rels><?xml version="1.0" encoding="UTF-8" standalone="yes"?><Relationships xmlns="http://schemas.openxmlformats.org/package/2006/relationships"><Relationship Id="rId1" Target="../slideMasters/slideMaster11.xml" Type="http://schemas.openxmlformats.org/officeDocument/2006/relationships/slideMaster"/></Relationships>
</file>

<file path=ppt/slideLayouts/_rels/slideLayout12.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20.xml.rels><?xml version="1.0" encoding="UTF-8" standalone="yes"?><Relationships xmlns="http://schemas.openxmlformats.org/package/2006/relationships"><Relationship Id="rId1" Target="../slideMasters/slideMaster11.xml" Type="http://schemas.openxmlformats.org/officeDocument/2006/relationships/slideMaster"/></Relationships>
</file>

<file path=ppt/slideLayouts/_rels/slideLayout121.xml.rels><?xml version="1.0" encoding="UTF-8" standalone="yes"?><Relationships xmlns="http://schemas.openxmlformats.org/package/2006/relationships"><Relationship Id="rId1" Target="../slideMasters/slideMaster11.xml" Type="http://schemas.openxmlformats.org/officeDocument/2006/relationships/slideMaster"/></Relationships>
</file>

<file path=ppt/slideLayouts/_rels/slideLayout122.xml.rels><?xml version="1.0" encoding="UTF-8" standalone="yes"?><Relationships xmlns="http://schemas.openxmlformats.org/package/2006/relationships"><Relationship Id="rId1" Target="../slideMasters/slideMaster11.xml" Type="http://schemas.openxmlformats.org/officeDocument/2006/relationships/slideMaster"/></Relationships>
</file>

<file path=ppt/slideLayouts/_rels/slideLayout123.xml.rels><?xml version="1.0" encoding="UTF-8" standalone="yes"?><Relationships xmlns="http://schemas.openxmlformats.org/package/2006/relationships"><Relationship Id="rId1" Target="../slideMasters/slideMaster11.xml" Type="http://schemas.openxmlformats.org/officeDocument/2006/relationships/slideMaster"/></Relationships>
</file>

<file path=ppt/slideLayouts/_rels/slideLayout124.xml.rels><?xml version="1.0" encoding="UTF-8" standalone="yes"?><Relationships xmlns="http://schemas.openxmlformats.org/package/2006/relationships"><Relationship Id="rId1" Target="../slideMasters/slideMaster11.xml" Type="http://schemas.openxmlformats.org/officeDocument/2006/relationships/slideMaster"/></Relationships>
</file>

<file path=ppt/slideLayouts/_rels/slideLayout125.xml.rels><?xml version="1.0" encoding="UTF-8" standalone="yes"?><Relationships xmlns="http://schemas.openxmlformats.org/package/2006/relationships"><Relationship Id="rId1" Target="../slideMasters/slideMaster11.xml" Type="http://schemas.openxmlformats.org/officeDocument/2006/relationships/slideMaster"/></Relationships>
</file>

<file path=ppt/slideLayouts/_rels/slideLayout126.xml.rels><?xml version="1.0" encoding="UTF-8" standalone="yes"?><Relationships xmlns="http://schemas.openxmlformats.org/package/2006/relationships"><Relationship Id="rId1" Target="../slideMasters/slideMaster11.xml" Type="http://schemas.openxmlformats.org/officeDocument/2006/relationships/slideMaster"/></Relationships>
</file>

<file path=ppt/slideLayouts/_rels/slideLayout127.xml.rels><?xml version="1.0" encoding="UTF-8" standalone="yes"?><Relationships xmlns="http://schemas.openxmlformats.org/package/2006/relationships"><Relationship Id="rId1" Target="../slideMasters/slideMaster12.xml" Type="http://schemas.openxmlformats.org/officeDocument/2006/relationships/slideMaster"/></Relationships>
</file>

<file path=ppt/slideLayouts/_rels/slideLayout128.xml.rels><?xml version="1.0" encoding="UTF-8" standalone="yes"?><Relationships xmlns="http://schemas.openxmlformats.org/package/2006/relationships"><Relationship Id="rId1" Target="../slideMasters/slideMaster12.xml" Type="http://schemas.openxmlformats.org/officeDocument/2006/relationships/slideMaster"/></Relationships>
</file>

<file path=ppt/slideLayouts/_rels/slideLayout129.xml.rels><?xml version="1.0" encoding="UTF-8" standalone="yes"?><Relationships xmlns="http://schemas.openxmlformats.org/package/2006/relationships"><Relationship Id="rId1" Target="../slideMasters/slideMaster12.xml" Type="http://schemas.openxmlformats.org/officeDocument/2006/relationships/slideMaster"/></Relationships>
</file>

<file path=ppt/slideLayouts/_rels/slideLayout13.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30.xml.rels><?xml version="1.0" encoding="UTF-8" standalone="yes"?><Relationships xmlns="http://schemas.openxmlformats.org/package/2006/relationships"><Relationship Id="rId1" Target="../slideMasters/slideMaster12.xml" Type="http://schemas.openxmlformats.org/officeDocument/2006/relationships/slideMaster"/></Relationships>
</file>

<file path=ppt/slideLayouts/_rels/slideLayout131.xml.rels><?xml version="1.0" encoding="UTF-8" standalone="yes"?><Relationships xmlns="http://schemas.openxmlformats.org/package/2006/relationships"><Relationship Id="rId1" Target="../slideMasters/slideMaster12.xml" Type="http://schemas.openxmlformats.org/officeDocument/2006/relationships/slideMaster"/></Relationships>
</file>

<file path=ppt/slideLayouts/_rels/slideLayout132.xml.rels><?xml version="1.0" encoding="UTF-8" standalone="yes"?><Relationships xmlns="http://schemas.openxmlformats.org/package/2006/relationships"><Relationship Id="rId1" Target="../slideMasters/slideMaster12.xml" Type="http://schemas.openxmlformats.org/officeDocument/2006/relationships/slideMaster"/></Relationships>
</file>

<file path=ppt/slideLayouts/_rels/slideLayout133.xml.rels><?xml version="1.0" encoding="UTF-8" standalone="yes"?><Relationships xmlns="http://schemas.openxmlformats.org/package/2006/relationships"><Relationship Id="rId1" Target="../slideMasters/slideMaster12.xml" Type="http://schemas.openxmlformats.org/officeDocument/2006/relationships/slideMaster"/></Relationships>
</file>

<file path=ppt/slideLayouts/_rels/slideLayout134.xml.rels><?xml version="1.0" encoding="UTF-8" standalone="yes"?><Relationships xmlns="http://schemas.openxmlformats.org/package/2006/relationships"><Relationship Id="rId1" Target="../slideMasters/slideMaster12.xml" Type="http://schemas.openxmlformats.org/officeDocument/2006/relationships/slideMaster"/></Relationships>
</file>

<file path=ppt/slideLayouts/_rels/slideLayout135.xml.rels><?xml version="1.0" encoding="UTF-8" standalone="yes"?><Relationships xmlns="http://schemas.openxmlformats.org/package/2006/relationships"><Relationship Id="rId1" Target="../slideMasters/slideMaster12.xml" Type="http://schemas.openxmlformats.org/officeDocument/2006/relationships/slideMaster"/></Relationships>
</file>

<file path=ppt/slideLayouts/_rels/slideLayout136.xml.rels><?xml version="1.0" encoding="UTF-8" standalone="yes"?><Relationships xmlns="http://schemas.openxmlformats.org/package/2006/relationships"><Relationship Id="rId1" Target="../slideMasters/slideMaster12.xml" Type="http://schemas.openxmlformats.org/officeDocument/2006/relationships/slideMaster"/></Relationships>
</file>

<file path=ppt/slideLayouts/_rels/slideLayout137.xml.rels><?xml version="1.0" encoding="UTF-8" standalone="yes"?><Relationships xmlns="http://schemas.openxmlformats.org/package/2006/relationships"><Relationship Id="rId1" Target="../slideMasters/slideMaster12.xml" Type="http://schemas.openxmlformats.org/officeDocument/2006/relationships/slideMaster"/></Relationships>
</file>

<file path=ppt/slideLayouts/_rels/slideLayout138.xml.rels><?xml version="1.0" encoding="UTF-8" standalone="yes"?><Relationships xmlns="http://schemas.openxmlformats.org/package/2006/relationships"><Relationship Id="rId1" Target="../slideMasters/slideMaster12.xml" Type="http://schemas.openxmlformats.org/officeDocument/2006/relationships/slideMaster"/></Relationships>
</file>

<file path=ppt/slideLayouts/_rels/slideLayout139.xml.rels><?xml version="1.0" encoding="UTF-8" standalone="yes"?><Relationships xmlns="http://schemas.openxmlformats.org/package/2006/relationships"><Relationship Id="rId1" Target="../slideMasters/slideMaster13.xml" Type="http://schemas.openxmlformats.org/officeDocument/2006/relationships/slideMaster"/></Relationships>
</file>

<file path=ppt/slideLayouts/_rels/slideLayout14.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40.xml.rels><?xml version="1.0" encoding="UTF-8" standalone="yes"?><Relationships xmlns="http://schemas.openxmlformats.org/package/2006/relationships"><Relationship Id="rId1" Target="../slideMasters/slideMaster13.xml" Type="http://schemas.openxmlformats.org/officeDocument/2006/relationships/slideMaster"/></Relationships>
</file>

<file path=ppt/slideLayouts/_rels/slideLayout141.xml.rels><?xml version="1.0" encoding="UTF-8" standalone="yes"?><Relationships xmlns="http://schemas.openxmlformats.org/package/2006/relationships"><Relationship Id="rId1" Target="../slideMasters/slideMaster13.xml" Type="http://schemas.openxmlformats.org/officeDocument/2006/relationships/slideMaster"/></Relationships>
</file>

<file path=ppt/slideLayouts/_rels/slideLayout142.xml.rels><?xml version="1.0" encoding="UTF-8" standalone="yes"?><Relationships xmlns="http://schemas.openxmlformats.org/package/2006/relationships"><Relationship Id="rId1" Target="../slideMasters/slideMaster13.xml" Type="http://schemas.openxmlformats.org/officeDocument/2006/relationships/slideMaster"/></Relationships>
</file>

<file path=ppt/slideLayouts/_rels/slideLayout143.xml.rels><?xml version="1.0" encoding="UTF-8" standalone="yes"?><Relationships xmlns="http://schemas.openxmlformats.org/package/2006/relationships"><Relationship Id="rId1" Target="../slideMasters/slideMaster13.xml" Type="http://schemas.openxmlformats.org/officeDocument/2006/relationships/slideMaster"/></Relationships>
</file>

<file path=ppt/slideLayouts/_rels/slideLayout144.xml.rels><?xml version="1.0" encoding="UTF-8" standalone="yes"?><Relationships xmlns="http://schemas.openxmlformats.org/package/2006/relationships"><Relationship Id="rId1" Target="../slideMasters/slideMaster13.xml" Type="http://schemas.openxmlformats.org/officeDocument/2006/relationships/slideMaster"/></Relationships>
</file>

<file path=ppt/slideLayouts/_rels/slideLayout145.xml.rels><?xml version="1.0" encoding="UTF-8" standalone="yes"?><Relationships xmlns="http://schemas.openxmlformats.org/package/2006/relationships"><Relationship Id="rId1" Target="../slideMasters/slideMaster13.xml" Type="http://schemas.openxmlformats.org/officeDocument/2006/relationships/slideMaster"/></Relationships>
</file>

<file path=ppt/slideLayouts/_rels/slideLayout146.xml.rels><?xml version="1.0" encoding="UTF-8" standalone="yes"?><Relationships xmlns="http://schemas.openxmlformats.org/package/2006/relationships"><Relationship Id="rId1" Target="../slideMasters/slideMaster13.xml" Type="http://schemas.openxmlformats.org/officeDocument/2006/relationships/slideMaster"/></Relationships>
</file>

<file path=ppt/slideLayouts/_rels/slideLayout147.xml.rels><?xml version="1.0" encoding="UTF-8" standalone="yes"?><Relationships xmlns="http://schemas.openxmlformats.org/package/2006/relationships"><Relationship Id="rId1" Target="../slideMasters/slideMaster13.xml" Type="http://schemas.openxmlformats.org/officeDocument/2006/relationships/slideMaster"/></Relationships>
</file>

<file path=ppt/slideLayouts/_rels/slideLayout148.xml.rels><?xml version="1.0" encoding="UTF-8" standalone="yes"?><Relationships xmlns="http://schemas.openxmlformats.org/package/2006/relationships"><Relationship Id="rId1" Target="../slideMasters/slideMaster13.xml" Type="http://schemas.openxmlformats.org/officeDocument/2006/relationships/slideMaster"/></Relationships>
</file>

<file path=ppt/slideLayouts/_rels/slideLayout149.xml.rels><?xml version="1.0" encoding="UTF-8" standalone="yes"?><Relationships xmlns="http://schemas.openxmlformats.org/package/2006/relationships"><Relationship Id="rId1" Target="../slideMasters/slideMaster13.xml" Type="http://schemas.openxmlformats.org/officeDocument/2006/relationships/slideMaster"/></Relationships>
</file>

<file path=ppt/slideLayouts/_rels/slideLayout15.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6.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7.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8.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9.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0.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1.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2.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3.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24.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25.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26.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27.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28.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29.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0.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31.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32.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33.xml.rels><?xml version="1.0" encoding="UTF-8" standalone="yes"?><Relationships xmlns="http://schemas.openxmlformats.org/package/2006/relationships"><Relationship Id="rId1" Target="../slideMasters/slideMaster3.xml" Type="http://schemas.openxmlformats.org/officeDocument/2006/relationships/slideMaster"/><Relationship Id="rId2" Target="../media/image1.png" Type="http://schemas.openxmlformats.org/officeDocument/2006/relationships/image"/><Relationship Id="rId3" Target="NULL" Type="http://schemas.openxmlformats.org/officeDocument/2006/relationships/image"/><Relationship Id="rId4" Target="../media/image2.jpeg" Type="http://schemas.openxmlformats.org/officeDocument/2006/relationships/image"/></Relationships>
</file>

<file path=ppt/slideLayouts/_rels/slideLayout34.xml.rels><?xml version="1.0" encoding="UTF-8" standalone="yes"?><Relationships xmlns="http://schemas.openxmlformats.org/package/2006/relationships"><Relationship Id="rId1" Target="../slideMasters/slideMaster4.xml" Type="http://schemas.openxmlformats.org/officeDocument/2006/relationships/slideMaster"/></Relationships>
</file>

<file path=ppt/slideLayouts/_rels/slideLayout35.xml.rels><?xml version="1.0" encoding="UTF-8" standalone="yes"?><Relationships xmlns="http://schemas.openxmlformats.org/package/2006/relationships"><Relationship Id="rId1" Target="../slideMasters/slideMaster4.xml" Type="http://schemas.openxmlformats.org/officeDocument/2006/relationships/slideMaster"/></Relationships>
</file>

<file path=ppt/slideLayouts/_rels/slideLayout36.xml.rels><?xml version="1.0" encoding="UTF-8" standalone="yes"?><Relationships xmlns="http://schemas.openxmlformats.org/package/2006/relationships"><Relationship Id="rId1" Target="../slideMasters/slideMaster4.xml" Type="http://schemas.openxmlformats.org/officeDocument/2006/relationships/slideMaster"/></Relationships>
</file>

<file path=ppt/slideLayouts/_rels/slideLayout37.xml.rels><?xml version="1.0" encoding="UTF-8" standalone="yes"?><Relationships xmlns="http://schemas.openxmlformats.org/package/2006/relationships"><Relationship Id="rId1" Target="../slideMasters/slideMaster4.xml" Type="http://schemas.openxmlformats.org/officeDocument/2006/relationships/slideMaster"/></Relationships>
</file>

<file path=ppt/slideLayouts/_rels/slideLayout38.xml.rels><?xml version="1.0" encoding="UTF-8" standalone="yes"?><Relationships xmlns="http://schemas.openxmlformats.org/package/2006/relationships"><Relationship Id="rId1" Target="../slideMasters/slideMaster4.xml" Type="http://schemas.openxmlformats.org/officeDocument/2006/relationships/slideMaster"/></Relationships>
</file>

<file path=ppt/slideLayouts/_rels/slideLayout39.xml.rels><?xml version="1.0" encoding="UTF-8" standalone="yes"?><Relationships xmlns="http://schemas.openxmlformats.org/package/2006/relationships"><Relationship Id="rId1" Target="../slideMasters/slideMaster4.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0.xml.rels><?xml version="1.0" encoding="UTF-8" standalone="yes"?><Relationships xmlns="http://schemas.openxmlformats.org/package/2006/relationships"><Relationship Id="rId1" Target="../drawings/vmlDrawing1.vml" Type="http://schemas.openxmlformats.org/officeDocument/2006/relationships/vmlDrawing"/><Relationship Id="rId2" Target="../tags/tag2.xml" Type="http://schemas.openxmlformats.org/officeDocument/2006/relationships/tags"/><Relationship Id="rId3" Target="../slideMasters/slideMaster4.xml" Type="http://schemas.openxmlformats.org/officeDocument/2006/relationships/slideMaster"/><Relationship Id="rId4" Target="../embeddings/oleObject1.bin" Type="http://schemas.openxmlformats.org/officeDocument/2006/relationships/oleObject"/><Relationship Id="rId5" Target="../media/image3.emf" Type="http://schemas.openxmlformats.org/officeDocument/2006/relationships/image"/><Relationship Id="rId6" Target="../media/image4.png" Type="http://schemas.openxmlformats.org/officeDocument/2006/relationships/image"/><Relationship Id="rId7" Target="../media/image5.jpeg" Type="http://schemas.openxmlformats.org/officeDocument/2006/relationships/image"/></Relationships>
</file>

<file path=ppt/slideLayouts/_rels/slideLayout41.xml.rels><?xml version="1.0" encoding="UTF-8" standalone="yes"?><Relationships xmlns="http://schemas.openxmlformats.org/package/2006/relationships"><Relationship Id="rId1" Target="../slideMasters/slideMaster4.xml" Type="http://schemas.openxmlformats.org/officeDocument/2006/relationships/slideMaster"/><Relationship Id="rId2" Target="../media/image4.png" Type="http://schemas.openxmlformats.org/officeDocument/2006/relationships/image"/><Relationship Id="rId3" Target="../media/image5.jpeg" Type="http://schemas.openxmlformats.org/officeDocument/2006/relationships/image"/></Relationships>
</file>

<file path=ppt/slideLayouts/_rels/slideLayout42.xml.rels><?xml version="1.0" encoding="UTF-8" standalone="yes"?><Relationships xmlns="http://schemas.openxmlformats.org/package/2006/relationships"><Relationship Id="rId1" Target="../slideMasters/slideMaster4.xml" Type="http://schemas.openxmlformats.org/officeDocument/2006/relationships/slideMaster"/></Relationships>
</file>

<file path=ppt/slideLayouts/_rels/slideLayout43.xml.rels><?xml version="1.0" encoding="UTF-8" standalone="yes"?><Relationships xmlns="http://schemas.openxmlformats.org/package/2006/relationships"><Relationship Id="rId1" Target="../slideMasters/slideMaster4.xml" Type="http://schemas.openxmlformats.org/officeDocument/2006/relationships/slideMaster"/></Relationships>
</file>

<file path=ppt/slideLayouts/_rels/slideLayout44.xml.rels><?xml version="1.0" encoding="UTF-8" standalone="yes"?><Relationships xmlns="http://schemas.openxmlformats.org/package/2006/relationships"><Relationship Id="rId1" Target="../slideMasters/slideMaster4.xml" Type="http://schemas.openxmlformats.org/officeDocument/2006/relationships/slideMaster"/></Relationships>
</file>

<file path=ppt/slideLayouts/_rels/slideLayout45.xml.rels><?xml version="1.0" encoding="UTF-8" standalone="yes"?><Relationships xmlns="http://schemas.openxmlformats.org/package/2006/relationships"><Relationship Id="rId1" Target="../slideMasters/slideMaster4.xml" Type="http://schemas.openxmlformats.org/officeDocument/2006/relationships/slideMaster"/></Relationships>
</file>

<file path=ppt/slideLayouts/_rels/slideLayout46.xml.rels><?xml version="1.0" encoding="UTF-8" standalone="yes"?><Relationships xmlns="http://schemas.openxmlformats.org/package/2006/relationships"><Relationship Id="rId1" Target="../slideMasters/slideMaster5.xml" Type="http://schemas.openxmlformats.org/officeDocument/2006/relationships/slideMaster"/></Relationships>
</file>

<file path=ppt/slideLayouts/_rels/slideLayout47.xml.rels><?xml version="1.0" encoding="UTF-8" standalone="yes"?><Relationships xmlns="http://schemas.openxmlformats.org/package/2006/relationships"><Relationship Id="rId1" Target="../slideMasters/slideMaster5.xml" Type="http://schemas.openxmlformats.org/officeDocument/2006/relationships/slideMaster"/></Relationships>
</file>

<file path=ppt/slideLayouts/_rels/slideLayout48.xml.rels><?xml version="1.0" encoding="UTF-8" standalone="yes"?><Relationships xmlns="http://schemas.openxmlformats.org/package/2006/relationships"><Relationship Id="rId1" Target="../slideMasters/slideMaster5.xml" Type="http://schemas.openxmlformats.org/officeDocument/2006/relationships/slideMaster"/></Relationships>
</file>

<file path=ppt/slideLayouts/_rels/slideLayout49.xml.rels><?xml version="1.0" encoding="UTF-8" standalone="yes"?><Relationships xmlns="http://schemas.openxmlformats.org/package/2006/relationships"><Relationship Id="rId1" Target="../slideMasters/slideMaster5.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0.xml.rels><?xml version="1.0" encoding="UTF-8" standalone="yes"?><Relationships xmlns="http://schemas.openxmlformats.org/package/2006/relationships"><Relationship Id="rId1" Target="../slideMasters/slideMaster5.xml" Type="http://schemas.openxmlformats.org/officeDocument/2006/relationships/slideMaster"/></Relationships>
</file>

<file path=ppt/slideLayouts/_rels/slideLayout51.xml.rels><?xml version="1.0" encoding="UTF-8" standalone="yes"?><Relationships xmlns="http://schemas.openxmlformats.org/package/2006/relationships"><Relationship Id="rId1" Target="../slideMasters/slideMaster5.xml" Type="http://schemas.openxmlformats.org/officeDocument/2006/relationships/slideMaster"/></Relationships>
</file>

<file path=ppt/slideLayouts/_rels/slideLayout52.xml.rels><?xml version="1.0" encoding="UTF-8" standalone="yes"?><Relationships xmlns="http://schemas.openxmlformats.org/package/2006/relationships"><Relationship Id="rId1" Target="../slideMasters/slideMaster5.xml" Type="http://schemas.openxmlformats.org/officeDocument/2006/relationships/slideMaster"/></Relationships>
</file>

<file path=ppt/slideLayouts/_rels/slideLayout53.xml.rels><?xml version="1.0" encoding="UTF-8" standalone="yes"?><Relationships xmlns="http://schemas.openxmlformats.org/package/2006/relationships"><Relationship Id="rId1" Target="../slideMasters/slideMaster5.xml" Type="http://schemas.openxmlformats.org/officeDocument/2006/relationships/slideMaster"/></Relationships>
</file>

<file path=ppt/slideLayouts/_rels/slideLayout54.xml.rels><?xml version="1.0" encoding="UTF-8" standalone="yes"?><Relationships xmlns="http://schemas.openxmlformats.org/package/2006/relationships"><Relationship Id="rId1" Target="../slideMasters/slideMaster5.xml" Type="http://schemas.openxmlformats.org/officeDocument/2006/relationships/slideMaster"/></Relationships>
</file>

<file path=ppt/slideLayouts/_rels/slideLayout55.xml.rels><?xml version="1.0" encoding="UTF-8" standalone="yes"?><Relationships xmlns="http://schemas.openxmlformats.org/package/2006/relationships"><Relationship Id="rId1" Target="../slideMasters/slideMaster5.xml" Type="http://schemas.openxmlformats.org/officeDocument/2006/relationships/slideMaster"/></Relationships>
</file>

<file path=ppt/slideLayouts/_rels/slideLayout56.xml.rels><?xml version="1.0" encoding="UTF-8" standalone="yes"?><Relationships xmlns="http://schemas.openxmlformats.org/package/2006/relationships"><Relationship Id="rId1" Target="../slideMasters/slideMaster5.xml" Type="http://schemas.openxmlformats.org/officeDocument/2006/relationships/slideMaster"/></Relationships>
</file>

<file path=ppt/slideLayouts/_rels/slideLayout57.xml.rels><?xml version="1.0" encoding="UTF-8" standalone="yes"?><Relationships xmlns="http://schemas.openxmlformats.org/package/2006/relationships"><Relationship Id="rId1" Target="../slideMasters/slideMaster5.xml" Type="http://schemas.openxmlformats.org/officeDocument/2006/relationships/slideMaster"/><Relationship Id="rId2" Target="../media/image4.png" Type="http://schemas.openxmlformats.org/officeDocument/2006/relationships/image"/><Relationship Id="rId3" Target="NULL" Type="http://schemas.openxmlformats.org/officeDocument/2006/relationships/image"/><Relationship Id="rId4" Target="../media/image5.jpeg" Type="http://schemas.openxmlformats.org/officeDocument/2006/relationships/image"/></Relationships>
</file>

<file path=ppt/slideLayouts/_rels/slideLayout58.xml.rels><?xml version="1.0" encoding="UTF-8" standalone="yes"?><Relationships xmlns="http://schemas.openxmlformats.org/package/2006/relationships"><Relationship Id="rId1" Target="../slideMasters/slideMaster6.xml" Type="http://schemas.openxmlformats.org/officeDocument/2006/relationships/slideMaster"/></Relationships>
</file>

<file path=ppt/slideLayouts/_rels/slideLayout59.xml.rels><?xml version="1.0" encoding="UTF-8" standalone="yes"?><Relationships xmlns="http://schemas.openxmlformats.org/package/2006/relationships"><Relationship Id="rId1" Target="../slideMasters/slideMaster6.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0.xml.rels><?xml version="1.0" encoding="UTF-8" standalone="yes"?><Relationships xmlns="http://schemas.openxmlformats.org/package/2006/relationships"><Relationship Id="rId1" Target="../slideMasters/slideMaster6.xml" Type="http://schemas.openxmlformats.org/officeDocument/2006/relationships/slideMaster"/></Relationships>
</file>

<file path=ppt/slideLayouts/_rels/slideLayout61.xml.rels><?xml version="1.0" encoding="UTF-8" standalone="yes"?><Relationships xmlns="http://schemas.openxmlformats.org/package/2006/relationships"><Relationship Id="rId1" Target="../slideMasters/slideMaster6.xml" Type="http://schemas.openxmlformats.org/officeDocument/2006/relationships/slideMaster"/></Relationships>
</file>

<file path=ppt/slideLayouts/_rels/slideLayout62.xml.rels><?xml version="1.0" encoding="UTF-8" standalone="yes"?><Relationships xmlns="http://schemas.openxmlformats.org/package/2006/relationships"><Relationship Id="rId1" Target="../slideMasters/slideMaster6.xml" Type="http://schemas.openxmlformats.org/officeDocument/2006/relationships/slideMaster"/></Relationships>
</file>

<file path=ppt/slideLayouts/_rels/slideLayout63.xml.rels><?xml version="1.0" encoding="UTF-8" standalone="yes"?><Relationships xmlns="http://schemas.openxmlformats.org/package/2006/relationships"><Relationship Id="rId1" Target="../slideMasters/slideMaster6.xml" Type="http://schemas.openxmlformats.org/officeDocument/2006/relationships/slideMaster"/></Relationships>
</file>

<file path=ppt/slideLayouts/_rels/slideLayout64.xml.rels><?xml version="1.0" encoding="UTF-8" standalone="yes"?><Relationships xmlns="http://schemas.openxmlformats.org/package/2006/relationships"><Relationship Id="rId1" Target="../slideMasters/slideMaster6.xml" Type="http://schemas.openxmlformats.org/officeDocument/2006/relationships/slideMaster"/></Relationships>
</file>

<file path=ppt/slideLayouts/_rels/slideLayout65.xml.rels><?xml version="1.0" encoding="UTF-8" standalone="yes"?><Relationships xmlns="http://schemas.openxmlformats.org/package/2006/relationships"><Relationship Id="rId1" Target="../slideMasters/slideMaster6.xml" Type="http://schemas.openxmlformats.org/officeDocument/2006/relationships/slideMaster"/></Relationships>
</file>

<file path=ppt/slideLayouts/_rels/slideLayout66.xml.rels><?xml version="1.0" encoding="UTF-8" standalone="yes"?><Relationships xmlns="http://schemas.openxmlformats.org/package/2006/relationships"><Relationship Id="rId1" Target="../slideMasters/slideMaster6.xml" Type="http://schemas.openxmlformats.org/officeDocument/2006/relationships/slideMaster"/></Relationships>
</file>

<file path=ppt/slideLayouts/_rels/slideLayout67.xml.rels><?xml version="1.0" encoding="UTF-8" standalone="yes"?><Relationships xmlns="http://schemas.openxmlformats.org/package/2006/relationships"><Relationship Id="rId1" Target="../slideMasters/slideMaster6.xml" Type="http://schemas.openxmlformats.org/officeDocument/2006/relationships/slideMaster"/></Relationships>
</file>

<file path=ppt/slideLayouts/_rels/slideLayout68.xml.rels><?xml version="1.0" encoding="UTF-8" standalone="yes"?><Relationships xmlns="http://schemas.openxmlformats.org/package/2006/relationships"><Relationship Id="rId1" Target="../slideMasters/slideMaster6.xml" Type="http://schemas.openxmlformats.org/officeDocument/2006/relationships/slideMaster"/></Relationships>
</file>

<file path=ppt/slideLayouts/_rels/slideLayout69.xml.rels><?xml version="1.0" encoding="UTF-8" standalone="yes"?><Relationships xmlns="http://schemas.openxmlformats.org/package/2006/relationships"><Relationship Id="rId1" Target="../slideMasters/slideMaster7.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0.xml.rels><?xml version="1.0" encoding="UTF-8" standalone="yes"?><Relationships xmlns="http://schemas.openxmlformats.org/package/2006/relationships"><Relationship Id="rId1" Target="../slideMasters/slideMaster7.xml" Type="http://schemas.openxmlformats.org/officeDocument/2006/relationships/slideMaster"/></Relationships>
</file>

<file path=ppt/slideLayouts/_rels/slideLayout71.xml.rels><?xml version="1.0" encoding="UTF-8" standalone="yes"?><Relationships xmlns="http://schemas.openxmlformats.org/package/2006/relationships"><Relationship Id="rId1" Target="../slideMasters/slideMaster7.xml" Type="http://schemas.openxmlformats.org/officeDocument/2006/relationships/slideMaster"/></Relationships>
</file>

<file path=ppt/slideLayouts/_rels/slideLayout72.xml.rels><?xml version="1.0" encoding="UTF-8" standalone="yes"?><Relationships xmlns="http://schemas.openxmlformats.org/package/2006/relationships"><Relationship Id="rId1" Target="../slideMasters/slideMaster7.xml" Type="http://schemas.openxmlformats.org/officeDocument/2006/relationships/slideMaster"/></Relationships>
</file>

<file path=ppt/slideLayouts/_rels/slideLayout73.xml.rels><?xml version="1.0" encoding="UTF-8" standalone="yes"?><Relationships xmlns="http://schemas.openxmlformats.org/package/2006/relationships"><Relationship Id="rId1" Target="../slideMasters/slideMaster7.xml" Type="http://schemas.openxmlformats.org/officeDocument/2006/relationships/slideMaster"/></Relationships>
</file>

<file path=ppt/slideLayouts/_rels/slideLayout74.xml.rels><?xml version="1.0" encoding="UTF-8" standalone="yes"?><Relationships xmlns="http://schemas.openxmlformats.org/package/2006/relationships"><Relationship Id="rId1" Target="../slideMasters/slideMaster7.xml" Type="http://schemas.openxmlformats.org/officeDocument/2006/relationships/slideMaster"/></Relationships>
</file>

<file path=ppt/slideLayouts/_rels/slideLayout75.xml.rels><?xml version="1.0" encoding="UTF-8" standalone="yes"?><Relationships xmlns="http://schemas.openxmlformats.org/package/2006/relationships"><Relationship Id="rId1" Target="../slideMasters/slideMaster7.xml" Type="http://schemas.openxmlformats.org/officeDocument/2006/relationships/slideMaster"/></Relationships>
</file>

<file path=ppt/slideLayouts/_rels/slideLayout76.xml.rels><?xml version="1.0" encoding="UTF-8" standalone="yes"?><Relationships xmlns="http://schemas.openxmlformats.org/package/2006/relationships"><Relationship Id="rId1" Target="../slideMasters/slideMaster7.xml" Type="http://schemas.openxmlformats.org/officeDocument/2006/relationships/slideMaster"/></Relationships>
</file>

<file path=ppt/slideLayouts/_rels/slideLayout77.xml.rels><?xml version="1.0" encoding="UTF-8" standalone="yes"?><Relationships xmlns="http://schemas.openxmlformats.org/package/2006/relationships"><Relationship Id="rId1" Target="../slideMasters/slideMaster7.xml" Type="http://schemas.openxmlformats.org/officeDocument/2006/relationships/slideMaster"/></Relationships>
</file>

<file path=ppt/slideLayouts/_rels/slideLayout78.xml.rels><?xml version="1.0" encoding="UTF-8" standalone="yes"?><Relationships xmlns="http://schemas.openxmlformats.org/package/2006/relationships"><Relationship Id="rId1" Target="../slideMasters/slideMaster7.xml" Type="http://schemas.openxmlformats.org/officeDocument/2006/relationships/slideMaster"/></Relationships>
</file>

<file path=ppt/slideLayouts/_rels/slideLayout79.xml.rels><?xml version="1.0" encoding="UTF-8" standalone="yes"?><Relationships xmlns="http://schemas.openxmlformats.org/package/2006/relationships"><Relationship Id="rId1" Target="../slideMasters/slideMaster7.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0.xml.rels><?xml version="1.0" encoding="UTF-8" standalone="yes"?><Relationships xmlns="http://schemas.openxmlformats.org/package/2006/relationships"><Relationship Id="rId1" Target="../slideMasters/slideMaster7.xml" Type="http://schemas.openxmlformats.org/officeDocument/2006/relationships/slideMaster"/></Relationships>
</file>

<file path=ppt/slideLayouts/_rels/slideLayout81.xml.rels><?xml version="1.0" encoding="UTF-8" standalone="yes"?><Relationships xmlns="http://schemas.openxmlformats.org/package/2006/relationships"><Relationship Id="rId1" Target="../slideMasters/slideMaster8.xml" Type="http://schemas.openxmlformats.org/officeDocument/2006/relationships/slideMaster"/></Relationships>
</file>

<file path=ppt/slideLayouts/_rels/slideLayout82.xml.rels><?xml version="1.0" encoding="UTF-8" standalone="yes"?><Relationships xmlns="http://schemas.openxmlformats.org/package/2006/relationships"><Relationship Id="rId1" Target="../slideMasters/slideMaster8.xml" Type="http://schemas.openxmlformats.org/officeDocument/2006/relationships/slideMaster"/></Relationships>
</file>

<file path=ppt/slideLayouts/_rels/slideLayout83.xml.rels><?xml version="1.0" encoding="UTF-8" standalone="yes"?><Relationships xmlns="http://schemas.openxmlformats.org/package/2006/relationships"><Relationship Id="rId1" Target="../slideMasters/slideMaster8.xml" Type="http://schemas.openxmlformats.org/officeDocument/2006/relationships/slideMaster"/></Relationships>
</file>

<file path=ppt/slideLayouts/_rels/slideLayout84.xml.rels><?xml version="1.0" encoding="UTF-8" standalone="yes"?><Relationships xmlns="http://schemas.openxmlformats.org/package/2006/relationships"><Relationship Id="rId1" Target="../slideMasters/slideMaster8.xml" Type="http://schemas.openxmlformats.org/officeDocument/2006/relationships/slideMaster"/></Relationships>
</file>

<file path=ppt/slideLayouts/_rels/slideLayout85.xml.rels><?xml version="1.0" encoding="UTF-8" standalone="yes"?><Relationships xmlns="http://schemas.openxmlformats.org/package/2006/relationships"><Relationship Id="rId1" Target="../slideMasters/slideMaster8.xml" Type="http://schemas.openxmlformats.org/officeDocument/2006/relationships/slideMaster"/></Relationships>
</file>

<file path=ppt/slideLayouts/_rels/slideLayout86.xml.rels><?xml version="1.0" encoding="UTF-8" standalone="yes"?><Relationships xmlns="http://schemas.openxmlformats.org/package/2006/relationships"><Relationship Id="rId1" Target="../slideMasters/slideMaster8.xml" Type="http://schemas.openxmlformats.org/officeDocument/2006/relationships/slideMaster"/></Relationships>
</file>

<file path=ppt/slideLayouts/_rels/slideLayout87.xml.rels><?xml version="1.0" encoding="UTF-8" standalone="yes"?><Relationships xmlns="http://schemas.openxmlformats.org/package/2006/relationships"><Relationship Id="rId1" Target="../slideMasters/slideMaster8.xml" Type="http://schemas.openxmlformats.org/officeDocument/2006/relationships/slideMaster"/></Relationships>
</file>

<file path=ppt/slideLayouts/_rels/slideLayout88.xml.rels><?xml version="1.0" encoding="UTF-8" standalone="yes"?><Relationships xmlns="http://schemas.openxmlformats.org/package/2006/relationships"><Relationship Id="rId1" Target="../slideMasters/slideMaster8.xml" Type="http://schemas.openxmlformats.org/officeDocument/2006/relationships/slideMaster"/></Relationships>
</file>

<file path=ppt/slideLayouts/_rels/slideLayout89.xml.rels><?xml version="1.0" encoding="UTF-8" standalone="yes"?><Relationships xmlns="http://schemas.openxmlformats.org/package/2006/relationships"><Relationship Id="rId1" Target="../slideMasters/slideMaster8.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0.xml.rels><?xml version="1.0" encoding="UTF-8" standalone="yes"?><Relationships xmlns="http://schemas.openxmlformats.org/package/2006/relationships"><Relationship Id="rId1" Target="../slideMasters/slideMaster8.xml" Type="http://schemas.openxmlformats.org/officeDocument/2006/relationships/slideMaster"/></Relationships>
</file>

<file path=ppt/slideLayouts/_rels/slideLayout91.xml.rels><?xml version="1.0" encoding="UTF-8" standalone="yes"?><Relationships xmlns="http://schemas.openxmlformats.org/package/2006/relationships"><Relationship Id="rId1" Target="../slideMasters/slideMaster8.xml" Type="http://schemas.openxmlformats.org/officeDocument/2006/relationships/slideMaster"/></Relationships>
</file>

<file path=ppt/slideLayouts/_rels/slideLayout92.xml.rels><?xml version="1.0" encoding="UTF-8" standalone="yes"?><Relationships xmlns="http://schemas.openxmlformats.org/package/2006/relationships"><Relationship Id="rId1" Target="../slideMasters/slideMaster8.xml" Type="http://schemas.openxmlformats.org/officeDocument/2006/relationships/slideMaster"/><Relationship Id="rId2" Target="../media/image1.png" Type="http://schemas.openxmlformats.org/officeDocument/2006/relationships/image"/><Relationship Id="rId3" Target="../media/image2.jpeg" Type="http://schemas.openxmlformats.org/officeDocument/2006/relationships/image"/></Relationships>
</file>

<file path=ppt/slideLayouts/_rels/slideLayout93.xml.rels><?xml version="1.0" encoding="UTF-8" standalone="yes"?><Relationships xmlns="http://schemas.openxmlformats.org/package/2006/relationships"><Relationship Id="rId1" Target="../slideMasters/slideMaster9.xml" Type="http://schemas.openxmlformats.org/officeDocument/2006/relationships/slideMaster"/></Relationships>
</file>

<file path=ppt/slideLayouts/_rels/slideLayout94.xml.rels><?xml version="1.0" encoding="UTF-8" standalone="yes"?><Relationships xmlns="http://schemas.openxmlformats.org/package/2006/relationships"><Relationship Id="rId1" Target="../slideMasters/slideMaster9.xml" Type="http://schemas.openxmlformats.org/officeDocument/2006/relationships/slideMaster"/></Relationships>
</file>

<file path=ppt/slideLayouts/_rels/slideLayout95.xml.rels><?xml version="1.0" encoding="UTF-8" standalone="yes"?><Relationships xmlns="http://schemas.openxmlformats.org/package/2006/relationships"><Relationship Id="rId1" Target="../slideMasters/slideMaster9.xml" Type="http://schemas.openxmlformats.org/officeDocument/2006/relationships/slideMaster"/></Relationships>
</file>

<file path=ppt/slideLayouts/_rels/slideLayout96.xml.rels><?xml version="1.0" encoding="UTF-8" standalone="yes"?><Relationships xmlns="http://schemas.openxmlformats.org/package/2006/relationships"><Relationship Id="rId1" Target="../slideMasters/slideMaster9.xml" Type="http://schemas.openxmlformats.org/officeDocument/2006/relationships/slideMaster"/></Relationships>
</file>

<file path=ppt/slideLayouts/_rels/slideLayout97.xml.rels><?xml version="1.0" encoding="UTF-8" standalone="yes"?><Relationships xmlns="http://schemas.openxmlformats.org/package/2006/relationships"><Relationship Id="rId1" Target="../slideMasters/slideMaster9.xml" Type="http://schemas.openxmlformats.org/officeDocument/2006/relationships/slideMaster"/></Relationships>
</file>

<file path=ppt/slideLayouts/_rels/slideLayout98.xml.rels><?xml version="1.0" encoding="UTF-8" standalone="yes"?><Relationships xmlns="http://schemas.openxmlformats.org/package/2006/relationships"><Relationship Id="rId1" Target="../slideMasters/slideMaster9.xml" Type="http://schemas.openxmlformats.org/officeDocument/2006/relationships/slideMaster"/></Relationships>
</file>

<file path=ppt/slideLayouts/_rels/slideLayout99.xml.rels><?xml version="1.0" encoding="UTF-8" standalone="yes"?><Relationships xmlns="http://schemas.openxmlformats.org/package/2006/relationships"><Relationship Id="rId1" Target="../slideMasters/slideMaster9.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表紙">
    <p:spTree>
      <p:nvGrpSpPr>
        <p:cNvPr id="1" name=""/>
        <p:cNvGrpSpPr/>
        <p:nvPr/>
      </p:nvGrpSpPr>
      <p:grpSpPr>
        <a:xfrm>
          <a:off x="0" y="0"/>
          <a:ext cx="0" cy="0"/>
          <a:chOff x="0" y="0"/>
          <a:chExt cx="0" cy="0"/>
        </a:xfrm>
      </p:grpSpPr>
      <p:sp>
        <p:nvSpPr>
          <p:cNvPr id="2" name="タイトル 1"/>
          <p:cNvSpPr>
            <a:spLocks noGrp="1"/>
          </p:cNvSpPr>
          <p:nvPr>
            <p:ph type="title"/>
          </p:nvPr>
        </p:nvSpPr>
        <p:spPr>
          <a:xfrm>
            <a:off x="3238" y="1716304"/>
            <a:ext cx="10685337" cy="4127067"/>
          </a:xfrm>
          <a:prstGeom prst="rect">
            <a:avLst/>
          </a:prstGeom>
        </p:spPr>
        <p:txBody>
          <a:bodyPr anchor="ctr"/>
          <a:lstStyle>
            <a:lvl1pPr>
              <a:spcAft>
                <a:spcPts val="5181"/>
              </a:spcAft>
              <a:defRPr sz="5181">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3"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0835105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本文（タイトル2行）_リード3行">
    <p:spTree>
      <p:nvGrpSpPr>
        <p:cNvPr id="1" name=""/>
        <p:cNvGrpSpPr/>
        <p:nvPr/>
      </p:nvGrpSpPr>
      <p:grpSpPr>
        <a:xfrm>
          <a:off x="0" y="0"/>
          <a:ext cx="0" cy="0"/>
          <a:chOff x="0" y="0"/>
          <a:chExt cx="0" cy="0"/>
        </a:xfrm>
      </p:grpSpPr>
      <p:sp>
        <p:nvSpPr>
          <p:cNvPr id="6" name="テキスト プレースホルダー 5"/>
          <p:cNvSpPr>
            <a:spLocks noGrp="1"/>
          </p:cNvSpPr>
          <p:nvPr>
            <p:ph type="body" sz="quarter" idx="10"/>
          </p:nvPr>
        </p:nvSpPr>
        <p:spPr>
          <a:xfrm>
            <a:off x="0" y="1597012"/>
            <a:ext cx="10685337" cy="1825433"/>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7"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8" name="正方形/長方形 7"/>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310497123"/>
      </p:ext>
    </p:extLst>
  </p:cSld>
  <p:clrMapOvr>
    <a:masterClrMapping/>
  </p:clrMapOvr>
</p:sldLayout>
</file>

<file path=ppt/slideLayouts/slideLayout100.xml><?xml version="1.0" encoding="utf-8"?>
<p:sldLayout xmlns:a="http://schemas.openxmlformats.org/drawingml/2006/main" xmlns:r="http://schemas.openxmlformats.org/officeDocument/2006/relationships" xmlns:p="http://schemas.openxmlformats.org/presentationml/2006/main" preserve="1" userDrawn="1">
  <p:cSld name="本文（タイトル2行）_リード1行">
    <p:spTree>
      <p:nvGrpSpPr>
        <p:cNvPr id="1" name=""/>
        <p:cNvGrpSpPr/>
        <p:nvPr/>
      </p:nvGrpSpPr>
      <p:grpSpPr>
        <a:xfrm>
          <a:off x="0" y="0"/>
          <a:ext cx="0" cy="0"/>
          <a:chOff x="0" y="0"/>
          <a:chExt cx="0" cy="0"/>
        </a:xfrm>
      </p:grpSpPr>
      <p:sp>
        <p:nvSpPr>
          <p:cNvPr id="5" name="テキスト プレースホルダー 5"/>
          <p:cNvSpPr>
            <a:spLocks noGrp="1"/>
          </p:cNvSpPr>
          <p:nvPr>
            <p:ph type="body" sz="quarter" idx="10"/>
          </p:nvPr>
        </p:nvSpPr>
        <p:spPr>
          <a:xfrm>
            <a:off x="0" y="1597011"/>
            <a:ext cx="10685337" cy="7936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6"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7" name="正方形/長方形 6"/>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694763178"/>
      </p:ext>
    </p:extLst>
  </p:cSld>
  <p:clrMapOvr>
    <a:masterClrMapping/>
  </p:clrMapOvr>
</p:sldLayout>
</file>

<file path=ppt/slideLayouts/slideLayout101.xml><?xml version="1.0" encoding="utf-8"?>
<p:sldLayout xmlns:a="http://schemas.openxmlformats.org/drawingml/2006/main" xmlns:r="http://schemas.openxmlformats.org/officeDocument/2006/relationships" xmlns:p="http://schemas.openxmlformats.org/presentationml/2006/main" preserve="1" userDrawn="1">
  <p:cSld name="本文（タイトル2行）_リード2行">
    <p:spTree>
      <p:nvGrpSpPr>
        <p:cNvPr id="1" name=""/>
        <p:cNvGrpSpPr/>
        <p:nvPr/>
      </p:nvGrpSpPr>
      <p:grpSpPr>
        <a:xfrm>
          <a:off x="0" y="0"/>
          <a:ext cx="0" cy="0"/>
          <a:chOff x="0" y="0"/>
          <a:chExt cx="0" cy="0"/>
        </a:xfrm>
      </p:grpSpPr>
      <p:sp>
        <p:nvSpPr>
          <p:cNvPr id="6" name="テキスト プレースホルダー 5"/>
          <p:cNvSpPr>
            <a:spLocks noGrp="1"/>
          </p:cNvSpPr>
          <p:nvPr>
            <p:ph type="body" sz="quarter" idx="10"/>
          </p:nvPr>
        </p:nvSpPr>
        <p:spPr>
          <a:xfrm>
            <a:off x="0" y="1597011"/>
            <a:ext cx="10685337" cy="12698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7"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8" name="正方形/長方形 7"/>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4211187224"/>
      </p:ext>
    </p:extLst>
  </p:cSld>
  <p:clrMapOvr>
    <a:masterClrMapping/>
  </p:clrMapOvr>
</p:sldLayout>
</file>

<file path=ppt/slideLayouts/slideLayout102.xml><?xml version="1.0" encoding="utf-8"?>
<p:sldLayout xmlns:a="http://schemas.openxmlformats.org/drawingml/2006/main" xmlns:r="http://schemas.openxmlformats.org/officeDocument/2006/relationships" xmlns:p="http://schemas.openxmlformats.org/presentationml/2006/main" preserve="1" userDrawn="1">
  <p:cSld name="本文（タイトル2行）_リード3行">
    <p:spTree>
      <p:nvGrpSpPr>
        <p:cNvPr id="1" name=""/>
        <p:cNvGrpSpPr/>
        <p:nvPr/>
      </p:nvGrpSpPr>
      <p:grpSpPr>
        <a:xfrm>
          <a:off x="0" y="0"/>
          <a:ext cx="0" cy="0"/>
          <a:chOff x="0" y="0"/>
          <a:chExt cx="0" cy="0"/>
        </a:xfrm>
      </p:grpSpPr>
      <p:sp>
        <p:nvSpPr>
          <p:cNvPr id="6" name="テキスト プレースホルダー 5"/>
          <p:cNvSpPr>
            <a:spLocks noGrp="1"/>
          </p:cNvSpPr>
          <p:nvPr>
            <p:ph type="body" sz="quarter" idx="10"/>
          </p:nvPr>
        </p:nvSpPr>
        <p:spPr>
          <a:xfrm>
            <a:off x="0" y="1597012"/>
            <a:ext cx="10685337" cy="1825433"/>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7"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8" name="正方形/長方形 7"/>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2275606462"/>
      </p:ext>
    </p:extLst>
  </p:cSld>
  <p:clrMapOvr>
    <a:masterClrMapping/>
  </p:clrMapOvr>
</p:sldLayout>
</file>

<file path=ppt/slideLayouts/slideLayout103.xml><?xml version="1.0" encoding="utf-8"?>
<p:sldLayout xmlns:a="http://schemas.openxmlformats.org/drawingml/2006/main" xmlns:r="http://schemas.openxmlformats.org/officeDocument/2006/relationships" xmlns:p="http://schemas.openxmlformats.org/presentationml/2006/main" preserve="1" userDrawn="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3032921330"/>
      </p:ext>
    </p:extLst>
  </p:cSld>
  <p:clrMapOvr>
    <a:masterClrMapping/>
  </p:clrMapOvr>
</p:sldLayout>
</file>

<file path=ppt/slideLayouts/slideLayout104.xml><?xml version="1.0" encoding="utf-8"?>
<p:sldLayout xmlns:a="http://schemas.openxmlformats.org/drawingml/2006/main" xmlns:r="http://schemas.openxmlformats.org/officeDocument/2006/relationships" xmlns:p="http://schemas.openxmlformats.org/presentationml/2006/main" type="blank" preserve="1">
  <p:cSld name="1_白紙">
    <p:spTree>
      <p:nvGrpSpPr>
        <p:cNvPr id="1" name=""/>
        <p:cNvGrpSpPr/>
        <p:nvPr/>
      </p:nvGrpSpPr>
      <p:grpSpPr>
        <a:xfrm>
          <a:off x="0" y="0"/>
          <a:ext cx="0" cy="0"/>
          <a:chOff x="0" y="0"/>
          <a:chExt cx="0" cy="0"/>
        </a:xfrm>
      </p:grpSpPr>
      <p:pic>
        <p:nvPicPr>
          <p:cNvPr id="5" name="グラフィックス 4">
            <a:extLst>
              <a:ext uri="{FF2B5EF4-FFF2-40B4-BE49-F238E27FC236}">
                <a16:creationId xmlns:a16="http://schemas.microsoft.com/office/drawing/2014/main" id="{3BEBEB83-2FD5-5547-BD5B-79C1EFD27926}"/>
              </a:ext>
            </a:extLst>
          </p:cNvPr>
          <p:cNvPicPr>
            <a:picLocks noChangeAspect="1"/>
          </p:cNvPicPr>
          <p:nvPr userDrawn="1"/>
        </p:nvPicPr>
        <p:blipFill>
          <a:blip r:embed="rId2" cstate="email">
            <a:extLst>
              <a:ext uri="{28A0092B-C50C-407E-A947-70E740481C1C}">
                <a14:useLocalDpi xmlns:a14="http://schemas.microsoft.com/office/drawing/2010/main"/>
              </a:ext>
              <a:ext uri="{96DAC541-7B7A-43D3-8B79-37D633B846F1}">
                <asvg:svgBlip xmlns:asvg="http://schemas.microsoft.com/office/drawing/2016/SVG/main" r:embed="rId3"/>
              </a:ext>
            </a:extLst>
          </a:blip>
          <a:stretch>
            <a:fillRect/>
          </a:stretch>
        </p:blipFill>
        <p:spPr>
          <a:xfrm>
            <a:off x="450099" y="6867317"/>
            <a:ext cx="9792000" cy="321883"/>
          </a:xfrm>
          <a:prstGeom prst="rect">
            <a:avLst/>
          </a:prstGeom>
        </p:spPr>
      </p:pic>
      <p:pic>
        <p:nvPicPr>
          <p:cNvPr id="7" name="Picture 11" descr="ç°å¢ç">
            <a:extLst>
              <a:ext uri="{FF2B5EF4-FFF2-40B4-BE49-F238E27FC236}">
                <a16:creationId xmlns:a16="http://schemas.microsoft.com/office/drawing/2014/main" id="{6109DDF5-F374-FC42-ADF9-8071A9BC06ED}"/>
              </a:ext>
            </a:extLst>
          </p:cNvPr>
          <p:cNvPicPr>
            <a:picLocks noChangeAspect="1" noChangeArrowheads="1"/>
          </p:cNvPicPr>
          <p:nvPr userDrawn="1"/>
        </p:nvPicPr>
        <p:blipFill>
          <a:blip r:embed="rId4" cstate="email">
            <a:extLst>
              <a:ext uri="{28A0092B-C50C-407E-A947-70E740481C1C}">
                <a14:useLocalDpi xmlns:a14="http://schemas.microsoft.com/office/drawing/2010/main"/>
              </a:ext>
            </a:extLst>
          </a:blip>
          <a:srcRect/>
          <a:stretch>
            <a:fillRect/>
          </a:stretch>
        </p:blipFill>
        <p:spPr bwMode="auto">
          <a:xfrm>
            <a:off x="9706294" y="177452"/>
            <a:ext cx="725709" cy="743303"/>
          </a:xfrm>
          <a:prstGeom prst="rect">
            <a:avLst/>
          </a:prstGeom>
          <a:noFill/>
          <a:extLst>
            <a:ext uri="{909E8E84-426E-40DD-AFC4-6F175D3DCCD1}">
              <a14:hiddenFill xmlns:a14="http://schemas.microsoft.com/office/drawing/2010/main">
                <a:solidFill>
                  <a:srgbClr val="FFFFFF"/>
                </a:solidFill>
              </a14:hiddenFill>
            </a:ext>
          </a:extLst>
        </p:spPr>
      </p:pic>
      <p:sp>
        <p:nvSpPr>
          <p:cNvPr id="4" name="スライド番号プレースホルダー 3"/>
          <p:cNvSpPr>
            <a:spLocks noGrp="1"/>
          </p:cNvSpPr>
          <p:nvPr>
            <p:ph type="sldNum" sz="quarter" idx="12"/>
          </p:nvPr>
        </p:nvSpPr>
        <p:spPr>
          <a:xfrm>
            <a:off x="7551093" y="7189201"/>
            <a:ext cx="2405658" cy="219983"/>
          </a:xfrm>
        </p:spPr>
        <p:txBody>
          <a:bodyPr/>
          <a:lstStyle/>
          <a:p>
            <a:fld id="{AD26A23A-2A0D-8440-A569-0085CFDD9196}" type="slidenum">
              <a:rPr kumimoji="1" lang="ja-JP" altLang="en-US" smtClean="0"/>
              <a:t>‹#›</a:t>
            </a:fld>
            <a:endParaRPr kumimoji="1" lang="ja-JP" altLang="en-US" dirty="0"/>
          </a:p>
        </p:txBody>
      </p:sp>
      <p:sp>
        <p:nvSpPr>
          <p:cNvPr id="15" name="テキスト ボックス 14">
            <a:extLst>
              <a:ext uri="{FF2B5EF4-FFF2-40B4-BE49-F238E27FC236}">
                <a16:creationId xmlns:a16="http://schemas.microsoft.com/office/drawing/2014/main" id="{803EF348-FC06-1848-85F5-04404EE0C18F}"/>
              </a:ext>
            </a:extLst>
          </p:cNvPr>
          <p:cNvSpPr txBox="1"/>
          <p:nvPr userDrawn="1"/>
        </p:nvSpPr>
        <p:spPr>
          <a:xfrm>
            <a:off x="476732" y="6939189"/>
            <a:ext cx="2526511" cy="197746"/>
          </a:xfrm>
          <a:prstGeom prst="rect">
            <a:avLst/>
          </a:prstGeom>
          <a:noFill/>
        </p:spPr>
        <p:txBody>
          <a:bodyPr wrap="square" rtlCol="0">
            <a:spAutoFit/>
          </a:bodyPr>
          <a:lstStyle/>
          <a:p>
            <a:r>
              <a:rPr lang="ja-JP" altLang="en-US" sz="685" b="1">
                <a:solidFill>
                  <a:schemeClr val="bg1"/>
                </a:solidFill>
                <a:latin typeface="Meiryo" panose="020B0604030504040204" pitchFamily="34" charset="-128"/>
                <a:ea typeface="Meiryo" panose="020B0604030504040204" pitchFamily="34" charset="-128"/>
              </a:rPr>
              <a:t>事業の詳細などお問い合わせは</a:t>
            </a:r>
          </a:p>
        </p:txBody>
      </p:sp>
    </p:spTree>
    <p:extLst>
      <p:ext uri="{BB962C8B-B14F-4D97-AF65-F5344CB8AC3E}">
        <p14:creationId xmlns:p14="http://schemas.microsoft.com/office/powerpoint/2010/main" val="15604012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childTnLst>
                                </p:cTn>
                              </p:par>
                              <p:par>
                                <p:cTn id="8" presetID="10" presetClass="entr" presetSubtype="0" fill="hold"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fade">
                                      <p:cBhvr>
                                        <p:cTn id="10" dur="2000"/>
                                        <p:tgtEl>
                                          <p:spTgt spid="7"/>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5"/>
                                        </p:tgtEl>
                                        <p:attrNameLst>
                                          <p:attrName>style.visibility</p:attrName>
                                        </p:attrNameLst>
                                      </p:cBhvr>
                                      <p:to>
                                        <p:strVal val="visible"/>
                                      </p:to>
                                    </p:set>
                                    <p:animEffect transition="in" filter="fade">
                                      <p:cBhvr>
                                        <p:cTn id="13" dur="2000"/>
                                        <p:tgtEl>
                                          <p:spTgt spid="15"/>
                                        </p:tgtEl>
                                      </p:cBhvr>
                                    </p:animEffect>
                                  </p:childTnLst>
                                </p:cTn>
                              </p:par>
                              <p:par>
                                <p:cTn id="14" presetID="10" presetClass="entr" presetSubtype="0" fill="hold" grpId="1" nodeType="withEffect">
                                  <p:stCondLst>
                                    <p:cond delay="0"/>
                                  </p:stCondLst>
                                  <p:childTnLst>
                                    <p:set>
                                      <p:cBhvr>
                                        <p:cTn id="15" dur="1" fill="hold">
                                          <p:stCondLst>
                                            <p:cond delay="0"/>
                                          </p:stCondLst>
                                        </p:cTn>
                                        <p:tgtEl>
                                          <p:spTgt spid="15"/>
                                        </p:tgtEl>
                                        <p:attrNameLst>
                                          <p:attrName>style.visibility</p:attrName>
                                        </p:attrNameLst>
                                      </p:cBhvr>
                                      <p:to>
                                        <p:strVal val="visible"/>
                                      </p:to>
                                    </p:set>
                                    <p:animEffect transition="in" filter="fade">
                                      <p:cBhvr>
                                        <p:cTn id="16" dur="20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5" grpId="1"/>
    </p:bldLst>
  </p:timing>
</p:sldLayout>
</file>

<file path=ppt/slideLayouts/slideLayout105.xml><?xml version="1.0" encoding="utf-8"?>
<p:sldLayout xmlns:a="http://schemas.openxmlformats.org/drawingml/2006/main" xmlns:r="http://schemas.openxmlformats.org/officeDocument/2006/relationships" xmlns:p="http://schemas.openxmlformats.org/presentationml/2006/main" showMasterSp="0" preserve="1" userDrawn="1">
  <p:cSld name="表紙">
    <p:spTree>
      <p:nvGrpSpPr>
        <p:cNvPr id="1" name=""/>
        <p:cNvGrpSpPr/>
        <p:nvPr/>
      </p:nvGrpSpPr>
      <p:grpSpPr>
        <a:xfrm>
          <a:off x="0" y="0"/>
          <a:ext cx="0" cy="0"/>
          <a:chOff x="0" y="0"/>
          <a:chExt cx="0" cy="0"/>
        </a:xfrm>
      </p:grpSpPr>
      <p:sp>
        <p:nvSpPr>
          <p:cNvPr id="2" name="タイトル 1"/>
          <p:cNvSpPr>
            <a:spLocks noGrp="1"/>
          </p:cNvSpPr>
          <p:nvPr>
            <p:ph type="title"/>
          </p:nvPr>
        </p:nvSpPr>
        <p:spPr>
          <a:xfrm>
            <a:off x="3238" y="1716304"/>
            <a:ext cx="10685337" cy="4127067"/>
          </a:xfrm>
          <a:prstGeom prst="rect">
            <a:avLst/>
          </a:prstGeom>
        </p:spPr>
        <p:txBody>
          <a:bodyPr anchor="ctr"/>
          <a:lstStyle>
            <a:lvl1pPr>
              <a:spcAft>
                <a:spcPts val="5073"/>
              </a:spcAft>
              <a:defRPr sz="5073">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Tree>
    <p:extLst>
      <p:ext uri="{BB962C8B-B14F-4D97-AF65-F5344CB8AC3E}">
        <p14:creationId xmlns:p14="http://schemas.microsoft.com/office/powerpoint/2010/main" val="3423360981"/>
      </p:ext>
    </p:extLst>
  </p:cSld>
  <p:clrMapOvr>
    <a:masterClrMapping/>
  </p:clrMapOvr>
</p:sldLayout>
</file>

<file path=ppt/slideLayouts/slideLayout106.xml><?xml version="1.0" encoding="utf-8"?>
<p:sldLayout xmlns:a="http://schemas.openxmlformats.org/drawingml/2006/main" xmlns:r="http://schemas.openxmlformats.org/officeDocument/2006/relationships" xmlns:p="http://schemas.openxmlformats.org/presentationml/2006/main" showMasterSp="0" preserve="1" userDrawn="1">
  <p:cSld name="中表紙">
    <p:spTree>
      <p:nvGrpSpPr>
        <p:cNvPr id="1" name=""/>
        <p:cNvGrpSpPr/>
        <p:nvPr/>
      </p:nvGrpSpPr>
      <p:grpSpPr>
        <a:xfrm>
          <a:off x="0" y="0"/>
          <a:ext cx="0" cy="0"/>
          <a:chOff x="0" y="0"/>
          <a:chExt cx="0" cy="0"/>
        </a:xfrm>
      </p:grpSpPr>
      <p:sp>
        <p:nvSpPr>
          <p:cNvPr id="3" name="正方形/長方形 2"/>
          <p:cNvSpPr/>
          <p:nvPr userDrawn="1"/>
        </p:nvSpPr>
        <p:spPr bwMode="auto">
          <a:xfrm>
            <a:off x="3238" y="5854101"/>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5114" tIns="49459" rIns="95114" bIns="49459" numCol="1" rtlCol="0" anchor="ctr" anchorCtr="0" compatLnSpc="1">
            <a:prstTxWarp prst="textNoShape">
              <a:avLst/>
            </a:prstTxWarp>
          </a:bodyPr>
          <a:lstStyle/>
          <a:p>
            <a:pPr marL="0" marR="0" indent="0" algn="ctr" defTabSz="966326" rtl="0" eaLnBrk="1" fontAlgn="base" latinLnBrk="0" hangingPunct="1">
              <a:lnSpc>
                <a:spcPct val="100000"/>
              </a:lnSpc>
              <a:spcBef>
                <a:spcPct val="0"/>
              </a:spcBef>
              <a:spcAft>
                <a:spcPct val="0"/>
              </a:spcAft>
              <a:buClrTx/>
              <a:buSzTx/>
              <a:buFontTx/>
              <a:buNone/>
              <a:tabLst/>
            </a:pPr>
            <a:endParaRPr kumimoji="1" lang="ja-JP" altLang="en-US" sz="1480" b="0" i="0" u="none" strike="noStrike" cap="none" normalizeH="0" baseline="0">
              <a:ln>
                <a:noFill/>
              </a:ln>
              <a:solidFill>
                <a:schemeClr val="tx1"/>
              </a:solidFill>
              <a:effectLst/>
              <a:latin typeface="Arial" charset="0"/>
              <a:ea typeface="HGPｺﾞｼｯｸM" pitchFamily="50" charset="-128"/>
            </a:endParaRPr>
          </a:p>
        </p:txBody>
      </p:sp>
      <p:sp>
        <p:nvSpPr>
          <p:cNvPr id="6" name="正方形/長方形 5"/>
          <p:cNvSpPr/>
          <p:nvPr userDrawn="1"/>
        </p:nvSpPr>
        <p:spPr bwMode="auto">
          <a:xfrm>
            <a:off x="3238" y="1636701"/>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5114" tIns="49459" rIns="95114" bIns="49459" numCol="1" rtlCol="0" anchor="ctr" anchorCtr="0" compatLnSpc="1">
            <a:prstTxWarp prst="textNoShape">
              <a:avLst/>
            </a:prstTxWarp>
          </a:bodyPr>
          <a:lstStyle/>
          <a:p>
            <a:pPr marL="0" marR="0" indent="0" algn="ctr" defTabSz="966326" rtl="0" eaLnBrk="1" fontAlgn="base" latinLnBrk="0" hangingPunct="1">
              <a:lnSpc>
                <a:spcPct val="100000"/>
              </a:lnSpc>
              <a:spcBef>
                <a:spcPct val="0"/>
              </a:spcBef>
              <a:spcAft>
                <a:spcPct val="0"/>
              </a:spcAft>
              <a:buClrTx/>
              <a:buSzTx/>
              <a:buFontTx/>
              <a:buNone/>
              <a:tabLst/>
            </a:pPr>
            <a:endParaRPr kumimoji="1" lang="ja-JP" altLang="en-US" sz="1480" b="0" i="0" u="none" strike="noStrike" cap="none" normalizeH="0" baseline="0">
              <a:ln>
                <a:noFill/>
              </a:ln>
              <a:solidFill>
                <a:schemeClr val="tx1"/>
              </a:solidFill>
              <a:effectLst/>
              <a:latin typeface="Arial" charset="0"/>
              <a:ea typeface="HGPｺﾞｼｯｸM" pitchFamily="50" charset="-128"/>
            </a:endParaRPr>
          </a:p>
        </p:txBody>
      </p:sp>
      <p:sp>
        <p:nvSpPr>
          <p:cNvPr id="7" name="タイトル 1"/>
          <p:cNvSpPr>
            <a:spLocks noGrp="1"/>
          </p:cNvSpPr>
          <p:nvPr>
            <p:ph type="title"/>
          </p:nvPr>
        </p:nvSpPr>
        <p:spPr>
          <a:xfrm>
            <a:off x="3238" y="1716304"/>
            <a:ext cx="10685337" cy="4127067"/>
          </a:xfrm>
          <a:prstGeom prst="rect">
            <a:avLst/>
          </a:prstGeom>
        </p:spPr>
        <p:txBody>
          <a:bodyPr anchor="ctr"/>
          <a:lstStyle>
            <a:lvl1pPr>
              <a:defRPr sz="5073">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5" name="Rectangle 6"/>
          <p:cNvSpPr>
            <a:spLocks noChangeArrowheads="1"/>
          </p:cNvSpPr>
          <p:nvPr userDrawn="1"/>
        </p:nvSpPr>
        <p:spPr bwMode="auto">
          <a:xfrm>
            <a:off x="9361655" y="6962197"/>
            <a:ext cx="1330158" cy="597480"/>
          </a:xfrm>
          <a:prstGeom prst="rect">
            <a:avLst/>
          </a:prstGeom>
          <a:ln/>
          <a:extLst/>
        </p:spPr>
        <p:txBody>
          <a:bodyPr anchor="b"/>
          <a:lstStyle/>
          <a:p>
            <a:pPr lvl="0" algn="r" fontAlgn="base">
              <a:spcBef>
                <a:spcPct val="0"/>
              </a:spcBef>
              <a:spcAft>
                <a:spcPct val="0"/>
              </a:spcAft>
            </a:pPr>
            <a:fld id="{108656DF-4D47-46DA-9816-A02DCC070770}" type="slidenum">
              <a:rPr lang="ja-JP" altLang="en-US" sz="1903"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1903"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482728320"/>
      </p:ext>
    </p:extLst>
  </p:cSld>
  <p:clrMapOvr>
    <a:masterClrMapping/>
  </p:clrMapOvr>
</p:sldLayout>
</file>

<file path=ppt/slideLayouts/slideLayout107.xml><?xml version="1.0" encoding="utf-8"?>
<p:sldLayout xmlns:a="http://schemas.openxmlformats.org/drawingml/2006/main" xmlns:r="http://schemas.openxmlformats.org/officeDocument/2006/relationships" xmlns:p="http://schemas.openxmlformats.org/presentationml/2006/main" preserve="1" userDrawn="1">
  <p:cSld name="本文（タイトル1行）_リードなし">
    <p:spTree>
      <p:nvGrpSpPr>
        <p:cNvPr id="1" name=""/>
        <p:cNvGrpSpPr/>
        <p:nvPr/>
      </p:nvGrpSpPr>
      <p:grpSpPr>
        <a:xfrm>
          <a:off x="0" y="0"/>
          <a:ext cx="0" cy="0"/>
          <a:chOff x="0" y="0"/>
          <a:chExt cx="0" cy="0"/>
        </a:xfrm>
      </p:grpSpPr>
      <p:sp>
        <p:nvSpPr>
          <p:cNvPr id="2" name="タイトル 1"/>
          <p:cNvSpPr>
            <a:spLocks noGrp="1"/>
          </p:cNvSpPr>
          <p:nvPr>
            <p:ph type="title"/>
          </p:nvPr>
        </p:nvSpPr>
        <p:spPr>
          <a:xfrm>
            <a:off x="3238" y="1"/>
            <a:ext cx="10685337" cy="842945"/>
          </a:xfrm>
          <a:prstGeom prst="rect">
            <a:avLst/>
          </a:prstGeom>
        </p:spPr>
        <p:txBody>
          <a:bodyPr lIns="288000" tIns="0" rIns="288000" bIns="36000" anchor="b" anchorCtr="0"/>
          <a:lstStyle>
            <a:lvl1pPr algn="l">
              <a:defRPr sz="422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3" name="正方形/長方形 2"/>
          <p:cNvSpPr/>
          <p:nvPr userDrawn="1"/>
        </p:nvSpPr>
        <p:spPr bwMode="auto">
          <a:xfrm>
            <a:off x="-8547" y="847407"/>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5114" tIns="49459" rIns="95114" bIns="49459" numCol="1" rtlCol="0" anchor="ctr" anchorCtr="0" compatLnSpc="1">
            <a:prstTxWarp prst="textNoShape">
              <a:avLst/>
            </a:prstTxWarp>
          </a:bodyPr>
          <a:lstStyle/>
          <a:p>
            <a:pPr marL="0" marR="0" indent="0" algn="ctr" defTabSz="966326" rtl="0" eaLnBrk="1" fontAlgn="base" latinLnBrk="0" hangingPunct="1">
              <a:lnSpc>
                <a:spcPct val="100000"/>
              </a:lnSpc>
              <a:spcBef>
                <a:spcPct val="0"/>
              </a:spcBef>
              <a:spcAft>
                <a:spcPct val="0"/>
              </a:spcAft>
              <a:buClrTx/>
              <a:buSzTx/>
              <a:buFontTx/>
              <a:buNone/>
              <a:tabLst/>
            </a:pPr>
            <a:endParaRPr kumimoji="1" lang="ja-JP" altLang="en-US" sz="1480"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2249427563"/>
      </p:ext>
    </p:extLst>
  </p:cSld>
  <p:clrMapOvr>
    <a:masterClrMapping/>
  </p:clrMapOvr>
</p:sldLayout>
</file>

<file path=ppt/slideLayouts/slideLayout108.xml><?xml version="1.0" encoding="utf-8"?>
<p:sldLayout xmlns:a="http://schemas.openxmlformats.org/drawingml/2006/main" xmlns:r="http://schemas.openxmlformats.org/officeDocument/2006/relationships" xmlns:p="http://schemas.openxmlformats.org/presentationml/2006/main" preserve="1" userDrawn="1">
  <p:cSld name="本文（タイトル1行）_リード1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1"/>
            <a:ext cx="10685337" cy="842945"/>
          </a:xfrm>
          <a:prstGeom prst="rect">
            <a:avLst/>
          </a:prstGeom>
        </p:spPr>
        <p:txBody>
          <a:bodyPr lIns="288000" tIns="0" rIns="288000" bIns="36000" anchor="b" anchorCtr="0"/>
          <a:lstStyle>
            <a:lvl1pPr algn="l">
              <a:defRPr sz="422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84294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5114" tIns="49459" rIns="95114" bIns="49459" numCol="1" rtlCol="0" anchor="ctr" anchorCtr="0" compatLnSpc="1">
            <a:prstTxWarp prst="textNoShape">
              <a:avLst/>
            </a:prstTxWarp>
          </a:bodyPr>
          <a:lstStyle/>
          <a:p>
            <a:pPr marL="0" marR="0" indent="0" algn="ctr" defTabSz="966326" rtl="0" eaLnBrk="1" fontAlgn="base" latinLnBrk="0" hangingPunct="1">
              <a:lnSpc>
                <a:spcPct val="100000"/>
              </a:lnSpc>
              <a:spcBef>
                <a:spcPct val="0"/>
              </a:spcBef>
              <a:spcAft>
                <a:spcPct val="0"/>
              </a:spcAft>
              <a:buClrTx/>
              <a:buSzTx/>
              <a:buFontTx/>
              <a:buNone/>
              <a:tabLst/>
            </a:pPr>
            <a:endParaRPr kumimoji="1" lang="ja-JP" altLang="en-US" sz="1480"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0" y="918917"/>
            <a:ext cx="10685337" cy="7936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2398" indent="-342398">
              <a:spcBef>
                <a:spcPts val="0"/>
              </a:spcBef>
              <a:spcAft>
                <a:spcPts val="635"/>
              </a:spcAft>
              <a:buClr>
                <a:schemeClr val="accent1"/>
              </a:buClr>
              <a:buSzPct val="80000"/>
              <a:buFont typeface="Wingdings" panose="05000000000000000000" pitchFamily="2" charset="2"/>
              <a:buChar char="l"/>
              <a:defRPr sz="2536"/>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2261960145"/>
      </p:ext>
    </p:extLst>
  </p:cSld>
  <p:clrMapOvr>
    <a:masterClrMapping/>
  </p:clrMapOvr>
</p:sldLayout>
</file>

<file path=ppt/slideLayouts/slideLayout109.xml><?xml version="1.0" encoding="utf-8"?>
<p:sldLayout xmlns:a="http://schemas.openxmlformats.org/drawingml/2006/main" xmlns:r="http://schemas.openxmlformats.org/officeDocument/2006/relationships" xmlns:p="http://schemas.openxmlformats.org/presentationml/2006/main" preserve="1" userDrawn="1">
  <p:cSld name="本文（タイトル1行）_リード2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22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7"/>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5114" tIns="49459" rIns="95114" bIns="49459" numCol="1" rtlCol="0" anchor="ctr" anchorCtr="0" compatLnSpc="1">
            <a:prstTxWarp prst="textNoShape">
              <a:avLst/>
            </a:prstTxWarp>
          </a:bodyPr>
          <a:lstStyle/>
          <a:p>
            <a:pPr marL="0" marR="0" indent="0" algn="ctr" defTabSz="966326" rtl="0" eaLnBrk="1" fontAlgn="base" latinLnBrk="0" hangingPunct="1">
              <a:lnSpc>
                <a:spcPct val="100000"/>
              </a:lnSpc>
              <a:spcBef>
                <a:spcPct val="0"/>
              </a:spcBef>
              <a:spcAft>
                <a:spcPct val="0"/>
              </a:spcAft>
              <a:buClrTx/>
              <a:buSzTx/>
              <a:buFontTx/>
              <a:buNone/>
              <a:tabLst/>
            </a:pPr>
            <a:endParaRPr kumimoji="1" lang="ja-JP" altLang="en-US" sz="1480"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0" y="1077668"/>
            <a:ext cx="10685337" cy="12698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2398" indent="-342398">
              <a:spcBef>
                <a:spcPts val="0"/>
              </a:spcBef>
              <a:spcAft>
                <a:spcPts val="635"/>
              </a:spcAft>
              <a:buClr>
                <a:schemeClr val="accent1"/>
              </a:buClr>
              <a:buSzPct val="80000"/>
              <a:buFont typeface="Wingdings" panose="05000000000000000000" pitchFamily="2" charset="2"/>
              <a:buChar char="l"/>
              <a:defRPr sz="2536"/>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20462752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白紙">
    <p:spTree>
      <p:nvGrpSpPr>
        <p:cNvPr id="1" name=""/>
        <p:cNvGrpSpPr/>
        <p:nvPr/>
      </p:nvGrpSpPr>
      <p:grpSpPr>
        <a:xfrm>
          <a:off x="0" y="0"/>
          <a:ext cx="0" cy="0"/>
          <a:chOff x="0" y="0"/>
          <a:chExt cx="0" cy="0"/>
        </a:xfrm>
      </p:grpSpPr>
      <p:sp>
        <p:nvSpPr>
          <p:cNvPr id="2"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907511418"/>
      </p:ext>
    </p:extLst>
  </p:cSld>
  <p:clrMapOvr>
    <a:masterClrMapping/>
  </p:clrMapOvr>
</p:sldLayout>
</file>

<file path=ppt/slideLayouts/slideLayout110.xml><?xml version="1.0" encoding="utf-8"?>
<p:sldLayout xmlns:a="http://schemas.openxmlformats.org/drawingml/2006/main" xmlns:r="http://schemas.openxmlformats.org/officeDocument/2006/relationships" xmlns:p="http://schemas.openxmlformats.org/presentationml/2006/main" preserve="1" userDrawn="1">
  <p:cSld name="本文（タイトル1行）_リード3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22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7"/>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5114" tIns="49459" rIns="95114" bIns="49459" numCol="1" rtlCol="0" anchor="ctr" anchorCtr="0" compatLnSpc="1">
            <a:prstTxWarp prst="textNoShape">
              <a:avLst/>
            </a:prstTxWarp>
          </a:bodyPr>
          <a:lstStyle/>
          <a:p>
            <a:pPr marL="0" marR="0" indent="0" algn="ctr" defTabSz="966326" rtl="0" eaLnBrk="1" fontAlgn="base" latinLnBrk="0" hangingPunct="1">
              <a:lnSpc>
                <a:spcPct val="100000"/>
              </a:lnSpc>
              <a:spcBef>
                <a:spcPct val="0"/>
              </a:spcBef>
              <a:spcAft>
                <a:spcPct val="0"/>
              </a:spcAft>
              <a:buClrTx/>
              <a:buSzTx/>
              <a:buFontTx/>
              <a:buNone/>
              <a:tabLst/>
            </a:pPr>
            <a:endParaRPr kumimoji="1" lang="ja-JP" altLang="en-US" sz="1480"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3238" y="1077667"/>
            <a:ext cx="10685337" cy="1825433"/>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2398" indent="-342398">
              <a:spcBef>
                <a:spcPts val="0"/>
              </a:spcBef>
              <a:spcAft>
                <a:spcPts val="635"/>
              </a:spcAft>
              <a:buClr>
                <a:schemeClr val="accent1"/>
              </a:buClr>
              <a:buSzPct val="80000"/>
              <a:buFont typeface="Wingdings" panose="05000000000000000000" pitchFamily="2" charset="2"/>
              <a:buChar char="l"/>
              <a:defRPr sz="2536"/>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1938808962"/>
      </p:ext>
    </p:extLst>
  </p:cSld>
  <p:clrMapOvr>
    <a:masterClrMapping/>
  </p:clrMapOvr>
</p:sldLayout>
</file>

<file path=ppt/slideLayouts/slideLayout111.xml><?xml version="1.0" encoding="utf-8"?>
<p:sldLayout xmlns:a="http://schemas.openxmlformats.org/drawingml/2006/main" xmlns:r="http://schemas.openxmlformats.org/officeDocument/2006/relationships" xmlns:p="http://schemas.openxmlformats.org/presentationml/2006/main" preserve="1" userDrawn="1">
  <p:cSld name="本文（タイトル2行）_リードなし">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1"/>
            <a:ext cx="10685337" cy="1507967"/>
          </a:xfrm>
          <a:prstGeom prst="rect">
            <a:avLst/>
          </a:prstGeom>
        </p:spPr>
        <p:txBody>
          <a:bodyPr lIns="288000" tIns="0" rIns="288000" bIns="36000" anchor="b" anchorCtr="0"/>
          <a:lstStyle>
            <a:lvl1pPr algn="l">
              <a:defRPr sz="422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5114" tIns="49459" rIns="95114" bIns="49459" numCol="1" rtlCol="0" anchor="ctr" anchorCtr="0" compatLnSpc="1">
            <a:prstTxWarp prst="textNoShape">
              <a:avLst/>
            </a:prstTxWarp>
          </a:bodyPr>
          <a:lstStyle/>
          <a:p>
            <a:pPr marL="0" marR="0" indent="0" algn="ctr" defTabSz="966326" rtl="0" eaLnBrk="1" fontAlgn="base" latinLnBrk="0" hangingPunct="1">
              <a:lnSpc>
                <a:spcPct val="100000"/>
              </a:lnSpc>
              <a:spcBef>
                <a:spcPct val="0"/>
              </a:spcBef>
              <a:spcAft>
                <a:spcPct val="0"/>
              </a:spcAft>
              <a:buClrTx/>
              <a:buSzTx/>
              <a:buFontTx/>
              <a:buNone/>
              <a:tabLst/>
            </a:pPr>
            <a:endParaRPr kumimoji="1" lang="ja-JP" altLang="en-US" sz="1480"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3862502521"/>
      </p:ext>
    </p:extLst>
  </p:cSld>
  <p:clrMapOvr>
    <a:masterClrMapping/>
  </p:clrMapOvr>
</p:sldLayout>
</file>

<file path=ppt/slideLayouts/slideLayout112.xml><?xml version="1.0" encoding="utf-8"?>
<p:sldLayout xmlns:a="http://schemas.openxmlformats.org/drawingml/2006/main" xmlns:r="http://schemas.openxmlformats.org/officeDocument/2006/relationships" xmlns:p="http://schemas.openxmlformats.org/presentationml/2006/main" preserve="1" userDrawn="1">
  <p:cSld name="本文（タイトル2行）_リード1行">
    <p:spTree>
      <p:nvGrpSpPr>
        <p:cNvPr id="1" name=""/>
        <p:cNvGrpSpPr/>
        <p:nvPr/>
      </p:nvGrpSpPr>
      <p:grpSpPr>
        <a:xfrm>
          <a:off x="0" y="0"/>
          <a:ext cx="0" cy="0"/>
          <a:chOff x="0" y="0"/>
          <a:chExt cx="0" cy="0"/>
        </a:xfrm>
      </p:grpSpPr>
      <p:sp>
        <p:nvSpPr>
          <p:cNvPr id="5" name="テキスト プレースホルダー 5"/>
          <p:cNvSpPr>
            <a:spLocks noGrp="1"/>
          </p:cNvSpPr>
          <p:nvPr>
            <p:ph type="body" sz="quarter" idx="10"/>
          </p:nvPr>
        </p:nvSpPr>
        <p:spPr>
          <a:xfrm>
            <a:off x="0" y="1597011"/>
            <a:ext cx="10685337" cy="7936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2398" indent="-342398">
              <a:spcBef>
                <a:spcPts val="0"/>
              </a:spcBef>
              <a:spcAft>
                <a:spcPts val="635"/>
              </a:spcAft>
              <a:buClr>
                <a:schemeClr val="accent1"/>
              </a:buClr>
              <a:buSzPct val="80000"/>
              <a:buFont typeface="Wingdings" panose="05000000000000000000" pitchFamily="2" charset="2"/>
              <a:buChar char="l"/>
              <a:defRPr sz="2536"/>
            </a:lvl1pPr>
          </a:lstStyle>
          <a:p>
            <a:pPr lvl="0"/>
            <a:r>
              <a:rPr kumimoji="1" lang="ja-JP" altLang="en-US" dirty="0"/>
              <a:t>マスター テキストの書式設定</a:t>
            </a:r>
            <a:endParaRPr kumimoji="1" lang="en-US" altLang="ja-JP" dirty="0"/>
          </a:p>
        </p:txBody>
      </p:sp>
      <p:sp>
        <p:nvSpPr>
          <p:cNvPr id="6" name="タイトル 1"/>
          <p:cNvSpPr>
            <a:spLocks noGrp="1"/>
          </p:cNvSpPr>
          <p:nvPr>
            <p:ph type="title"/>
          </p:nvPr>
        </p:nvSpPr>
        <p:spPr>
          <a:xfrm>
            <a:off x="3238" y="1"/>
            <a:ext cx="10685337" cy="1507967"/>
          </a:xfrm>
          <a:prstGeom prst="rect">
            <a:avLst/>
          </a:prstGeom>
        </p:spPr>
        <p:txBody>
          <a:bodyPr lIns="288000" tIns="0" rIns="288000" bIns="36000" anchor="b" anchorCtr="0"/>
          <a:lstStyle>
            <a:lvl1pPr algn="l">
              <a:defRPr sz="422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7" name="正方形/長方形 6"/>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5114" tIns="49459" rIns="95114" bIns="49459" numCol="1" rtlCol="0" anchor="ctr" anchorCtr="0" compatLnSpc="1">
            <a:prstTxWarp prst="textNoShape">
              <a:avLst/>
            </a:prstTxWarp>
          </a:bodyPr>
          <a:lstStyle/>
          <a:p>
            <a:pPr marL="0" marR="0" indent="0" algn="ctr" defTabSz="966326" rtl="0" eaLnBrk="1" fontAlgn="base" latinLnBrk="0" hangingPunct="1">
              <a:lnSpc>
                <a:spcPct val="100000"/>
              </a:lnSpc>
              <a:spcBef>
                <a:spcPct val="0"/>
              </a:spcBef>
              <a:spcAft>
                <a:spcPct val="0"/>
              </a:spcAft>
              <a:buClrTx/>
              <a:buSzTx/>
              <a:buFontTx/>
              <a:buNone/>
              <a:tabLst/>
            </a:pPr>
            <a:endParaRPr kumimoji="1" lang="ja-JP" altLang="en-US" sz="1480"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1854077584"/>
      </p:ext>
    </p:extLst>
  </p:cSld>
  <p:clrMapOvr>
    <a:masterClrMapping/>
  </p:clrMapOvr>
</p:sldLayout>
</file>

<file path=ppt/slideLayouts/slideLayout113.xml><?xml version="1.0" encoding="utf-8"?>
<p:sldLayout xmlns:a="http://schemas.openxmlformats.org/drawingml/2006/main" xmlns:r="http://schemas.openxmlformats.org/officeDocument/2006/relationships" xmlns:p="http://schemas.openxmlformats.org/presentationml/2006/main" preserve="1" userDrawn="1">
  <p:cSld name="本文（タイトル2行）_リード2行">
    <p:spTree>
      <p:nvGrpSpPr>
        <p:cNvPr id="1" name=""/>
        <p:cNvGrpSpPr/>
        <p:nvPr/>
      </p:nvGrpSpPr>
      <p:grpSpPr>
        <a:xfrm>
          <a:off x="0" y="0"/>
          <a:ext cx="0" cy="0"/>
          <a:chOff x="0" y="0"/>
          <a:chExt cx="0" cy="0"/>
        </a:xfrm>
      </p:grpSpPr>
      <p:sp>
        <p:nvSpPr>
          <p:cNvPr id="6" name="テキスト プレースホルダー 5"/>
          <p:cNvSpPr>
            <a:spLocks noGrp="1"/>
          </p:cNvSpPr>
          <p:nvPr>
            <p:ph type="body" sz="quarter" idx="10"/>
          </p:nvPr>
        </p:nvSpPr>
        <p:spPr>
          <a:xfrm>
            <a:off x="0" y="1597011"/>
            <a:ext cx="10685337" cy="12698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2398" indent="-342398">
              <a:spcBef>
                <a:spcPts val="0"/>
              </a:spcBef>
              <a:spcAft>
                <a:spcPts val="635"/>
              </a:spcAft>
              <a:buClr>
                <a:schemeClr val="accent1"/>
              </a:buClr>
              <a:buSzPct val="80000"/>
              <a:buFont typeface="Wingdings" panose="05000000000000000000" pitchFamily="2" charset="2"/>
              <a:buChar char="l"/>
              <a:defRPr sz="2536"/>
            </a:lvl1pPr>
          </a:lstStyle>
          <a:p>
            <a:pPr lvl="0"/>
            <a:r>
              <a:rPr kumimoji="1" lang="ja-JP" altLang="en-US" dirty="0"/>
              <a:t>マスター テキストの書式設定</a:t>
            </a:r>
            <a:endParaRPr kumimoji="1" lang="en-US" altLang="ja-JP" dirty="0"/>
          </a:p>
        </p:txBody>
      </p:sp>
      <p:sp>
        <p:nvSpPr>
          <p:cNvPr id="7" name="タイトル 1"/>
          <p:cNvSpPr>
            <a:spLocks noGrp="1"/>
          </p:cNvSpPr>
          <p:nvPr>
            <p:ph type="title"/>
          </p:nvPr>
        </p:nvSpPr>
        <p:spPr>
          <a:xfrm>
            <a:off x="3238" y="1"/>
            <a:ext cx="10685337" cy="1507967"/>
          </a:xfrm>
          <a:prstGeom prst="rect">
            <a:avLst/>
          </a:prstGeom>
        </p:spPr>
        <p:txBody>
          <a:bodyPr lIns="288000" tIns="0" rIns="288000" bIns="36000" anchor="b" anchorCtr="0"/>
          <a:lstStyle>
            <a:lvl1pPr algn="l">
              <a:defRPr sz="422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8" name="正方形/長方形 7"/>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5114" tIns="49459" rIns="95114" bIns="49459" numCol="1" rtlCol="0" anchor="ctr" anchorCtr="0" compatLnSpc="1">
            <a:prstTxWarp prst="textNoShape">
              <a:avLst/>
            </a:prstTxWarp>
          </a:bodyPr>
          <a:lstStyle/>
          <a:p>
            <a:pPr marL="0" marR="0" indent="0" algn="ctr" defTabSz="966326" rtl="0" eaLnBrk="1" fontAlgn="base" latinLnBrk="0" hangingPunct="1">
              <a:lnSpc>
                <a:spcPct val="100000"/>
              </a:lnSpc>
              <a:spcBef>
                <a:spcPct val="0"/>
              </a:spcBef>
              <a:spcAft>
                <a:spcPct val="0"/>
              </a:spcAft>
              <a:buClrTx/>
              <a:buSzTx/>
              <a:buFontTx/>
              <a:buNone/>
              <a:tabLst/>
            </a:pPr>
            <a:endParaRPr kumimoji="1" lang="ja-JP" altLang="en-US" sz="1480"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211783806"/>
      </p:ext>
    </p:extLst>
  </p:cSld>
  <p:clrMapOvr>
    <a:masterClrMapping/>
  </p:clrMapOvr>
</p:sldLayout>
</file>

<file path=ppt/slideLayouts/slideLayout114.xml><?xml version="1.0" encoding="utf-8"?>
<p:sldLayout xmlns:a="http://schemas.openxmlformats.org/drawingml/2006/main" xmlns:r="http://schemas.openxmlformats.org/officeDocument/2006/relationships" xmlns:p="http://schemas.openxmlformats.org/presentationml/2006/main" preserve="1" userDrawn="1">
  <p:cSld name="本文（タイトル2行）_リード3行">
    <p:spTree>
      <p:nvGrpSpPr>
        <p:cNvPr id="1" name=""/>
        <p:cNvGrpSpPr/>
        <p:nvPr/>
      </p:nvGrpSpPr>
      <p:grpSpPr>
        <a:xfrm>
          <a:off x="0" y="0"/>
          <a:ext cx="0" cy="0"/>
          <a:chOff x="0" y="0"/>
          <a:chExt cx="0" cy="0"/>
        </a:xfrm>
      </p:grpSpPr>
      <p:sp>
        <p:nvSpPr>
          <p:cNvPr id="6" name="テキスト プレースホルダー 5"/>
          <p:cNvSpPr>
            <a:spLocks noGrp="1"/>
          </p:cNvSpPr>
          <p:nvPr>
            <p:ph type="body" sz="quarter" idx="10"/>
          </p:nvPr>
        </p:nvSpPr>
        <p:spPr>
          <a:xfrm>
            <a:off x="0" y="1597013"/>
            <a:ext cx="10685337" cy="1825433"/>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2398" indent="-342398">
              <a:spcBef>
                <a:spcPts val="0"/>
              </a:spcBef>
              <a:spcAft>
                <a:spcPts val="635"/>
              </a:spcAft>
              <a:buClr>
                <a:schemeClr val="accent1"/>
              </a:buClr>
              <a:buSzPct val="80000"/>
              <a:buFont typeface="Wingdings" panose="05000000000000000000" pitchFamily="2" charset="2"/>
              <a:buChar char="l"/>
              <a:defRPr sz="2536"/>
            </a:lvl1pPr>
          </a:lstStyle>
          <a:p>
            <a:pPr lvl="0"/>
            <a:r>
              <a:rPr kumimoji="1" lang="ja-JP" altLang="en-US" dirty="0"/>
              <a:t>マスター テキストの書式設定</a:t>
            </a:r>
            <a:endParaRPr kumimoji="1" lang="en-US" altLang="ja-JP" dirty="0"/>
          </a:p>
        </p:txBody>
      </p:sp>
      <p:sp>
        <p:nvSpPr>
          <p:cNvPr id="7" name="タイトル 1"/>
          <p:cNvSpPr>
            <a:spLocks noGrp="1"/>
          </p:cNvSpPr>
          <p:nvPr>
            <p:ph type="title"/>
          </p:nvPr>
        </p:nvSpPr>
        <p:spPr>
          <a:xfrm>
            <a:off x="3238" y="1"/>
            <a:ext cx="10685337" cy="1507967"/>
          </a:xfrm>
          <a:prstGeom prst="rect">
            <a:avLst/>
          </a:prstGeom>
        </p:spPr>
        <p:txBody>
          <a:bodyPr lIns="288000" tIns="0" rIns="288000" bIns="36000" anchor="b" anchorCtr="0"/>
          <a:lstStyle>
            <a:lvl1pPr algn="l">
              <a:defRPr sz="422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8" name="正方形/長方形 7"/>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5114" tIns="49459" rIns="95114" bIns="49459" numCol="1" rtlCol="0" anchor="ctr" anchorCtr="0" compatLnSpc="1">
            <a:prstTxWarp prst="textNoShape">
              <a:avLst/>
            </a:prstTxWarp>
          </a:bodyPr>
          <a:lstStyle/>
          <a:p>
            <a:pPr marL="0" marR="0" indent="0" algn="ctr" defTabSz="966326" rtl="0" eaLnBrk="1" fontAlgn="base" latinLnBrk="0" hangingPunct="1">
              <a:lnSpc>
                <a:spcPct val="100000"/>
              </a:lnSpc>
              <a:spcBef>
                <a:spcPct val="0"/>
              </a:spcBef>
              <a:spcAft>
                <a:spcPct val="0"/>
              </a:spcAft>
              <a:buClrTx/>
              <a:buSzTx/>
              <a:buFontTx/>
              <a:buNone/>
              <a:tabLst/>
            </a:pPr>
            <a:endParaRPr kumimoji="1" lang="ja-JP" altLang="en-US" sz="1480"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4175367820"/>
      </p:ext>
    </p:extLst>
  </p:cSld>
  <p:clrMapOvr>
    <a:masterClrMapping/>
  </p:clrMapOvr>
</p:sldLayout>
</file>

<file path=ppt/slideLayouts/slideLayout115.xml><?xml version="1.0" encoding="utf-8"?>
<p:sldLayout xmlns:a="http://schemas.openxmlformats.org/drawingml/2006/main" xmlns:r="http://schemas.openxmlformats.org/officeDocument/2006/relationships" xmlns:p="http://schemas.openxmlformats.org/presentationml/2006/main" preserve="1" userDrawn="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567848587"/>
      </p:ext>
    </p:extLst>
  </p:cSld>
  <p:clrMapOvr>
    <a:masterClrMapping/>
  </p:clrMapOvr>
</p:sldLayout>
</file>

<file path=ppt/slideLayouts/slideLayout116.xml><?xml version="1.0" encoding="utf-8"?>
<p:sldLayout xmlns:a="http://schemas.openxmlformats.org/drawingml/2006/main" xmlns:r="http://schemas.openxmlformats.org/officeDocument/2006/relationships" xmlns:p="http://schemas.openxmlformats.org/presentationml/2006/main" showMasterSp="0" preserve="1" userDrawn="1">
  <p:cSld name="表紙">
    <p:spTree>
      <p:nvGrpSpPr>
        <p:cNvPr id="1" name=""/>
        <p:cNvGrpSpPr/>
        <p:nvPr/>
      </p:nvGrpSpPr>
      <p:grpSpPr>
        <a:xfrm>
          <a:off x="0" y="0"/>
          <a:ext cx="0" cy="0"/>
          <a:chOff x="0" y="0"/>
          <a:chExt cx="0" cy="0"/>
        </a:xfrm>
      </p:grpSpPr>
      <p:sp>
        <p:nvSpPr>
          <p:cNvPr id="2" name="タイトル 1"/>
          <p:cNvSpPr>
            <a:spLocks noGrp="1"/>
          </p:cNvSpPr>
          <p:nvPr>
            <p:ph type="title"/>
          </p:nvPr>
        </p:nvSpPr>
        <p:spPr>
          <a:xfrm>
            <a:off x="3238" y="1716304"/>
            <a:ext cx="10685337" cy="4127067"/>
          </a:xfrm>
          <a:prstGeom prst="rect">
            <a:avLst/>
          </a:prstGeom>
        </p:spPr>
        <p:txBody>
          <a:bodyPr anchor="ctr"/>
          <a:lstStyle>
            <a:lvl1pPr>
              <a:spcAft>
                <a:spcPts val="5181"/>
              </a:spcAft>
              <a:defRPr sz="5181">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Tree>
    <p:extLst>
      <p:ext uri="{BB962C8B-B14F-4D97-AF65-F5344CB8AC3E}">
        <p14:creationId xmlns:p14="http://schemas.microsoft.com/office/powerpoint/2010/main" val="3552486184"/>
      </p:ext>
    </p:extLst>
  </p:cSld>
  <p:clrMapOvr>
    <a:masterClrMapping/>
  </p:clrMapOvr>
</p:sldLayout>
</file>

<file path=ppt/slideLayouts/slideLayout117.xml><?xml version="1.0" encoding="utf-8"?>
<p:sldLayout xmlns:a="http://schemas.openxmlformats.org/drawingml/2006/main" xmlns:r="http://schemas.openxmlformats.org/officeDocument/2006/relationships" xmlns:p="http://schemas.openxmlformats.org/presentationml/2006/main" showMasterSp="0" preserve="1" userDrawn="1">
  <p:cSld name="中表紙">
    <p:spTree>
      <p:nvGrpSpPr>
        <p:cNvPr id="1" name=""/>
        <p:cNvGrpSpPr/>
        <p:nvPr/>
      </p:nvGrpSpPr>
      <p:grpSpPr>
        <a:xfrm>
          <a:off x="0" y="0"/>
          <a:ext cx="0" cy="0"/>
          <a:chOff x="0" y="0"/>
          <a:chExt cx="0" cy="0"/>
        </a:xfrm>
      </p:grpSpPr>
      <p:sp>
        <p:nvSpPr>
          <p:cNvPr id="3" name="正方形/長方形 2"/>
          <p:cNvSpPr/>
          <p:nvPr userDrawn="1"/>
        </p:nvSpPr>
        <p:spPr bwMode="auto">
          <a:xfrm>
            <a:off x="3238" y="5854101"/>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6" name="正方形/長方形 5"/>
          <p:cNvSpPr/>
          <p:nvPr userDrawn="1"/>
        </p:nvSpPr>
        <p:spPr bwMode="auto">
          <a:xfrm>
            <a:off x="3238" y="1636700"/>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7" name="タイトル 1"/>
          <p:cNvSpPr>
            <a:spLocks noGrp="1"/>
          </p:cNvSpPr>
          <p:nvPr>
            <p:ph type="title"/>
          </p:nvPr>
        </p:nvSpPr>
        <p:spPr>
          <a:xfrm>
            <a:off x="3238" y="1716304"/>
            <a:ext cx="10685337" cy="4127067"/>
          </a:xfrm>
          <a:prstGeom prst="rect">
            <a:avLst/>
          </a:prstGeom>
        </p:spPr>
        <p:txBody>
          <a:bodyPr anchor="ctr"/>
          <a:lstStyle>
            <a:lvl1pPr>
              <a:defRPr sz="5181">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5" name="Rectangle 6"/>
          <p:cNvSpPr>
            <a:spLocks noChangeArrowheads="1"/>
          </p:cNvSpPr>
          <p:nvPr userDrawn="1"/>
        </p:nvSpPr>
        <p:spPr bwMode="auto">
          <a:xfrm>
            <a:off x="9361655" y="6962196"/>
            <a:ext cx="1330158" cy="597480"/>
          </a:xfrm>
          <a:prstGeom prst="rect">
            <a:avLst/>
          </a:prstGeom>
          <a:ln/>
          <a:extLst/>
        </p:spPr>
        <p:txBody>
          <a:bodyPr anchor="b"/>
          <a:lstStyle/>
          <a:p>
            <a:pPr lvl="0" algn="r" fontAlgn="base">
              <a:spcBef>
                <a:spcPct val="0"/>
              </a:spcBef>
              <a:spcAft>
                <a:spcPct val="0"/>
              </a:spcAft>
            </a:pPr>
            <a:fld id="{108656DF-4D47-46DA-9816-A02DCC070770}" type="slidenum">
              <a:rPr lang="ja-JP" altLang="en-US" sz="1943"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1943"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4074345272"/>
      </p:ext>
    </p:extLst>
  </p:cSld>
  <p:clrMapOvr>
    <a:masterClrMapping/>
  </p:clrMapOvr>
</p:sldLayout>
</file>

<file path=ppt/slideLayouts/slideLayout118.xml><?xml version="1.0" encoding="utf-8"?>
<p:sldLayout xmlns:a="http://schemas.openxmlformats.org/drawingml/2006/main" xmlns:r="http://schemas.openxmlformats.org/officeDocument/2006/relationships" xmlns:p="http://schemas.openxmlformats.org/presentationml/2006/main" preserve="1" userDrawn="1">
  <p:cSld name="本文（タイトル1行）_リードなし">
    <p:spTree>
      <p:nvGrpSpPr>
        <p:cNvPr id="1" name=""/>
        <p:cNvGrpSpPr/>
        <p:nvPr/>
      </p:nvGrpSpPr>
      <p:grpSpPr>
        <a:xfrm>
          <a:off x="0" y="0"/>
          <a:ext cx="0" cy="0"/>
          <a:chOff x="0" y="0"/>
          <a:chExt cx="0" cy="0"/>
        </a:xfrm>
      </p:grpSpPr>
      <p:sp>
        <p:nvSpPr>
          <p:cNvPr id="2"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3" name="正方形/長方形 2"/>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2665718351"/>
      </p:ext>
    </p:extLst>
  </p:cSld>
  <p:clrMapOvr>
    <a:masterClrMapping/>
  </p:clrMapOvr>
</p:sldLayout>
</file>

<file path=ppt/slideLayouts/slideLayout119.xml><?xml version="1.0" encoding="utf-8"?>
<p:sldLayout xmlns:a="http://schemas.openxmlformats.org/drawingml/2006/main" xmlns:r="http://schemas.openxmlformats.org/officeDocument/2006/relationships" xmlns:p="http://schemas.openxmlformats.org/presentationml/2006/main" preserve="1" userDrawn="1">
  <p:cSld name="本文（タイトル1行）_リード1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1"/>
            <a:ext cx="10685337" cy="866213"/>
          </a:xfrm>
          <a:prstGeom prst="rect">
            <a:avLst/>
          </a:prstGeom>
        </p:spPr>
        <p:txBody>
          <a:bodyPr lIns="288000" tIns="0" rIns="288000" bIns="36000" anchor="ctr"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812697"/>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0" y="920168"/>
            <a:ext cx="10685337" cy="7936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188813364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表紙">
    <p:spTree>
      <p:nvGrpSpPr>
        <p:cNvPr id="1" name=""/>
        <p:cNvGrpSpPr/>
        <p:nvPr/>
      </p:nvGrpSpPr>
      <p:grpSpPr>
        <a:xfrm>
          <a:off x="0" y="0"/>
          <a:ext cx="0" cy="0"/>
          <a:chOff x="0" y="0"/>
          <a:chExt cx="0" cy="0"/>
        </a:xfrm>
      </p:grpSpPr>
      <p:sp>
        <p:nvSpPr>
          <p:cNvPr id="2" name="タイトル 1"/>
          <p:cNvSpPr>
            <a:spLocks noGrp="1"/>
          </p:cNvSpPr>
          <p:nvPr>
            <p:ph type="title"/>
          </p:nvPr>
        </p:nvSpPr>
        <p:spPr>
          <a:xfrm>
            <a:off x="3240" y="1716308"/>
            <a:ext cx="10685337" cy="4127067"/>
          </a:xfrm>
          <a:prstGeom prst="rect">
            <a:avLst/>
          </a:prstGeom>
        </p:spPr>
        <p:txBody>
          <a:bodyPr anchor="ctr"/>
          <a:lstStyle>
            <a:lvl1pPr>
              <a:spcAft>
                <a:spcPts val="4884"/>
              </a:spcAft>
              <a:defRPr sz="4884">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3"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985272554"/>
      </p:ext>
    </p:extLst>
  </p:cSld>
  <p:clrMapOvr>
    <a:masterClrMapping/>
  </p:clrMapOvr>
</p:sldLayout>
</file>

<file path=ppt/slideLayouts/slideLayout120.xml><?xml version="1.0" encoding="utf-8"?>
<p:sldLayout xmlns:a="http://schemas.openxmlformats.org/drawingml/2006/main" xmlns:r="http://schemas.openxmlformats.org/officeDocument/2006/relationships" xmlns:p="http://schemas.openxmlformats.org/presentationml/2006/main" preserve="1" userDrawn="1">
  <p:cSld name="本文（タイトル1行）_リード2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0" y="1077667"/>
            <a:ext cx="10685337" cy="12698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1722272007"/>
      </p:ext>
    </p:extLst>
  </p:cSld>
  <p:clrMapOvr>
    <a:masterClrMapping/>
  </p:clrMapOvr>
</p:sldLayout>
</file>

<file path=ppt/slideLayouts/slideLayout121.xml><?xml version="1.0" encoding="utf-8"?>
<p:sldLayout xmlns:a="http://schemas.openxmlformats.org/drawingml/2006/main" xmlns:r="http://schemas.openxmlformats.org/officeDocument/2006/relationships" xmlns:p="http://schemas.openxmlformats.org/presentationml/2006/main" preserve="1" userDrawn="1">
  <p:cSld name="本文（タイトル1行）_リード3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3238" y="1077667"/>
            <a:ext cx="10685337" cy="1825433"/>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2569761774"/>
      </p:ext>
    </p:extLst>
  </p:cSld>
  <p:clrMapOvr>
    <a:masterClrMapping/>
  </p:clrMapOvr>
</p:sldLayout>
</file>

<file path=ppt/slideLayouts/slideLayout122.xml><?xml version="1.0" encoding="utf-8"?>
<p:sldLayout xmlns:a="http://schemas.openxmlformats.org/drawingml/2006/main" xmlns:r="http://schemas.openxmlformats.org/officeDocument/2006/relationships" xmlns:p="http://schemas.openxmlformats.org/presentationml/2006/main" preserve="1" userDrawn="1">
  <p:cSld name="本文（タイトル2行）_リードなし">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1032984614"/>
      </p:ext>
    </p:extLst>
  </p:cSld>
  <p:clrMapOvr>
    <a:masterClrMapping/>
  </p:clrMapOvr>
</p:sldLayout>
</file>

<file path=ppt/slideLayouts/slideLayout123.xml><?xml version="1.0" encoding="utf-8"?>
<p:sldLayout xmlns:a="http://schemas.openxmlformats.org/drawingml/2006/main" xmlns:r="http://schemas.openxmlformats.org/officeDocument/2006/relationships" xmlns:p="http://schemas.openxmlformats.org/presentationml/2006/main" preserve="1" userDrawn="1">
  <p:cSld name="本文（タイトル2行）_リード1行">
    <p:spTree>
      <p:nvGrpSpPr>
        <p:cNvPr id="1" name=""/>
        <p:cNvGrpSpPr/>
        <p:nvPr/>
      </p:nvGrpSpPr>
      <p:grpSpPr>
        <a:xfrm>
          <a:off x="0" y="0"/>
          <a:ext cx="0" cy="0"/>
          <a:chOff x="0" y="0"/>
          <a:chExt cx="0" cy="0"/>
        </a:xfrm>
      </p:grpSpPr>
      <p:sp>
        <p:nvSpPr>
          <p:cNvPr id="5" name="テキスト プレースホルダー 5"/>
          <p:cNvSpPr>
            <a:spLocks noGrp="1"/>
          </p:cNvSpPr>
          <p:nvPr>
            <p:ph type="body" sz="quarter" idx="10"/>
          </p:nvPr>
        </p:nvSpPr>
        <p:spPr>
          <a:xfrm>
            <a:off x="0" y="1597011"/>
            <a:ext cx="10685337" cy="7936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6"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7" name="正方形/長方形 6"/>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995059370"/>
      </p:ext>
    </p:extLst>
  </p:cSld>
  <p:clrMapOvr>
    <a:masterClrMapping/>
  </p:clrMapOvr>
</p:sldLayout>
</file>

<file path=ppt/slideLayouts/slideLayout124.xml><?xml version="1.0" encoding="utf-8"?>
<p:sldLayout xmlns:a="http://schemas.openxmlformats.org/drawingml/2006/main" xmlns:r="http://schemas.openxmlformats.org/officeDocument/2006/relationships" xmlns:p="http://schemas.openxmlformats.org/presentationml/2006/main" preserve="1" userDrawn="1">
  <p:cSld name="本文（タイトル2行）_リード2行">
    <p:spTree>
      <p:nvGrpSpPr>
        <p:cNvPr id="1" name=""/>
        <p:cNvGrpSpPr/>
        <p:nvPr/>
      </p:nvGrpSpPr>
      <p:grpSpPr>
        <a:xfrm>
          <a:off x="0" y="0"/>
          <a:ext cx="0" cy="0"/>
          <a:chOff x="0" y="0"/>
          <a:chExt cx="0" cy="0"/>
        </a:xfrm>
      </p:grpSpPr>
      <p:sp>
        <p:nvSpPr>
          <p:cNvPr id="6" name="テキスト プレースホルダー 5"/>
          <p:cNvSpPr>
            <a:spLocks noGrp="1"/>
          </p:cNvSpPr>
          <p:nvPr>
            <p:ph type="body" sz="quarter" idx="10"/>
          </p:nvPr>
        </p:nvSpPr>
        <p:spPr>
          <a:xfrm>
            <a:off x="0" y="1597011"/>
            <a:ext cx="10685337" cy="12698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7"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8" name="正方形/長方形 7"/>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2639808914"/>
      </p:ext>
    </p:extLst>
  </p:cSld>
  <p:clrMapOvr>
    <a:masterClrMapping/>
  </p:clrMapOvr>
</p:sldLayout>
</file>

<file path=ppt/slideLayouts/slideLayout125.xml><?xml version="1.0" encoding="utf-8"?>
<p:sldLayout xmlns:a="http://schemas.openxmlformats.org/drawingml/2006/main" xmlns:r="http://schemas.openxmlformats.org/officeDocument/2006/relationships" xmlns:p="http://schemas.openxmlformats.org/presentationml/2006/main" preserve="1" userDrawn="1">
  <p:cSld name="本文（タイトル2行）_リード3行">
    <p:spTree>
      <p:nvGrpSpPr>
        <p:cNvPr id="1" name=""/>
        <p:cNvGrpSpPr/>
        <p:nvPr/>
      </p:nvGrpSpPr>
      <p:grpSpPr>
        <a:xfrm>
          <a:off x="0" y="0"/>
          <a:ext cx="0" cy="0"/>
          <a:chOff x="0" y="0"/>
          <a:chExt cx="0" cy="0"/>
        </a:xfrm>
      </p:grpSpPr>
      <p:sp>
        <p:nvSpPr>
          <p:cNvPr id="6" name="テキスト プレースホルダー 5"/>
          <p:cNvSpPr>
            <a:spLocks noGrp="1"/>
          </p:cNvSpPr>
          <p:nvPr>
            <p:ph type="body" sz="quarter" idx="10"/>
          </p:nvPr>
        </p:nvSpPr>
        <p:spPr>
          <a:xfrm>
            <a:off x="0" y="1597012"/>
            <a:ext cx="10685337" cy="1825433"/>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7"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8" name="正方形/長方形 7"/>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304849029"/>
      </p:ext>
    </p:extLst>
  </p:cSld>
  <p:clrMapOvr>
    <a:masterClrMapping/>
  </p:clrMapOvr>
</p:sldLayout>
</file>

<file path=ppt/slideLayouts/slideLayout126.xml><?xml version="1.0" encoding="utf-8"?>
<p:sldLayout xmlns:a="http://schemas.openxmlformats.org/drawingml/2006/main" xmlns:r="http://schemas.openxmlformats.org/officeDocument/2006/relationships" xmlns:p="http://schemas.openxmlformats.org/presentationml/2006/main" preserve="1" userDrawn="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2495762734"/>
      </p:ext>
    </p:extLst>
  </p:cSld>
  <p:clrMapOvr>
    <a:masterClrMapping/>
  </p:clrMapOvr>
</p:sldLayout>
</file>

<file path=ppt/slideLayouts/slideLayout127.xml><?xml version="1.0" encoding="utf-8"?>
<p:sldLayout xmlns:a="http://schemas.openxmlformats.org/drawingml/2006/main" xmlns:r="http://schemas.openxmlformats.org/officeDocument/2006/relationships" xmlns:p="http://schemas.openxmlformats.org/presentationml/2006/main" showMasterSp="0" preserve="1" userDrawn="1">
  <p:cSld name="表紙">
    <p:spTree>
      <p:nvGrpSpPr>
        <p:cNvPr id="1" name=""/>
        <p:cNvGrpSpPr/>
        <p:nvPr/>
      </p:nvGrpSpPr>
      <p:grpSpPr>
        <a:xfrm>
          <a:off x="0" y="0"/>
          <a:ext cx="0" cy="0"/>
          <a:chOff x="0" y="0"/>
          <a:chExt cx="0" cy="0"/>
        </a:xfrm>
      </p:grpSpPr>
      <p:sp>
        <p:nvSpPr>
          <p:cNvPr id="2" name="タイトル 1"/>
          <p:cNvSpPr>
            <a:spLocks noGrp="1"/>
          </p:cNvSpPr>
          <p:nvPr>
            <p:ph type="title"/>
          </p:nvPr>
        </p:nvSpPr>
        <p:spPr>
          <a:xfrm>
            <a:off x="3238" y="1716304"/>
            <a:ext cx="10685337" cy="4127067"/>
          </a:xfrm>
          <a:prstGeom prst="rect">
            <a:avLst/>
          </a:prstGeom>
        </p:spPr>
        <p:txBody>
          <a:bodyPr anchor="ctr"/>
          <a:lstStyle>
            <a:lvl1pPr>
              <a:spcAft>
                <a:spcPts val="5181"/>
              </a:spcAft>
              <a:defRPr sz="5181">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Tree>
    <p:extLst>
      <p:ext uri="{BB962C8B-B14F-4D97-AF65-F5344CB8AC3E}">
        <p14:creationId xmlns:p14="http://schemas.microsoft.com/office/powerpoint/2010/main" val="134984572"/>
      </p:ext>
    </p:extLst>
  </p:cSld>
  <p:clrMapOvr>
    <a:masterClrMapping/>
  </p:clrMapOvr>
</p:sldLayout>
</file>

<file path=ppt/slideLayouts/slideLayout128.xml><?xml version="1.0" encoding="utf-8"?>
<p:sldLayout xmlns:a="http://schemas.openxmlformats.org/drawingml/2006/main" xmlns:r="http://schemas.openxmlformats.org/officeDocument/2006/relationships" xmlns:p="http://schemas.openxmlformats.org/presentationml/2006/main" showMasterSp="0" preserve="1" userDrawn="1">
  <p:cSld name="中表紙">
    <p:spTree>
      <p:nvGrpSpPr>
        <p:cNvPr id="1" name=""/>
        <p:cNvGrpSpPr/>
        <p:nvPr/>
      </p:nvGrpSpPr>
      <p:grpSpPr>
        <a:xfrm>
          <a:off x="0" y="0"/>
          <a:ext cx="0" cy="0"/>
          <a:chOff x="0" y="0"/>
          <a:chExt cx="0" cy="0"/>
        </a:xfrm>
      </p:grpSpPr>
      <p:sp>
        <p:nvSpPr>
          <p:cNvPr id="3" name="正方形/長方形 2"/>
          <p:cNvSpPr/>
          <p:nvPr userDrawn="1"/>
        </p:nvSpPr>
        <p:spPr bwMode="auto">
          <a:xfrm>
            <a:off x="3238" y="5854101"/>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6" name="正方形/長方形 5"/>
          <p:cNvSpPr/>
          <p:nvPr userDrawn="1"/>
        </p:nvSpPr>
        <p:spPr bwMode="auto">
          <a:xfrm>
            <a:off x="3238" y="1636700"/>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7" name="タイトル 1"/>
          <p:cNvSpPr>
            <a:spLocks noGrp="1"/>
          </p:cNvSpPr>
          <p:nvPr>
            <p:ph type="title"/>
          </p:nvPr>
        </p:nvSpPr>
        <p:spPr>
          <a:xfrm>
            <a:off x="3238" y="1716304"/>
            <a:ext cx="10685337" cy="4127067"/>
          </a:xfrm>
          <a:prstGeom prst="rect">
            <a:avLst/>
          </a:prstGeom>
        </p:spPr>
        <p:txBody>
          <a:bodyPr anchor="ctr"/>
          <a:lstStyle>
            <a:lvl1pPr>
              <a:defRPr sz="5181">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5" name="Rectangle 6"/>
          <p:cNvSpPr>
            <a:spLocks noChangeArrowheads="1"/>
          </p:cNvSpPr>
          <p:nvPr userDrawn="1"/>
        </p:nvSpPr>
        <p:spPr bwMode="auto">
          <a:xfrm>
            <a:off x="9361655" y="6962196"/>
            <a:ext cx="1330158" cy="597480"/>
          </a:xfrm>
          <a:prstGeom prst="rect">
            <a:avLst/>
          </a:prstGeom>
          <a:ln/>
          <a:extLst/>
        </p:spPr>
        <p:txBody>
          <a:bodyPr anchor="b"/>
          <a:lstStyle/>
          <a:p>
            <a:pPr lvl="0" algn="r" fontAlgn="base">
              <a:spcBef>
                <a:spcPct val="0"/>
              </a:spcBef>
              <a:spcAft>
                <a:spcPct val="0"/>
              </a:spcAft>
            </a:pPr>
            <a:fld id="{108656DF-4D47-46DA-9816-A02DCC070770}" type="slidenum">
              <a:rPr lang="ja-JP" altLang="en-US" sz="1943"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1943"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745620996"/>
      </p:ext>
    </p:extLst>
  </p:cSld>
  <p:clrMapOvr>
    <a:masterClrMapping/>
  </p:clrMapOvr>
</p:sldLayout>
</file>

<file path=ppt/slideLayouts/slideLayout129.xml><?xml version="1.0" encoding="utf-8"?>
<p:sldLayout xmlns:a="http://schemas.openxmlformats.org/drawingml/2006/main" xmlns:r="http://schemas.openxmlformats.org/officeDocument/2006/relationships" xmlns:p="http://schemas.openxmlformats.org/presentationml/2006/main" preserve="1" userDrawn="1">
  <p:cSld name="本文（タイトル1行）_リードなし">
    <p:spTree>
      <p:nvGrpSpPr>
        <p:cNvPr id="1" name=""/>
        <p:cNvGrpSpPr/>
        <p:nvPr/>
      </p:nvGrpSpPr>
      <p:grpSpPr>
        <a:xfrm>
          <a:off x="0" y="0"/>
          <a:ext cx="0" cy="0"/>
          <a:chOff x="0" y="0"/>
          <a:chExt cx="0" cy="0"/>
        </a:xfrm>
      </p:grpSpPr>
      <p:sp>
        <p:nvSpPr>
          <p:cNvPr id="2" name="タイトル 1"/>
          <p:cNvSpPr>
            <a:spLocks noGrp="1"/>
          </p:cNvSpPr>
          <p:nvPr>
            <p:ph type="title"/>
          </p:nvPr>
        </p:nvSpPr>
        <p:spPr>
          <a:xfrm>
            <a:off x="3238" y="-109562"/>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3" name="正方形/長方形 2"/>
          <p:cNvSpPr/>
          <p:nvPr userDrawn="1"/>
        </p:nvSpPr>
        <p:spPr bwMode="auto">
          <a:xfrm>
            <a:off x="3238" y="892134"/>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383769754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中表紙">
    <p:spTree>
      <p:nvGrpSpPr>
        <p:cNvPr id="1" name=""/>
        <p:cNvGrpSpPr/>
        <p:nvPr/>
      </p:nvGrpSpPr>
      <p:grpSpPr>
        <a:xfrm>
          <a:off x="0" y="0"/>
          <a:ext cx="0" cy="0"/>
          <a:chOff x="0" y="0"/>
          <a:chExt cx="0" cy="0"/>
        </a:xfrm>
      </p:grpSpPr>
      <p:sp>
        <p:nvSpPr>
          <p:cNvPr id="3" name="正方形/長方形 2"/>
          <p:cNvSpPr/>
          <p:nvPr userDrawn="1"/>
        </p:nvSpPr>
        <p:spPr bwMode="auto">
          <a:xfrm>
            <a:off x="3240" y="5854105"/>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1572" tIns="47618" rIns="91572" bIns="47618" numCol="1" rtlCol="0" anchor="ctr" anchorCtr="0" compatLnSpc="1">
            <a:prstTxWarp prst="textNoShape">
              <a:avLst/>
            </a:prstTxWarp>
          </a:bodyPr>
          <a:lstStyle/>
          <a:p>
            <a:pPr marL="0" marR="0" indent="0" algn="ctr" defTabSz="930362" rtl="0" eaLnBrk="1" fontAlgn="base" latinLnBrk="0" hangingPunct="1">
              <a:lnSpc>
                <a:spcPct val="100000"/>
              </a:lnSpc>
              <a:spcBef>
                <a:spcPct val="0"/>
              </a:spcBef>
              <a:spcAft>
                <a:spcPct val="0"/>
              </a:spcAft>
              <a:buClrTx/>
              <a:buSzTx/>
              <a:buFontTx/>
              <a:buNone/>
              <a:tabLst/>
            </a:pPr>
            <a:endParaRPr kumimoji="1" lang="ja-JP" altLang="en-US" sz="1424" b="0" i="0" u="none" strike="noStrike" cap="none" normalizeH="0" baseline="0">
              <a:ln>
                <a:noFill/>
              </a:ln>
              <a:solidFill>
                <a:schemeClr val="tx1"/>
              </a:solidFill>
              <a:effectLst/>
              <a:latin typeface="Arial" charset="0"/>
              <a:ea typeface="HGPｺﾞｼｯｸM" pitchFamily="50" charset="-128"/>
            </a:endParaRPr>
          </a:p>
        </p:txBody>
      </p:sp>
      <p:sp>
        <p:nvSpPr>
          <p:cNvPr id="6" name="正方形/長方形 5"/>
          <p:cNvSpPr/>
          <p:nvPr userDrawn="1"/>
        </p:nvSpPr>
        <p:spPr bwMode="auto">
          <a:xfrm>
            <a:off x="3240" y="1636704"/>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1572" tIns="47618" rIns="91572" bIns="47618" numCol="1" rtlCol="0" anchor="ctr" anchorCtr="0" compatLnSpc="1">
            <a:prstTxWarp prst="textNoShape">
              <a:avLst/>
            </a:prstTxWarp>
          </a:bodyPr>
          <a:lstStyle/>
          <a:p>
            <a:pPr marL="0" marR="0" indent="0" algn="ctr" defTabSz="930362" rtl="0" eaLnBrk="1" fontAlgn="base" latinLnBrk="0" hangingPunct="1">
              <a:lnSpc>
                <a:spcPct val="100000"/>
              </a:lnSpc>
              <a:spcBef>
                <a:spcPct val="0"/>
              </a:spcBef>
              <a:spcAft>
                <a:spcPct val="0"/>
              </a:spcAft>
              <a:buClrTx/>
              <a:buSzTx/>
              <a:buFontTx/>
              <a:buNone/>
              <a:tabLst/>
            </a:pPr>
            <a:endParaRPr kumimoji="1" lang="ja-JP" altLang="en-US" sz="1424" b="0" i="0" u="none" strike="noStrike" cap="none" normalizeH="0" baseline="0">
              <a:ln>
                <a:noFill/>
              </a:ln>
              <a:solidFill>
                <a:schemeClr val="tx1"/>
              </a:solidFill>
              <a:effectLst/>
              <a:latin typeface="Arial" charset="0"/>
              <a:ea typeface="HGPｺﾞｼｯｸM" pitchFamily="50" charset="-128"/>
            </a:endParaRPr>
          </a:p>
        </p:txBody>
      </p:sp>
      <p:sp>
        <p:nvSpPr>
          <p:cNvPr id="7" name="タイトル 1"/>
          <p:cNvSpPr>
            <a:spLocks noGrp="1"/>
          </p:cNvSpPr>
          <p:nvPr>
            <p:ph type="title"/>
          </p:nvPr>
        </p:nvSpPr>
        <p:spPr>
          <a:xfrm>
            <a:off x="3240" y="1716308"/>
            <a:ext cx="10685337" cy="4127067"/>
          </a:xfrm>
          <a:prstGeom prst="rect">
            <a:avLst/>
          </a:prstGeom>
        </p:spPr>
        <p:txBody>
          <a:bodyPr anchor="ctr"/>
          <a:lstStyle>
            <a:lvl1pPr>
              <a:defRPr sz="4884">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9"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67290361"/>
      </p:ext>
    </p:extLst>
  </p:cSld>
  <p:clrMapOvr>
    <a:masterClrMapping/>
  </p:clrMapOvr>
</p:sldLayout>
</file>

<file path=ppt/slideLayouts/slideLayout130.xml><?xml version="1.0" encoding="utf-8"?>
<p:sldLayout xmlns:a="http://schemas.openxmlformats.org/drawingml/2006/main" xmlns:r="http://schemas.openxmlformats.org/officeDocument/2006/relationships" xmlns:p="http://schemas.openxmlformats.org/presentationml/2006/main" preserve="1" userDrawn="1">
  <p:cSld name="本文（タイトル1行）_リード1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0" y="1077667"/>
            <a:ext cx="10685337" cy="7936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389415349"/>
      </p:ext>
    </p:extLst>
  </p:cSld>
  <p:clrMapOvr>
    <a:masterClrMapping/>
  </p:clrMapOvr>
</p:sldLayout>
</file>

<file path=ppt/slideLayouts/slideLayout131.xml><?xml version="1.0" encoding="utf-8"?>
<p:sldLayout xmlns:a="http://schemas.openxmlformats.org/drawingml/2006/main" xmlns:r="http://schemas.openxmlformats.org/officeDocument/2006/relationships" xmlns:p="http://schemas.openxmlformats.org/presentationml/2006/main" preserve="1" userDrawn="1">
  <p:cSld name="本文（タイトル1行）_リード2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0" y="1077667"/>
            <a:ext cx="10685337" cy="12698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3793848430"/>
      </p:ext>
    </p:extLst>
  </p:cSld>
  <p:clrMapOvr>
    <a:masterClrMapping/>
  </p:clrMapOvr>
</p:sldLayout>
</file>

<file path=ppt/slideLayouts/slideLayout132.xml><?xml version="1.0" encoding="utf-8"?>
<p:sldLayout xmlns:a="http://schemas.openxmlformats.org/drawingml/2006/main" xmlns:r="http://schemas.openxmlformats.org/officeDocument/2006/relationships" xmlns:p="http://schemas.openxmlformats.org/presentationml/2006/main" preserve="1" userDrawn="1">
  <p:cSld name="本文（タイトル1行）_リード3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3238" y="1077667"/>
            <a:ext cx="10685337" cy="1825433"/>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635148889"/>
      </p:ext>
    </p:extLst>
  </p:cSld>
  <p:clrMapOvr>
    <a:masterClrMapping/>
  </p:clrMapOvr>
</p:sldLayout>
</file>

<file path=ppt/slideLayouts/slideLayout133.xml><?xml version="1.0" encoding="utf-8"?>
<p:sldLayout xmlns:a="http://schemas.openxmlformats.org/drawingml/2006/main" xmlns:r="http://schemas.openxmlformats.org/officeDocument/2006/relationships" xmlns:p="http://schemas.openxmlformats.org/presentationml/2006/main" preserve="1" userDrawn="1">
  <p:cSld name="本文（タイトル2行）_リードなし">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3188111746"/>
      </p:ext>
    </p:extLst>
  </p:cSld>
  <p:clrMapOvr>
    <a:masterClrMapping/>
  </p:clrMapOvr>
</p:sldLayout>
</file>

<file path=ppt/slideLayouts/slideLayout134.xml><?xml version="1.0" encoding="utf-8"?>
<p:sldLayout xmlns:a="http://schemas.openxmlformats.org/drawingml/2006/main" xmlns:r="http://schemas.openxmlformats.org/officeDocument/2006/relationships" xmlns:p="http://schemas.openxmlformats.org/presentationml/2006/main" preserve="1" userDrawn="1">
  <p:cSld name="本文（タイトル2行）_リード1行">
    <p:spTree>
      <p:nvGrpSpPr>
        <p:cNvPr id="1" name=""/>
        <p:cNvGrpSpPr/>
        <p:nvPr/>
      </p:nvGrpSpPr>
      <p:grpSpPr>
        <a:xfrm>
          <a:off x="0" y="0"/>
          <a:ext cx="0" cy="0"/>
          <a:chOff x="0" y="0"/>
          <a:chExt cx="0" cy="0"/>
        </a:xfrm>
      </p:grpSpPr>
      <p:sp>
        <p:nvSpPr>
          <p:cNvPr id="5" name="テキスト プレースホルダー 5"/>
          <p:cNvSpPr>
            <a:spLocks noGrp="1"/>
          </p:cNvSpPr>
          <p:nvPr>
            <p:ph type="body" sz="quarter" idx="10"/>
          </p:nvPr>
        </p:nvSpPr>
        <p:spPr>
          <a:xfrm>
            <a:off x="0" y="1597011"/>
            <a:ext cx="10685337" cy="7936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6"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7" name="正方形/長方形 6"/>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1611558918"/>
      </p:ext>
    </p:extLst>
  </p:cSld>
  <p:clrMapOvr>
    <a:masterClrMapping/>
  </p:clrMapOvr>
</p:sldLayout>
</file>

<file path=ppt/slideLayouts/slideLayout135.xml><?xml version="1.0" encoding="utf-8"?>
<p:sldLayout xmlns:a="http://schemas.openxmlformats.org/drawingml/2006/main" xmlns:r="http://schemas.openxmlformats.org/officeDocument/2006/relationships" xmlns:p="http://schemas.openxmlformats.org/presentationml/2006/main" preserve="1" userDrawn="1">
  <p:cSld name="本文（タイトル2行）_リード2行">
    <p:spTree>
      <p:nvGrpSpPr>
        <p:cNvPr id="1" name=""/>
        <p:cNvGrpSpPr/>
        <p:nvPr/>
      </p:nvGrpSpPr>
      <p:grpSpPr>
        <a:xfrm>
          <a:off x="0" y="0"/>
          <a:ext cx="0" cy="0"/>
          <a:chOff x="0" y="0"/>
          <a:chExt cx="0" cy="0"/>
        </a:xfrm>
      </p:grpSpPr>
      <p:sp>
        <p:nvSpPr>
          <p:cNvPr id="6" name="テキスト プレースホルダー 5"/>
          <p:cNvSpPr>
            <a:spLocks noGrp="1"/>
          </p:cNvSpPr>
          <p:nvPr>
            <p:ph type="body" sz="quarter" idx="10"/>
          </p:nvPr>
        </p:nvSpPr>
        <p:spPr>
          <a:xfrm>
            <a:off x="0" y="1597011"/>
            <a:ext cx="10685337" cy="12698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7"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8" name="正方形/長方形 7"/>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1493248753"/>
      </p:ext>
    </p:extLst>
  </p:cSld>
  <p:clrMapOvr>
    <a:masterClrMapping/>
  </p:clrMapOvr>
</p:sldLayout>
</file>

<file path=ppt/slideLayouts/slideLayout136.xml><?xml version="1.0" encoding="utf-8"?>
<p:sldLayout xmlns:a="http://schemas.openxmlformats.org/drawingml/2006/main" xmlns:r="http://schemas.openxmlformats.org/officeDocument/2006/relationships" xmlns:p="http://schemas.openxmlformats.org/presentationml/2006/main" preserve="1" userDrawn="1">
  <p:cSld name="本文（タイトル2行）_リード3行">
    <p:spTree>
      <p:nvGrpSpPr>
        <p:cNvPr id="1" name=""/>
        <p:cNvGrpSpPr/>
        <p:nvPr/>
      </p:nvGrpSpPr>
      <p:grpSpPr>
        <a:xfrm>
          <a:off x="0" y="0"/>
          <a:ext cx="0" cy="0"/>
          <a:chOff x="0" y="0"/>
          <a:chExt cx="0" cy="0"/>
        </a:xfrm>
      </p:grpSpPr>
      <p:sp>
        <p:nvSpPr>
          <p:cNvPr id="6" name="テキスト プレースホルダー 5"/>
          <p:cNvSpPr>
            <a:spLocks noGrp="1"/>
          </p:cNvSpPr>
          <p:nvPr>
            <p:ph type="body" sz="quarter" idx="10"/>
          </p:nvPr>
        </p:nvSpPr>
        <p:spPr>
          <a:xfrm>
            <a:off x="0" y="1597012"/>
            <a:ext cx="10685337" cy="1825433"/>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7"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8" name="正方形/長方形 7"/>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963078974"/>
      </p:ext>
    </p:extLst>
  </p:cSld>
  <p:clrMapOvr>
    <a:masterClrMapping/>
  </p:clrMapOvr>
</p:sldLayout>
</file>

<file path=ppt/slideLayouts/slideLayout137.xml><?xml version="1.0" encoding="utf-8"?>
<p:sldLayout xmlns:a="http://schemas.openxmlformats.org/drawingml/2006/main" xmlns:r="http://schemas.openxmlformats.org/officeDocument/2006/relationships" xmlns:p="http://schemas.openxmlformats.org/presentationml/2006/main" preserve="1" userDrawn="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8421865"/>
      </p:ext>
    </p:extLst>
  </p:cSld>
  <p:clrMapOvr>
    <a:masterClrMapping/>
  </p:clrMapOvr>
</p:sldLayout>
</file>

<file path=ppt/slideLayouts/slideLayout138.xml><?xml version="1.0" encoding="utf-8"?>
<p:sldLayout xmlns:a="http://schemas.openxmlformats.org/drawingml/2006/main" xmlns:r="http://schemas.openxmlformats.org/officeDocument/2006/relationships" xmlns:p="http://schemas.openxmlformats.org/presentationml/2006/main" type="obj">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1FC11CD-5EE6-4843-9236-4652D910B3DE}" type="slidenum">
              <a:rPr kumimoji="1" lang="ja-JP" altLang="en-US" smtClean="0"/>
              <a:t>‹#›</a:t>
            </a:fld>
            <a:endParaRPr kumimoji="1" lang="ja-JP" altLang="en-US"/>
          </a:p>
        </p:txBody>
      </p:sp>
    </p:spTree>
    <p:extLst>
      <p:ext uri="{BB962C8B-B14F-4D97-AF65-F5344CB8AC3E}">
        <p14:creationId xmlns:p14="http://schemas.microsoft.com/office/powerpoint/2010/main" val="4197041497"/>
      </p:ext>
    </p:extLst>
  </p:cSld>
  <p:clrMapOvr>
    <a:masterClrMapping/>
  </p:clrMapOvr>
</p:sldLayout>
</file>

<file path=ppt/slideLayouts/slideLayout139.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801886" y="2348401"/>
            <a:ext cx="9088041" cy="1620430"/>
          </a:xfrm>
        </p:spPr>
        <p:txBody>
          <a:bodyPr/>
          <a:lstStyle/>
          <a:p>
            <a:r>
              <a:rPr lang="ja-JP" altLang="en-US"/>
              <a:t>マスター タイトルの書式設定</a:t>
            </a:r>
          </a:p>
        </p:txBody>
      </p:sp>
      <p:sp>
        <p:nvSpPr>
          <p:cNvPr id="3" name="サブタイトル 2"/>
          <p:cNvSpPr>
            <a:spLocks noGrp="1"/>
          </p:cNvSpPr>
          <p:nvPr>
            <p:ph type="subTitle" idx="1"/>
          </p:nvPr>
        </p:nvSpPr>
        <p:spPr>
          <a:xfrm>
            <a:off x="1603772" y="4283816"/>
            <a:ext cx="7484269" cy="1931917"/>
          </a:xfrm>
        </p:spPr>
        <p:txBody>
          <a:bodyPr/>
          <a:lstStyle>
            <a:lvl1pPr marL="0" indent="0" algn="ctr">
              <a:buNone/>
              <a:defRPr>
                <a:solidFill>
                  <a:schemeClr val="tx1">
                    <a:tint val="75000"/>
                  </a:schemeClr>
                </a:solidFill>
              </a:defRPr>
            </a:lvl1pPr>
            <a:lvl2pPr marL="493456" indent="0" algn="ctr">
              <a:buNone/>
              <a:defRPr>
                <a:solidFill>
                  <a:schemeClr val="tx1">
                    <a:tint val="75000"/>
                  </a:schemeClr>
                </a:solidFill>
              </a:defRPr>
            </a:lvl2pPr>
            <a:lvl3pPr marL="986912" indent="0" algn="ctr">
              <a:buNone/>
              <a:defRPr>
                <a:solidFill>
                  <a:schemeClr val="tx1">
                    <a:tint val="75000"/>
                  </a:schemeClr>
                </a:solidFill>
              </a:defRPr>
            </a:lvl3pPr>
            <a:lvl4pPr marL="1480368" indent="0" algn="ctr">
              <a:buNone/>
              <a:defRPr>
                <a:solidFill>
                  <a:schemeClr val="tx1">
                    <a:tint val="75000"/>
                  </a:schemeClr>
                </a:solidFill>
              </a:defRPr>
            </a:lvl4pPr>
            <a:lvl5pPr marL="1973824" indent="0" algn="ctr">
              <a:buNone/>
              <a:defRPr>
                <a:solidFill>
                  <a:schemeClr val="tx1">
                    <a:tint val="75000"/>
                  </a:schemeClr>
                </a:solidFill>
              </a:defRPr>
            </a:lvl5pPr>
            <a:lvl6pPr marL="2467280" indent="0" algn="ctr">
              <a:buNone/>
              <a:defRPr>
                <a:solidFill>
                  <a:schemeClr val="tx1">
                    <a:tint val="75000"/>
                  </a:schemeClr>
                </a:solidFill>
              </a:defRPr>
            </a:lvl6pPr>
            <a:lvl7pPr marL="2960736" indent="0" algn="ctr">
              <a:buNone/>
              <a:defRPr>
                <a:solidFill>
                  <a:schemeClr val="tx1">
                    <a:tint val="75000"/>
                  </a:schemeClr>
                </a:solidFill>
              </a:defRPr>
            </a:lvl7pPr>
            <a:lvl8pPr marL="3454192" indent="0" algn="ctr">
              <a:buNone/>
              <a:defRPr>
                <a:solidFill>
                  <a:schemeClr val="tx1">
                    <a:tint val="75000"/>
                  </a:schemeClr>
                </a:solidFill>
              </a:defRPr>
            </a:lvl8pPr>
            <a:lvl9pPr marL="3947648" indent="0" algn="ctr">
              <a:buNone/>
              <a:defRPr>
                <a:solidFill>
                  <a:schemeClr val="tx1">
                    <a:tint val="75000"/>
                  </a:schemeClr>
                </a:solidFill>
              </a:defRPr>
            </a:lvl9pPr>
          </a:lstStyle>
          <a:p>
            <a:r>
              <a:rPr lang="ja-JP" altLang="en-US"/>
              <a:t>マスター サブタイトルの書式設定</a:t>
            </a:r>
          </a:p>
        </p:txBody>
      </p:sp>
      <p:sp>
        <p:nvSpPr>
          <p:cNvPr id="4" name="日付プレースホルダー 3"/>
          <p:cNvSpPr>
            <a:spLocks noGrp="1"/>
          </p:cNvSpPr>
          <p:nvPr>
            <p:ph type="dt" sz="half" idx="10"/>
          </p:nvPr>
        </p:nvSpPr>
        <p:spPr/>
        <p:txBody>
          <a:bodyPr/>
          <a:lstStyle>
            <a:lvl1pPr>
              <a:defRPr/>
            </a:lvl1pPr>
          </a:lstStyle>
          <a:p>
            <a:pPr>
              <a:defRPr/>
            </a:pPr>
            <a:fld id="{9C864FBD-C0B4-4942-9D6E-93EB8E589772}" type="datetimeFigureOut">
              <a:rPr lang="ja-JP" altLang="en-US"/>
              <a:pPr>
                <a:defRPr/>
              </a:pPr>
              <a:t>2019/1/8</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108E896F-F287-41C1-9801-5849E6FE87B1}" type="slidenum">
              <a:rPr lang="ja-JP" altLang="en-US"/>
              <a:pPr>
                <a:defRPr/>
              </a:pPr>
              <a:t>‹#›</a:t>
            </a:fld>
            <a:endParaRPr lang="ja-JP" altLang="en-US"/>
          </a:p>
        </p:txBody>
      </p:sp>
      <p:sp>
        <p:nvSpPr>
          <p:cNvPr id="7"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82503436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本文（タイトル1行）_リードなし">
    <p:spTree>
      <p:nvGrpSpPr>
        <p:cNvPr id="1" name=""/>
        <p:cNvGrpSpPr/>
        <p:nvPr/>
      </p:nvGrpSpPr>
      <p:grpSpPr>
        <a:xfrm>
          <a:off x="0" y="0"/>
          <a:ext cx="0" cy="0"/>
          <a:chOff x="0" y="0"/>
          <a:chExt cx="0" cy="0"/>
        </a:xfrm>
      </p:grpSpPr>
      <p:sp>
        <p:nvSpPr>
          <p:cNvPr id="2" name="タイトル 1"/>
          <p:cNvSpPr>
            <a:spLocks noGrp="1"/>
          </p:cNvSpPr>
          <p:nvPr>
            <p:ph type="title"/>
          </p:nvPr>
        </p:nvSpPr>
        <p:spPr>
          <a:xfrm>
            <a:off x="3240" y="0"/>
            <a:ext cx="10685337" cy="1001696"/>
          </a:xfrm>
          <a:prstGeom prst="rect">
            <a:avLst/>
          </a:prstGeom>
        </p:spPr>
        <p:txBody>
          <a:bodyPr lIns="288000" tIns="0" rIns="288000" bIns="36000" anchor="b" anchorCtr="0"/>
          <a:lstStyle>
            <a:lvl1pPr algn="l">
              <a:defRPr sz="4070">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3" name="正方形/長方形 2"/>
          <p:cNvSpPr/>
          <p:nvPr userDrawn="1"/>
        </p:nvSpPr>
        <p:spPr bwMode="auto">
          <a:xfrm>
            <a:off x="3240" y="1001700"/>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1572" tIns="47618" rIns="91572" bIns="47618" numCol="1" rtlCol="0" anchor="ctr" anchorCtr="0" compatLnSpc="1">
            <a:prstTxWarp prst="textNoShape">
              <a:avLst/>
            </a:prstTxWarp>
          </a:bodyPr>
          <a:lstStyle/>
          <a:p>
            <a:pPr marL="0" marR="0" indent="0" algn="ctr" defTabSz="930362" rtl="0" eaLnBrk="1" fontAlgn="base" latinLnBrk="0" hangingPunct="1">
              <a:lnSpc>
                <a:spcPct val="100000"/>
              </a:lnSpc>
              <a:spcBef>
                <a:spcPct val="0"/>
              </a:spcBef>
              <a:spcAft>
                <a:spcPct val="0"/>
              </a:spcAft>
              <a:buClrTx/>
              <a:buSzTx/>
              <a:buFontTx/>
              <a:buNone/>
              <a:tabLst/>
            </a:pPr>
            <a:endParaRPr kumimoji="1" lang="ja-JP" altLang="en-US" sz="1424" b="0" i="0" u="none" strike="noStrike" cap="none" normalizeH="0" baseline="0">
              <a:ln>
                <a:noFill/>
              </a:ln>
              <a:solidFill>
                <a:schemeClr val="tx1"/>
              </a:solidFill>
              <a:effectLst/>
              <a:latin typeface="Arial" charset="0"/>
              <a:ea typeface="HGPｺﾞｼｯｸM" pitchFamily="50" charset="-128"/>
            </a:endParaRPr>
          </a:p>
        </p:txBody>
      </p:sp>
      <p:sp>
        <p:nvSpPr>
          <p:cNvPr id="4"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4142313992"/>
      </p:ext>
    </p:extLst>
  </p:cSld>
  <p:clrMapOvr>
    <a:masterClrMapping/>
  </p:clrMapOvr>
</p:sldLayout>
</file>

<file path=ppt/slideLayouts/slideLayout140.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pPr>
              <a:defRPr/>
            </a:pPr>
            <a:fld id="{7DCFC631-285C-47F1-915C-F92826B35077}" type="datetimeFigureOut">
              <a:rPr lang="ja-JP" altLang="en-US"/>
              <a:pPr>
                <a:defRPr/>
              </a:pPr>
              <a:t>2019/1/8</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FC074C9E-438A-48A9-BD45-77D5500A83CB}" type="slidenum">
              <a:rPr lang="ja-JP" altLang="en-US"/>
              <a:pPr>
                <a:defRPr/>
              </a:pPr>
              <a:t>‹#›</a:t>
            </a:fld>
            <a:endParaRPr lang="ja-JP" altLang="en-US"/>
          </a:p>
        </p:txBody>
      </p:sp>
      <p:sp>
        <p:nvSpPr>
          <p:cNvPr id="7"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179669604"/>
      </p:ext>
    </p:extLst>
  </p:cSld>
  <p:clrMapOvr>
    <a:masterClrMapping/>
  </p:clrMapOvr>
</p:sldLayout>
</file>

<file path=ppt/slideLayouts/slideLayout141.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44580" y="4857793"/>
            <a:ext cx="9088041" cy="1501435"/>
          </a:xfrm>
        </p:spPr>
        <p:txBody>
          <a:bodyPr anchor="t"/>
          <a:lstStyle>
            <a:lvl1pPr algn="l">
              <a:defRPr sz="4317"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844580" y="3204114"/>
            <a:ext cx="9088041" cy="1653678"/>
          </a:xfrm>
        </p:spPr>
        <p:txBody>
          <a:bodyPr anchor="b"/>
          <a:lstStyle>
            <a:lvl1pPr marL="0" indent="0">
              <a:buNone/>
              <a:defRPr sz="2159">
                <a:solidFill>
                  <a:schemeClr val="tx1">
                    <a:tint val="75000"/>
                  </a:schemeClr>
                </a:solidFill>
              </a:defRPr>
            </a:lvl1pPr>
            <a:lvl2pPr marL="493456" indent="0">
              <a:buNone/>
              <a:defRPr sz="1943">
                <a:solidFill>
                  <a:schemeClr val="tx1">
                    <a:tint val="75000"/>
                  </a:schemeClr>
                </a:solidFill>
              </a:defRPr>
            </a:lvl2pPr>
            <a:lvl3pPr marL="986912" indent="0">
              <a:buNone/>
              <a:defRPr sz="1727">
                <a:solidFill>
                  <a:schemeClr val="tx1">
                    <a:tint val="75000"/>
                  </a:schemeClr>
                </a:solidFill>
              </a:defRPr>
            </a:lvl3pPr>
            <a:lvl4pPr marL="1480368" indent="0">
              <a:buNone/>
              <a:defRPr sz="1511">
                <a:solidFill>
                  <a:schemeClr val="tx1">
                    <a:tint val="75000"/>
                  </a:schemeClr>
                </a:solidFill>
              </a:defRPr>
            </a:lvl4pPr>
            <a:lvl5pPr marL="1973824" indent="0">
              <a:buNone/>
              <a:defRPr sz="1511">
                <a:solidFill>
                  <a:schemeClr val="tx1">
                    <a:tint val="75000"/>
                  </a:schemeClr>
                </a:solidFill>
              </a:defRPr>
            </a:lvl5pPr>
            <a:lvl6pPr marL="2467280" indent="0">
              <a:buNone/>
              <a:defRPr sz="1511">
                <a:solidFill>
                  <a:schemeClr val="tx1">
                    <a:tint val="75000"/>
                  </a:schemeClr>
                </a:solidFill>
              </a:defRPr>
            </a:lvl6pPr>
            <a:lvl7pPr marL="2960736" indent="0">
              <a:buNone/>
              <a:defRPr sz="1511">
                <a:solidFill>
                  <a:schemeClr val="tx1">
                    <a:tint val="75000"/>
                  </a:schemeClr>
                </a:solidFill>
              </a:defRPr>
            </a:lvl7pPr>
            <a:lvl8pPr marL="3454192" indent="0">
              <a:buNone/>
              <a:defRPr sz="1511">
                <a:solidFill>
                  <a:schemeClr val="tx1">
                    <a:tint val="75000"/>
                  </a:schemeClr>
                </a:solidFill>
              </a:defRPr>
            </a:lvl8pPr>
            <a:lvl9pPr marL="3947648" indent="0">
              <a:buNone/>
              <a:defRPr sz="1511">
                <a:solidFill>
                  <a:schemeClr val="tx1">
                    <a:tint val="75000"/>
                  </a:schemeClr>
                </a:solidFill>
              </a:defRPr>
            </a:lvl9pPr>
          </a:lstStyle>
          <a:p>
            <a:pPr lvl="0"/>
            <a:r>
              <a:rPr lang="ja-JP" altLang="en-US"/>
              <a:t>マスター テキストの書式設定</a:t>
            </a:r>
          </a:p>
        </p:txBody>
      </p:sp>
      <p:sp>
        <p:nvSpPr>
          <p:cNvPr id="4" name="日付プレースホルダー 3"/>
          <p:cNvSpPr>
            <a:spLocks noGrp="1"/>
          </p:cNvSpPr>
          <p:nvPr>
            <p:ph type="dt" sz="half" idx="10"/>
          </p:nvPr>
        </p:nvSpPr>
        <p:spPr/>
        <p:txBody>
          <a:bodyPr/>
          <a:lstStyle>
            <a:lvl1pPr>
              <a:defRPr/>
            </a:lvl1pPr>
          </a:lstStyle>
          <a:p>
            <a:pPr>
              <a:defRPr/>
            </a:pPr>
            <a:fld id="{42D41705-A6B4-4832-A19E-7E0044578E61}" type="datetimeFigureOut">
              <a:rPr lang="ja-JP" altLang="en-US"/>
              <a:pPr>
                <a:defRPr/>
              </a:pPr>
              <a:t>2019/1/8</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0E808542-7D57-49CF-8C12-B6AB9C99F7A1}" type="slidenum">
              <a:rPr lang="ja-JP" altLang="en-US"/>
              <a:pPr>
                <a:defRPr/>
              </a:pPr>
              <a:t>‹#›</a:t>
            </a:fld>
            <a:endParaRPr lang="ja-JP" altLang="en-US"/>
          </a:p>
        </p:txBody>
      </p:sp>
      <p:sp>
        <p:nvSpPr>
          <p:cNvPr id="7"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446339576"/>
      </p:ext>
    </p:extLst>
  </p:cSld>
  <p:clrMapOvr>
    <a:masterClrMapping/>
  </p:clrMapOvr>
</p:sldLayout>
</file>

<file path=ppt/slideLayouts/slideLayout142.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534591" y="1763926"/>
            <a:ext cx="4722217" cy="4989036"/>
          </a:xfrm>
        </p:spPr>
        <p:txBody>
          <a:bodyPr/>
          <a:lstStyle>
            <a:lvl1pPr>
              <a:defRPr sz="3022"/>
            </a:lvl1pPr>
            <a:lvl2pPr>
              <a:defRPr sz="2590"/>
            </a:lvl2pPr>
            <a:lvl3pPr>
              <a:defRPr sz="2159"/>
            </a:lvl3pPr>
            <a:lvl4pPr>
              <a:defRPr sz="1943"/>
            </a:lvl4pPr>
            <a:lvl5pPr>
              <a:defRPr sz="1943"/>
            </a:lvl5pPr>
            <a:lvl6pPr>
              <a:defRPr sz="1943"/>
            </a:lvl6pPr>
            <a:lvl7pPr>
              <a:defRPr sz="1943"/>
            </a:lvl7pPr>
            <a:lvl8pPr>
              <a:defRPr sz="1943"/>
            </a:lvl8pPr>
            <a:lvl9pPr>
              <a:defRPr sz="1943"/>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5435005" y="1763926"/>
            <a:ext cx="4722217" cy="4989036"/>
          </a:xfrm>
        </p:spPr>
        <p:txBody>
          <a:bodyPr/>
          <a:lstStyle>
            <a:lvl1pPr>
              <a:defRPr sz="3022"/>
            </a:lvl1pPr>
            <a:lvl2pPr>
              <a:defRPr sz="2590"/>
            </a:lvl2pPr>
            <a:lvl3pPr>
              <a:defRPr sz="2159"/>
            </a:lvl3pPr>
            <a:lvl4pPr>
              <a:defRPr sz="1943"/>
            </a:lvl4pPr>
            <a:lvl5pPr>
              <a:defRPr sz="1943"/>
            </a:lvl5pPr>
            <a:lvl6pPr>
              <a:defRPr sz="1943"/>
            </a:lvl6pPr>
            <a:lvl7pPr>
              <a:defRPr sz="1943"/>
            </a:lvl7pPr>
            <a:lvl8pPr>
              <a:defRPr sz="1943"/>
            </a:lvl8pPr>
            <a:lvl9pPr>
              <a:defRPr sz="1943"/>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ー 3"/>
          <p:cNvSpPr>
            <a:spLocks noGrp="1"/>
          </p:cNvSpPr>
          <p:nvPr>
            <p:ph type="dt" sz="half" idx="10"/>
          </p:nvPr>
        </p:nvSpPr>
        <p:spPr/>
        <p:txBody>
          <a:bodyPr/>
          <a:lstStyle>
            <a:lvl1pPr>
              <a:defRPr/>
            </a:lvl1pPr>
          </a:lstStyle>
          <a:p>
            <a:pPr>
              <a:defRPr/>
            </a:pPr>
            <a:fld id="{47CC6BCF-6E62-43EA-93E5-E935F0B48DC9}" type="datetimeFigureOut">
              <a:rPr lang="ja-JP" altLang="en-US"/>
              <a:pPr>
                <a:defRPr/>
              </a:pPr>
              <a:t>2019/1/8</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9CA434FC-7518-4841-ADBC-8023317D8790}" type="slidenum">
              <a:rPr lang="ja-JP" altLang="en-US"/>
              <a:pPr>
                <a:defRPr/>
              </a:pPr>
              <a:t>‹#›</a:t>
            </a:fld>
            <a:endParaRPr lang="ja-JP" altLang="en-US"/>
          </a:p>
        </p:txBody>
      </p:sp>
      <p:sp>
        <p:nvSpPr>
          <p:cNvPr id="8"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237036768"/>
      </p:ext>
    </p:extLst>
  </p:cSld>
  <p:clrMapOvr>
    <a:masterClrMapping/>
  </p:clrMapOvr>
</p:sldLayout>
</file>

<file path=ppt/slideLayouts/slideLayout143.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534591" y="1692178"/>
            <a:ext cx="4724074" cy="705219"/>
          </a:xfrm>
        </p:spPr>
        <p:txBody>
          <a:bodyPr anchor="b"/>
          <a:lstStyle>
            <a:lvl1pPr marL="0" indent="0">
              <a:buNone/>
              <a:defRPr sz="2590" b="1"/>
            </a:lvl1pPr>
            <a:lvl2pPr marL="493456" indent="0">
              <a:buNone/>
              <a:defRPr sz="2159" b="1"/>
            </a:lvl2pPr>
            <a:lvl3pPr marL="986912" indent="0">
              <a:buNone/>
              <a:defRPr sz="1943" b="1"/>
            </a:lvl3pPr>
            <a:lvl4pPr marL="1480368" indent="0">
              <a:buNone/>
              <a:defRPr sz="1727" b="1"/>
            </a:lvl4pPr>
            <a:lvl5pPr marL="1973824" indent="0">
              <a:buNone/>
              <a:defRPr sz="1727" b="1"/>
            </a:lvl5pPr>
            <a:lvl6pPr marL="2467280" indent="0">
              <a:buNone/>
              <a:defRPr sz="1727" b="1"/>
            </a:lvl6pPr>
            <a:lvl7pPr marL="2960736" indent="0">
              <a:buNone/>
              <a:defRPr sz="1727" b="1"/>
            </a:lvl7pPr>
            <a:lvl8pPr marL="3454192" indent="0">
              <a:buNone/>
              <a:defRPr sz="1727" b="1"/>
            </a:lvl8pPr>
            <a:lvl9pPr marL="3947648" indent="0">
              <a:buNone/>
              <a:defRPr sz="1727"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534591" y="2397397"/>
            <a:ext cx="4724074" cy="4355563"/>
          </a:xfrm>
        </p:spPr>
        <p:txBody>
          <a:bodyPr/>
          <a:lstStyle>
            <a:lvl1pPr>
              <a:defRPr sz="2590"/>
            </a:lvl1pPr>
            <a:lvl2pPr>
              <a:defRPr sz="2159"/>
            </a:lvl2pPr>
            <a:lvl3pPr>
              <a:defRPr sz="1943"/>
            </a:lvl3pPr>
            <a:lvl4pPr>
              <a:defRPr sz="1727"/>
            </a:lvl4pPr>
            <a:lvl5pPr>
              <a:defRPr sz="1727"/>
            </a:lvl5pPr>
            <a:lvl6pPr>
              <a:defRPr sz="1727"/>
            </a:lvl6pPr>
            <a:lvl7pPr>
              <a:defRPr sz="1727"/>
            </a:lvl7pPr>
            <a:lvl8pPr>
              <a:defRPr sz="1727"/>
            </a:lvl8pPr>
            <a:lvl9pPr>
              <a:defRPr sz="1727"/>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5431293" y="1692178"/>
            <a:ext cx="4725930" cy="705219"/>
          </a:xfrm>
        </p:spPr>
        <p:txBody>
          <a:bodyPr anchor="b"/>
          <a:lstStyle>
            <a:lvl1pPr marL="0" indent="0">
              <a:buNone/>
              <a:defRPr sz="2590" b="1"/>
            </a:lvl1pPr>
            <a:lvl2pPr marL="493456" indent="0">
              <a:buNone/>
              <a:defRPr sz="2159" b="1"/>
            </a:lvl2pPr>
            <a:lvl3pPr marL="986912" indent="0">
              <a:buNone/>
              <a:defRPr sz="1943" b="1"/>
            </a:lvl3pPr>
            <a:lvl4pPr marL="1480368" indent="0">
              <a:buNone/>
              <a:defRPr sz="1727" b="1"/>
            </a:lvl4pPr>
            <a:lvl5pPr marL="1973824" indent="0">
              <a:buNone/>
              <a:defRPr sz="1727" b="1"/>
            </a:lvl5pPr>
            <a:lvl6pPr marL="2467280" indent="0">
              <a:buNone/>
              <a:defRPr sz="1727" b="1"/>
            </a:lvl6pPr>
            <a:lvl7pPr marL="2960736" indent="0">
              <a:buNone/>
              <a:defRPr sz="1727" b="1"/>
            </a:lvl7pPr>
            <a:lvl8pPr marL="3454192" indent="0">
              <a:buNone/>
              <a:defRPr sz="1727" b="1"/>
            </a:lvl8pPr>
            <a:lvl9pPr marL="3947648" indent="0">
              <a:buNone/>
              <a:defRPr sz="1727"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5431293" y="2397397"/>
            <a:ext cx="4725930" cy="4355563"/>
          </a:xfrm>
        </p:spPr>
        <p:txBody>
          <a:bodyPr/>
          <a:lstStyle>
            <a:lvl1pPr>
              <a:defRPr sz="2590"/>
            </a:lvl1pPr>
            <a:lvl2pPr>
              <a:defRPr sz="2159"/>
            </a:lvl2pPr>
            <a:lvl3pPr>
              <a:defRPr sz="1943"/>
            </a:lvl3pPr>
            <a:lvl4pPr>
              <a:defRPr sz="1727"/>
            </a:lvl4pPr>
            <a:lvl5pPr>
              <a:defRPr sz="1727"/>
            </a:lvl5pPr>
            <a:lvl6pPr>
              <a:defRPr sz="1727"/>
            </a:lvl6pPr>
            <a:lvl7pPr>
              <a:defRPr sz="1727"/>
            </a:lvl7pPr>
            <a:lvl8pPr>
              <a:defRPr sz="1727"/>
            </a:lvl8pPr>
            <a:lvl9pPr>
              <a:defRPr sz="1727"/>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ー 3"/>
          <p:cNvSpPr>
            <a:spLocks noGrp="1"/>
          </p:cNvSpPr>
          <p:nvPr>
            <p:ph type="dt" sz="half" idx="10"/>
          </p:nvPr>
        </p:nvSpPr>
        <p:spPr/>
        <p:txBody>
          <a:bodyPr/>
          <a:lstStyle>
            <a:lvl1pPr>
              <a:defRPr/>
            </a:lvl1pPr>
          </a:lstStyle>
          <a:p>
            <a:pPr>
              <a:defRPr/>
            </a:pPr>
            <a:fld id="{5D536CDE-6A20-42B3-8D76-C407AC0C753B}" type="datetimeFigureOut">
              <a:rPr lang="ja-JP" altLang="en-US"/>
              <a:pPr>
                <a:defRPr/>
              </a:pPr>
              <a:t>2019/1/8</a:t>
            </a:fld>
            <a:endParaRPr lang="ja-JP" altLang="en-US"/>
          </a:p>
        </p:txBody>
      </p:sp>
      <p:sp>
        <p:nvSpPr>
          <p:cNvPr id="8"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ー 5"/>
          <p:cNvSpPr>
            <a:spLocks noGrp="1"/>
          </p:cNvSpPr>
          <p:nvPr>
            <p:ph type="sldNum" sz="quarter" idx="12"/>
          </p:nvPr>
        </p:nvSpPr>
        <p:spPr/>
        <p:txBody>
          <a:bodyPr/>
          <a:lstStyle>
            <a:lvl1pPr>
              <a:defRPr/>
            </a:lvl1pPr>
          </a:lstStyle>
          <a:p>
            <a:pPr>
              <a:defRPr/>
            </a:pPr>
            <a:fld id="{DE84C9BD-3428-48B4-9CA9-FF121E841A1A}" type="slidenum">
              <a:rPr lang="ja-JP" altLang="en-US"/>
              <a:pPr>
                <a:defRPr/>
              </a:pPr>
              <a:t>‹#›</a:t>
            </a:fld>
            <a:endParaRPr lang="ja-JP" altLang="en-US"/>
          </a:p>
        </p:txBody>
      </p:sp>
      <p:sp>
        <p:nvSpPr>
          <p:cNvPr id="10"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890959501"/>
      </p:ext>
    </p:extLst>
  </p:cSld>
  <p:clrMapOvr>
    <a:masterClrMapping/>
  </p:clrMapOvr>
</p:sldLayout>
</file>

<file path=ppt/slideLayouts/slideLayout144.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日付プレースホルダー 3"/>
          <p:cNvSpPr>
            <a:spLocks noGrp="1"/>
          </p:cNvSpPr>
          <p:nvPr>
            <p:ph type="dt" sz="half" idx="10"/>
          </p:nvPr>
        </p:nvSpPr>
        <p:spPr/>
        <p:txBody>
          <a:bodyPr/>
          <a:lstStyle>
            <a:lvl1pPr>
              <a:defRPr/>
            </a:lvl1pPr>
          </a:lstStyle>
          <a:p>
            <a:pPr>
              <a:defRPr/>
            </a:pPr>
            <a:fld id="{4E9FF870-7C72-433C-9A49-329E5AE99F29}" type="datetimeFigureOut">
              <a:rPr lang="ja-JP" altLang="en-US"/>
              <a:pPr>
                <a:defRPr/>
              </a:pPr>
              <a:t>2019/1/8</a:t>
            </a:fld>
            <a:endParaRPr lang="ja-JP" altLang="en-US"/>
          </a:p>
        </p:txBody>
      </p:sp>
      <p:sp>
        <p:nvSpPr>
          <p:cNvPr id="4"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ー 5"/>
          <p:cNvSpPr>
            <a:spLocks noGrp="1"/>
          </p:cNvSpPr>
          <p:nvPr>
            <p:ph type="sldNum" sz="quarter" idx="12"/>
          </p:nvPr>
        </p:nvSpPr>
        <p:spPr/>
        <p:txBody>
          <a:bodyPr/>
          <a:lstStyle>
            <a:lvl1pPr>
              <a:defRPr/>
            </a:lvl1pPr>
          </a:lstStyle>
          <a:p>
            <a:pPr>
              <a:defRPr/>
            </a:pPr>
            <a:fld id="{07C17215-DE15-4B34-8579-C3C51F6F46E2}" type="slidenum">
              <a:rPr lang="ja-JP" altLang="en-US"/>
              <a:pPr>
                <a:defRPr/>
              </a:pPr>
              <a:t>‹#›</a:t>
            </a:fld>
            <a:endParaRPr lang="ja-JP" altLang="en-US"/>
          </a:p>
        </p:txBody>
      </p:sp>
      <p:sp>
        <p:nvSpPr>
          <p:cNvPr id="6"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595707767"/>
      </p:ext>
    </p:extLst>
  </p:cSld>
  <p:clrMapOvr>
    <a:masterClrMapping/>
  </p:clrMapOvr>
</p:sldLayout>
</file>

<file path=ppt/slideLayouts/slideLayout145.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3"/>
          <p:cNvSpPr>
            <a:spLocks noGrp="1"/>
          </p:cNvSpPr>
          <p:nvPr>
            <p:ph type="dt" sz="half" idx="10"/>
          </p:nvPr>
        </p:nvSpPr>
        <p:spPr/>
        <p:txBody>
          <a:bodyPr/>
          <a:lstStyle>
            <a:lvl1pPr>
              <a:defRPr/>
            </a:lvl1pPr>
          </a:lstStyle>
          <a:p>
            <a:pPr>
              <a:defRPr/>
            </a:pPr>
            <a:fld id="{68408484-1AF4-460A-ADAC-3045EFD095BB}" type="datetimeFigureOut">
              <a:rPr lang="ja-JP" altLang="en-US"/>
              <a:pPr>
                <a:defRPr/>
              </a:pPr>
              <a:t>2019/1/8</a:t>
            </a:fld>
            <a:endParaRPr lang="ja-JP" altLang="en-US"/>
          </a:p>
        </p:txBody>
      </p:sp>
      <p:sp>
        <p:nvSpPr>
          <p:cNvPr id="3"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ー 5"/>
          <p:cNvSpPr>
            <a:spLocks noGrp="1"/>
          </p:cNvSpPr>
          <p:nvPr>
            <p:ph type="sldNum" sz="quarter" idx="12"/>
          </p:nvPr>
        </p:nvSpPr>
        <p:spPr/>
        <p:txBody>
          <a:bodyPr/>
          <a:lstStyle>
            <a:lvl1pPr>
              <a:defRPr/>
            </a:lvl1pPr>
          </a:lstStyle>
          <a:p>
            <a:pPr>
              <a:defRPr/>
            </a:pPr>
            <a:fld id="{214A562C-3467-42FE-8AEA-713A59461E8F}" type="slidenum">
              <a:rPr lang="ja-JP" altLang="en-US"/>
              <a:pPr>
                <a:defRPr/>
              </a:pPr>
              <a:t>‹#›</a:t>
            </a:fld>
            <a:endParaRPr lang="ja-JP" altLang="en-US"/>
          </a:p>
        </p:txBody>
      </p:sp>
      <p:sp>
        <p:nvSpPr>
          <p:cNvPr id="5"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4001623325"/>
      </p:ext>
    </p:extLst>
  </p:cSld>
  <p:clrMapOvr>
    <a:masterClrMapping/>
  </p:clrMapOvr>
</p:sldLayout>
</file>

<file path=ppt/slideLayouts/slideLayout146.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34591" y="300987"/>
            <a:ext cx="3517533" cy="1280945"/>
          </a:xfrm>
        </p:spPr>
        <p:txBody>
          <a:bodyPr anchor="b"/>
          <a:lstStyle>
            <a:lvl1pPr algn="l">
              <a:defRPr sz="2159" b="1"/>
            </a:lvl1pPr>
          </a:lstStyle>
          <a:p>
            <a:r>
              <a:rPr lang="ja-JP" altLang="en-US"/>
              <a:t>マスター タイトルの書式設定</a:t>
            </a:r>
          </a:p>
        </p:txBody>
      </p:sp>
      <p:sp>
        <p:nvSpPr>
          <p:cNvPr id="3" name="コンテンツ プレースホルダー 2"/>
          <p:cNvSpPr>
            <a:spLocks noGrp="1"/>
          </p:cNvSpPr>
          <p:nvPr>
            <p:ph idx="1"/>
          </p:nvPr>
        </p:nvSpPr>
        <p:spPr>
          <a:xfrm>
            <a:off x="4180203" y="300989"/>
            <a:ext cx="5977020" cy="6451973"/>
          </a:xfrm>
        </p:spPr>
        <p:txBody>
          <a:bodyPr/>
          <a:lstStyle>
            <a:lvl1pPr>
              <a:defRPr sz="3454"/>
            </a:lvl1pPr>
            <a:lvl2pPr>
              <a:defRPr sz="3022"/>
            </a:lvl2pPr>
            <a:lvl3pPr>
              <a:defRPr sz="2590"/>
            </a:lvl3pPr>
            <a:lvl4pPr>
              <a:defRPr sz="2159"/>
            </a:lvl4pPr>
            <a:lvl5pPr>
              <a:defRPr sz="2159"/>
            </a:lvl5pPr>
            <a:lvl6pPr>
              <a:defRPr sz="2159"/>
            </a:lvl6pPr>
            <a:lvl7pPr>
              <a:defRPr sz="2159"/>
            </a:lvl7pPr>
            <a:lvl8pPr>
              <a:defRPr sz="2159"/>
            </a:lvl8pPr>
            <a:lvl9pPr>
              <a:defRPr sz="2159"/>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534591" y="1581934"/>
            <a:ext cx="3517533" cy="5171028"/>
          </a:xfrm>
        </p:spPr>
        <p:txBody>
          <a:bodyPr/>
          <a:lstStyle>
            <a:lvl1pPr marL="0" indent="0">
              <a:buNone/>
              <a:defRPr sz="1511"/>
            </a:lvl1pPr>
            <a:lvl2pPr marL="493456" indent="0">
              <a:buNone/>
              <a:defRPr sz="1295"/>
            </a:lvl2pPr>
            <a:lvl3pPr marL="986912" indent="0">
              <a:buNone/>
              <a:defRPr sz="1079"/>
            </a:lvl3pPr>
            <a:lvl4pPr marL="1480368" indent="0">
              <a:buNone/>
              <a:defRPr sz="971"/>
            </a:lvl4pPr>
            <a:lvl5pPr marL="1973824" indent="0">
              <a:buNone/>
              <a:defRPr sz="971"/>
            </a:lvl5pPr>
            <a:lvl6pPr marL="2467280" indent="0">
              <a:buNone/>
              <a:defRPr sz="971"/>
            </a:lvl6pPr>
            <a:lvl7pPr marL="2960736" indent="0">
              <a:buNone/>
              <a:defRPr sz="971"/>
            </a:lvl7pPr>
            <a:lvl8pPr marL="3454192" indent="0">
              <a:buNone/>
              <a:defRPr sz="971"/>
            </a:lvl8pPr>
            <a:lvl9pPr marL="3947648" indent="0">
              <a:buNone/>
              <a:defRPr sz="971"/>
            </a:lvl9pPr>
          </a:lstStyle>
          <a:p>
            <a:pPr lvl="0"/>
            <a:r>
              <a:rPr lang="ja-JP" altLang="en-US"/>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fld id="{9153313C-3B53-44AE-A3F2-96982B49A412}" type="datetimeFigureOut">
              <a:rPr lang="ja-JP" altLang="en-US"/>
              <a:pPr>
                <a:defRPr/>
              </a:pPr>
              <a:t>2019/1/8</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0DAA9D89-265F-4643-9D43-26034504E933}" type="slidenum">
              <a:rPr lang="ja-JP" altLang="en-US"/>
              <a:pPr>
                <a:defRPr/>
              </a:pPr>
              <a:t>‹#›</a:t>
            </a:fld>
            <a:endParaRPr lang="ja-JP" altLang="en-US"/>
          </a:p>
        </p:txBody>
      </p:sp>
      <p:sp>
        <p:nvSpPr>
          <p:cNvPr id="8"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615668688"/>
      </p:ext>
    </p:extLst>
  </p:cSld>
  <p:clrMapOvr>
    <a:masterClrMapping/>
  </p:clrMapOvr>
</p:sldLayout>
</file>

<file path=ppt/slideLayouts/slideLayout147.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095670" y="5291772"/>
            <a:ext cx="6415088" cy="624724"/>
          </a:xfrm>
        </p:spPr>
        <p:txBody>
          <a:bodyPr anchor="b"/>
          <a:lstStyle>
            <a:lvl1pPr algn="l">
              <a:defRPr sz="2159" b="1"/>
            </a:lvl1pPr>
          </a:lstStyle>
          <a:p>
            <a:r>
              <a:rPr lang="ja-JP" altLang="en-US"/>
              <a:t>マスター タイトルの書式設定</a:t>
            </a:r>
          </a:p>
        </p:txBody>
      </p:sp>
      <p:sp>
        <p:nvSpPr>
          <p:cNvPr id="3" name="図プレースホルダー 2"/>
          <p:cNvSpPr>
            <a:spLocks noGrp="1"/>
          </p:cNvSpPr>
          <p:nvPr>
            <p:ph type="pic" idx="1"/>
          </p:nvPr>
        </p:nvSpPr>
        <p:spPr>
          <a:xfrm>
            <a:off x="2095670" y="675471"/>
            <a:ext cx="6415088" cy="4535805"/>
          </a:xfrm>
        </p:spPr>
        <p:txBody>
          <a:bodyPr rtlCol="0">
            <a:normAutofit/>
          </a:bodyPr>
          <a:lstStyle>
            <a:lvl1pPr marL="0" indent="0">
              <a:buNone/>
              <a:defRPr sz="3454"/>
            </a:lvl1pPr>
            <a:lvl2pPr marL="493456" indent="0">
              <a:buNone/>
              <a:defRPr sz="3022"/>
            </a:lvl2pPr>
            <a:lvl3pPr marL="986912" indent="0">
              <a:buNone/>
              <a:defRPr sz="2590"/>
            </a:lvl3pPr>
            <a:lvl4pPr marL="1480368" indent="0">
              <a:buNone/>
              <a:defRPr sz="2159"/>
            </a:lvl4pPr>
            <a:lvl5pPr marL="1973824" indent="0">
              <a:buNone/>
              <a:defRPr sz="2159"/>
            </a:lvl5pPr>
            <a:lvl6pPr marL="2467280" indent="0">
              <a:buNone/>
              <a:defRPr sz="2159"/>
            </a:lvl6pPr>
            <a:lvl7pPr marL="2960736" indent="0">
              <a:buNone/>
              <a:defRPr sz="2159"/>
            </a:lvl7pPr>
            <a:lvl8pPr marL="3454192" indent="0">
              <a:buNone/>
              <a:defRPr sz="2159"/>
            </a:lvl8pPr>
            <a:lvl9pPr marL="3947648" indent="0">
              <a:buNone/>
              <a:defRPr sz="2159"/>
            </a:lvl9pPr>
          </a:lstStyle>
          <a:p>
            <a:pPr lvl="0"/>
            <a:endParaRPr lang="ja-JP" altLang="en-US" noProof="0"/>
          </a:p>
        </p:txBody>
      </p:sp>
      <p:sp>
        <p:nvSpPr>
          <p:cNvPr id="4" name="テキスト プレースホルダー 3"/>
          <p:cNvSpPr>
            <a:spLocks noGrp="1"/>
          </p:cNvSpPr>
          <p:nvPr>
            <p:ph type="body" sz="half" idx="2"/>
          </p:nvPr>
        </p:nvSpPr>
        <p:spPr>
          <a:xfrm>
            <a:off x="2095670" y="5916496"/>
            <a:ext cx="6415088" cy="887211"/>
          </a:xfrm>
        </p:spPr>
        <p:txBody>
          <a:bodyPr/>
          <a:lstStyle>
            <a:lvl1pPr marL="0" indent="0">
              <a:buNone/>
              <a:defRPr sz="1511"/>
            </a:lvl1pPr>
            <a:lvl2pPr marL="493456" indent="0">
              <a:buNone/>
              <a:defRPr sz="1295"/>
            </a:lvl2pPr>
            <a:lvl3pPr marL="986912" indent="0">
              <a:buNone/>
              <a:defRPr sz="1079"/>
            </a:lvl3pPr>
            <a:lvl4pPr marL="1480368" indent="0">
              <a:buNone/>
              <a:defRPr sz="971"/>
            </a:lvl4pPr>
            <a:lvl5pPr marL="1973824" indent="0">
              <a:buNone/>
              <a:defRPr sz="971"/>
            </a:lvl5pPr>
            <a:lvl6pPr marL="2467280" indent="0">
              <a:buNone/>
              <a:defRPr sz="971"/>
            </a:lvl6pPr>
            <a:lvl7pPr marL="2960736" indent="0">
              <a:buNone/>
              <a:defRPr sz="971"/>
            </a:lvl7pPr>
            <a:lvl8pPr marL="3454192" indent="0">
              <a:buNone/>
              <a:defRPr sz="971"/>
            </a:lvl8pPr>
            <a:lvl9pPr marL="3947648" indent="0">
              <a:buNone/>
              <a:defRPr sz="971"/>
            </a:lvl9pPr>
          </a:lstStyle>
          <a:p>
            <a:pPr lvl="0"/>
            <a:r>
              <a:rPr lang="ja-JP" altLang="en-US"/>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fld id="{67AB4041-8C74-4975-B829-A3AAD3DBD405}" type="datetimeFigureOut">
              <a:rPr lang="ja-JP" altLang="en-US"/>
              <a:pPr>
                <a:defRPr/>
              </a:pPr>
              <a:t>2019/1/8</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7512F374-59F9-4B13-94F8-B704C7DAFB59}" type="slidenum">
              <a:rPr lang="ja-JP" altLang="en-US"/>
              <a:pPr>
                <a:defRPr/>
              </a:pPr>
              <a:t>‹#›</a:t>
            </a:fld>
            <a:endParaRPr lang="ja-JP" altLang="en-US"/>
          </a:p>
        </p:txBody>
      </p:sp>
      <p:sp>
        <p:nvSpPr>
          <p:cNvPr id="8"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393841533"/>
      </p:ext>
    </p:extLst>
  </p:cSld>
  <p:clrMapOvr>
    <a:masterClrMapping/>
  </p:clrMapOvr>
</p:sldLayout>
</file>

<file path=ppt/slideLayouts/slideLayout148.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pPr>
              <a:defRPr/>
            </a:pPr>
            <a:fld id="{CE598ED1-2748-4DB6-A5C4-5460C2F403B8}" type="datetimeFigureOut">
              <a:rPr lang="ja-JP" altLang="en-US"/>
              <a:pPr>
                <a:defRPr/>
              </a:pPr>
              <a:t>2019/1/8</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2DE2EF0E-79CA-4260-93BB-F784ECA0DAD4}" type="slidenum">
              <a:rPr lang="ja-JP" altLang="en-US"/>
              <a:pPr>
                <a:defRPr/>
              </a:pPr>
              <a:t>‹#›</a:t>
            </a:fld>
            <a:endParaRPr lang="ja-JP" altLang="en-US"/>
          </a:p>
        </p:txBody>
      </p:sp>
      <p:sp>
        <p:nvSpPr>
          <p:cNvPr id="7"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116407263"/>
      </p:ext>
    </p:extLst>
  </p:cSld>
  <p:clrMapOvr>
    <a:masterClrMapping/>
  </p:clrMapOvr>
</p:sldLayout>
</file>

<file path=ppt/slideLayouts/slideLayout149.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751564" y="302739"/>
            <a:ext cx="2405658" cy="6450223"/>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534591" y="302739"/>
            <a:ext cx="7038777" cy="6450223"/>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pPr>
              <a:defRPr/>
            </a:pPr>
            <a:fld id="{FD6C0E16-6227-4D48-9276-ABA11F62A5DC}" type="datetimeFigureOut">
              <a:rPr lang="ja-JP" altLang="en-US"/>
              <a:pPr>
                <a:defRPr/>
              </a:pPr>
              <a:t>2019/1/8</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326AE4AE-70AA-46E4-92F7-CD180EB26BBA}" type="slidenum">
              <a:rPr lang="ja-JP" altLang="en-US"/>
              <a:pPr>
                <a:defRPr/>
              </a:pPr>
              <a:t>‹#›</a:t>
            </a:fld>
            <a:endParaRPr lang="ja-JP" altLang="en-US"/>
          </a:p>
        </p:txBody>
      </p:sp>
      <p:sp>
        <p:nvSpPr>
          <p:cNvPr id="7"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69942560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本文（タイトル1行）_リード1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40" y="5"/>
            <a:ext cx="10685337" cy="866213"/>
          </a:xfrm>
          <a:prstGeom prst="rect">
            <a:avLst/>
          </a:prstGeom>
        </p:spPr>
        <p:txBody>
          <a:bodyPr lIns="288000" tIns="0" rIns="288000" bIns="36000" anchor="ctr" anchorCtr="0"/>
          <a:lstStyle>
            <a:lvl1pPr algn="l">
              <a:defRPr sz="4070">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40" y="812701"/>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1572" tIns="47618" rIns="91572" bIns="47618" numCol="1" rtlCol="0" anchor="ctr" anchorCtr="0" compatLnSpc="1">
            <a:prstTxWarp prst="textNoShape">
              <a:avLst/>
            </a:prstTxWarp>
          </a:bodyPr>
          <a:lstStyle/>
          <a:p>
            <a:pPr marL="0" marR="0" indent="0" algn="ctr" defTabSz="930362" rtl="0" eaLnBrk="1" fontAlgn="base" latinLnBrk="0" hangingPunct="1">
              <a:lnSpc>
                <a:spcPct val="100000"/>
              </a:lnSpc>
              <a:spcBef>
                <a:spcPct val="0"/>
              </a:spcBef>
              <a:spcAft>
                <a:spcPct val="0"/>
              </a:spcAft>
              <a:buClrTx/>
              <a:buSzTx/>
              <a:buFontTx/>
              <a:buNone/>
              <a:tabLst/>
            </a:pPr>
            <a:endParaRPr kumimoji="1" lang="ja-JP" altLang="en-US" sz="1424"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2" y="920172"/>
            <a:ext cx="10685337" cy="7936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29656" indent="-329656">
              <a:spcBef>
                <a:spcPts val="0"/>
              </a:spcBef>
              <a:spcAft>
                <a:spcPts val="611"/>
              </a:spcAft>
              <a:buClr>
                <a:schemeClr val="accent1"/>
              </a:buClr>
              <a:buSzPct val="80000"/>
              <a:buFont typeface="Wingdings" panose="05000000000000000000" pitchFamily="2" charset="2"/>
              <a:buChar char="l"/>
              <a:defRPr sz="2442"/>
            </a:lvl1pPr>
          </a:lstStyle>
          <a:p>
            <a:pPr lvl="0"/>
            <a:r>
              <a:rPr kumimoji="1" lang="ja-JP" altLang="en-US" dirty="0"/>
              <a:t>マスター テキストの書式設定</a:t>
            </a:r>
            <a:endParaRPr kumimoji="1" lang="en-US" altLang="ja-JP" dirty="0"/>
          </a:p>
        </p:txBody>
      </p:sp>
      <p:sp>
        <p:nvSpPr>
          <p:cNvPr id="6"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01067277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本文（タイトル1行）_リード2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40" y="0"/>
            <a:ext cx="10685337" cy="1001696"/>
          </a:xfrm>
          <a:prstGeom prst="rect">
            <a:avLst/>
          </a:prstGeom>
        </p:spPr>
        <p:txBody>
          <a:bodyPr lIns="288000" tIns="0" rIns="288000" bIns="36000" anchor="b" anchorCtr="0"/>
          <a:lstStyle>
            <a:lvl1pPr algn="l">
              <a:defRPr sz="4070">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40" y="1001700"/>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1572" tIns="47618" rIns="91572" bIns="47618" numCol="1" rtlCol="0" anchor="ctr" anchorCtr="0" compatLnSpc="1">
            <a:prstTxWarp prst="textNoShape">
              <a:avLst/>
            </a:prstTxWarp>
          </a:bodyPr>
          <a:lstStyle/>
          <a:p>
            <a:pPr marL="0" marR="0" indent="0" algn="ctr" defTabSz="930362" rtl="0" eaLnBrk="1" fontAlgn="base" latinLnBrk="0" hangingPunct="1">
              <a:lnSpc>
                <a:spcPct val="100000"/>
              </a:lnSpc>
              <a:spcBef>
                <a:spcPct val="0"/>
              </a:spcBef>
              <a:spcAft>
                <a:spcPct val="0"/>
              </a:spcAft>
              <a:buClrTx/>
              <a:buSzTx/>
              <a:buFontTx/>
              <a:buNone/>
              <a:tabLst/>
            </a:pPr>
            <a:endParaRPr kumimoji="1" lang="ja-JP" altLang="en-US" sz="1424"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2" y="1077671"/>
            <a:ext cx="10685337" cy="12698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29656" indent="-329656">
              <a:spcBef>
                <a:spcPts val="0"/>
              </a:spcBef>
              <a:spcAft>
                <a:spcPts val="611"/>
              </a:spcAft>
              <a:buClr>
                <a:schemeClr val="accent1"/>
              </a:buClr>
              <a:buSzPct val="80000"/>
              <a:buFont typeface="Wingdings" panose="05000000000000000000" pitchFamily="2" charset="2"/>
              <a:buChar char="l"/>
              <a:defRPr sz="2442"/>
            </a:lvl1pPr>
          </a:lstStyle>
          <a:p>
            <a:pPr lvl="0"/>
            <a:r>
              <a:rPr kumimoji="1" lang="ja-JP" altLang="en-US" dirty="0"/>
              <a:t>マスター テキストの書式設定</a:t>
            </a:r>
            <a:endParaRPr kumimoji="1" lang="en-US" altLang="ja-JP" dirty="0"/>
          </a:p>
        </p:txBody>
      </p:sp>
      <p:sp>
        <p:nvSpPr>
          <p:cNvPr id="6"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81755441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本文（タイトル1行）_リード3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40" y="0"/>
            <a:ext cx="10685337" cy="1001696"/>
          </a:xfrm>
          <a:prstGeom prst="rect">
            <a:avLst/>
          </a:prstGeom>
        </p:spPr>
        <p:txBody>
          <a:bodyPr lIns="288000" tIns="0" rIns="288000" bIns="36000" anchor="b" anchorCtr="0"/>
          <a:lstStyle>
            <a:lvl1pPr algn="l">
              <a:defRPr sz="4070">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40" y="1001700"/>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1572" tIns="47618" rIns="91572" bIns="47618" numCol="1" rtlCol="0" anchor="ctr" anchorCtr="0" compatLnSpc="1">
            <a:prstTxWarp prst="textNoShape">
              <a:avLst/>
            </a:prstTxWarp>
          </a:bodyPr>
          <a:lstStyle/>
          <a:p>
            <a:pPr marL="0" marR="0" indent="0" algn="ctr" defTabSz="930362" rtl="0" eaLnBrk="1" fontAlgn="base" latinLnBrk="0" hangingPunct="1">
              <a:lnSpc>
                <a:spcPct val="100000"/>
              </a:lnSpc>
              <a:spcBef>
                <a:spcPct val="0"/>
              </a:spcBef>
              <a:spcAft>
                <a:spcPct val="0"/>
              </a:spcAft>
              <a:buClrTx/>
              <a:buSzTx/>
              <a:buFontTx/>
              <a:buNone/>
              <a:tabLst/>
            </a:pPr>
            <a:endParaRPr kumimoji="1" lang="ja-JP" altLang="en-US" sz="1424"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3240" y="1077668"/>
            <a:ext cx="10685337" cy="1825433"/>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29656" indent="-329656">
              <a:spcBef>
                <a:spcPts val="0"/>
              </a:spcBef>
              <a:spcAft>
                <a:spcPts val="611"/>
              </a:spcAft>
              <a:buClr>
                <a:schemeClr val="accent1"/>
              </a:buClr>
              <a:buSzPct val="80000"/>
              <a:buFont typeface="Wingdings" panose="05000000000000000000" pitchFamily="2" charset="2"/>
              <a:buChar char="l"/>
              <a:defRPr sz="2442"/>
            </a:lvl1pPr>
          </a:lstStyle>
          <a:p>
            <a:pPr lvl="0"/>
            <a:r>
              <a:rPr kumimoji="1" lang="ja-JP" altLang="en-US" dirty="0"/>
              <a:t>マスター テキストの書式設定</a:t>
            </a:r>
            <a:endParaRPr kumimoji="1" lang="en-US" altLang="ja-JP" dirty="0"/>
          </a:p>
        </p:txBody>
      </p:sp>
      <p:sp>
        <p:nvSpPr>
          <p:cNvPr id="6"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92440088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本文（タイトル2行）_リードなし">
    <p:spTree>
      <p:nvGrpSpPr>
        <p:cNvPr id="1" name=""/>
        <p:cNvGrpSpPr/>
        <p:nvPr/>
      </p:nvGrpSpPr>
      <p:grpSpPr>
        <a:xfrm>
          <a:off x="0" y="0"/>
          <a:ext cx="0" cy="0"/>
          <a:chOff x="0" y="0"/>
          <a:chExt cx="0" cy="0"/>
        </a:xfrm>
      </p:grpSpPr>
      <p:sp>
        <p:nvSpPr>
          <p:cNvPr id="3" name="タイトル 1"/>
          <p:cNvSpPr>
            <a:spLocks noGrp="1"/>
          </p:cNvSpPr>
          <p:nvPr>
            <p:ph type="title"/>
          </p:nvPr>
        </p:nvSpPr>
        <p:spPr>
          <a:xfrm>
            <a:off x="3240" y="4"/>
            <a:ext cx="10685337" cy="1507967"/>
          </a:xfrm>
          <a:prstGeom prst="rect">
            <a:avLst/>
          </a:prstGeom>
        </p:spPr>
        <p:txBody>
          <a:bodyPr lIns="288000" tIns="0" rIns="288000" bIns="36000" anchor="b" anchorCtr="0"/>
          <a:lstStyle>
            <a:lvl1pPr algn="l">
              <a:defRPr sz="4070">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40" y="1517640"/>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1572" tIns="47618" rIns="91572" bIns="47618" numCol="1" rtlCol="0" anchor="ctr" anchorCtr="0" compatLnSpc="1">
            <a:prstTxWarp prst="textNoShape">
              <a:avLst/>
            </a:prstTxWarp>
          </a:bodyPr>
          <a:lstStyle/>
          <a:p>
            <a:pPr marL="0" marR="0" indent="0" algn="ctr" defTabSz="930362" rtl="0" eaLnBrk="1" fontAlgn="base" latinLnBrk="0" hangingPunct="1">
              <a:lnSpc>
                <a:spcPct val="100000"/>
              </a:lnSpc>
              <a:spcBef>
                <a:spcPct val="0"/>
              </a:spcBef>
              <a:spcAft>
                <a:spcPct val="0"/>
              </a:spcAft>
              <a:buClrTx/>
              <a:buSzTx/>
              <a:buFontTx/>
              <a:buNone/>
              <a:tabLst/>
            </a:pPr>
            <a:endParaRPr kumimoji="1" lang="ja-JP" altLang="en-US" sz="1424" b="0" i="0" u="none" strike="noStrike" cap="none" normalizeH="0" baseline="0">
              <a:ln>
                <a:noFill/>
              </a:ln>
              <a:solidFill>
                <a:schemeClr val="tx1"/>
              </a:solidFill>
              <a:effectLst/>
              <a:latin typeface="Arial" charset="0"/>
              <a:ea typeface="HGPｺﾞｼｯｸM" pitchFamily="50" charset="-128"/>
            </a:endParaRPr>
          </a:p>
        </p:txBody>
      </p:sp>
      <p:sp>
        <p:nvSpPr>
          <p:cNvPr id="5"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59991713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本文（タイトル2行）_リード1行">
    <p:spTree>
      <p:nvGrpSpPr>
        <p:cNvPr id="1" name=""/>
        <p:cNvGrpSpPr/>
        <p:nvPr/>
      </p:nvGrpSpPr>
      <p:grpSpPr>
        <a:xfrm>
          <a:off x="0" y="0"/>
          <a:ext cx="0" cy="0"/>
          <a:chOff x="0" y="0"/>
          <a:chExt cx="0" cy="0"/>
        </a:xfrm>
      </p:grpSpPr>
      <p:sp>
        <p:nvSpPr>
          <p:cNvPr id="5" name="テキスト プレースホルダー 5"/>
          <p:cNvSpPr>
            <a:spLocks noGrp="1"/>
          </p:cNvSpPr>
          <p:nvPr>
            <p:ph type="body" sz="quarter" idx="10"/>
          </p:nvPr>
        </p:nvSpPr>
        <p:spPr>
          <a:xfrm>
            <a:off x="2" y="1597011"/>
            <a:ext cx="10685337" cy="7936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29656" indent="-329656">
              <a:spcBef>
                <a:spcPts val="0"/>
              </a:spcBef>
              <a:spcAft>
                <a:spcPts val="611"/>
              </a:spcAft>
              <a:buClr>
                <a:schemeClr val="accent1"/>
              </a:buClr>
              <a:buSzPct val="80000"/>
              <a:buFont typeface="Wingdings" panose="05000000000000000000" pitchFamily="2" charset="2"/>
              <a:buChar char="l"/>
              <a:defRPr sz="2442"/>
            </a:lvl1pPr>
          </a:lstStyle>
          <a:p>
            <a:pPr lvl="0"/>
            <a:r>
              <a:rPr kumimoji="1" lang="ja-JP" altLang="en-US" dirty="0"/>
              <a:t>マスター テキストの書式設定</a:t>
            </a:r>
            <a:endParaRPr kumimoji="1" lang="en-US" altLang="ja-JP" dirty="0"/>
          </a:p>
        </p:txBody>
      </p:sp>
      <p:sp>
        <p:nvSpPr>
          <p:cNvPr id="6" name="タイトル 1"/>
          <p:cNvSpPr>
            <a:spLocks noGrp="1"/>
          </p:cNvSpPr>
          <p:nvPr>
            <p:ph type="title"/>
          </p:nvPr>
        </p:nvSpPr>
        <p:spPr>
          <a:xfrm>
            <a:off x="3240" y="4"/>
            <a:ext cx="10685337" cy="1507967"/>
          </a:xfrm>
          <a:prstGeom prst="rect">
            <a:avLst/>
          </a:prstGeom>
        </p:spPr>
        <p:txBody>
          <a:bodyPr lIns="288000" tIns="0" rIns="288000" bIns="36000" anchor="b" anchorCtr="0"/>
          <a:lstStyle>
            <a:lvl1pPr algn="l">
              <a:defRPr sz="4070">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7" name="正方形/長方形 6"/>
          <p:cNvSpPr/>
          <p:nvPr userDrawn="1"/>
        </p:nvSpPr>
        <p:spPr bwMode="auto">
          <a:xfrm>
            <a:off x="3240" y="1517640"/>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1572" tIns="47618" rIns="91572" bIns="47618" numCol="1" rtlCol="0" anchor="ctr" anchorCtr="0" compatLnSpc="1">
            <a:prstTxWarp prst="textNoShape">
              <a:avLst/>
            </a:prstTxWarp>
          </a:bodyPr>
          <a:lstStyle/>
          <a:p>
            <a:pPr marL="0" marR="0" indent="0" algn="ctr" defTabSz="930362" rtl="0" eaLnBrk="1" fontAlgn="base" latinLnBrk="0" hangingPunct="1">
              <a:lnSpc>
                <a:spcPct val="100000"/>
              </a:lnSpc>
              <a:spcBef>
                <a:spcPct val="0"/>
              </a:spcBef>
              <a:spcAft>
                <a:spcPct val="0"/>
              </a:spcAft>
              <a:buClrTx/>
              <a:buSzTx/>
              <a:buFontTx/>
              <a:buNone/>
              <a:tabLst/>
            </a:pPr>
            <a:endParaRPr kumimoji="1" lang="ja-JP" altLang="en-US" sz="1424" b="0" i="0" u="none" strike="noStrike" cap="none" normalizeH="0" baseline="0">
              <a:ln>
                <a:noFill/>
              </a:ln>
              <a:solidFill>
                <a:schemeClr val="tx1"/>
              </a:solidFill>
              <a:effectLst/>
              <a:latin typeface="Arial" charset="0"/>
              <a:ea typeface="HGPｺﾞｼｯｸM" pitchFamily="50" charset="-128"/>
            </a:endParaRPr>
          </a:p>
        </p:txBody>
      </p:sp>
      <p:sp>
        <p:nvSpPr>
          <p:cNvPr id="8"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4626712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中表紙">
    <p:spTree>
      <p:nvGrpSpPr>
        <p:cNvPr id="1" name=""/>
        <p:cNvGrpSpPr/>
        <p:nvPr/>
      </p:nvGrpSpPr>
      <p:grpSpPr>
        <a:xfrm>
          <a:off x="0" y="0"/>
          <a:ext cx="0" cy="0"/>
          <a:chOff x="0" y="0"/>
          <a:chExt cx="0" cy="0"/>
        </a:xfrm>
      </p:grpSpPr>
      <p:sp>
        <p:nvSpPr>
          <p:cNvPr id="3" name="正方形/長方形 2"/>
          <p:cNvSpPr/>
          <p:nvPr userDrawn="1"/>
        </p:nvSpPr>
        <p:spPr bwMode="auto">
          <a:xfrm>
            <a:off x="3238" y="5854101"/>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6" name="正方形/長方形 5"/>
          <p:cNvSpPr/>
          <p:nvPr userDrawn="1"/>
        </p:nvSpPr>
        <p:spPr bwMode="auto">
          <a:xfrm>
            <a:off x="3238" y="1636700"/>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7" name="タイトル 1"/>
          <p:cNvSpPr>
            <a:spLocks noGrp="1"/>
          </p:cNvSpPr>
          <p:nvPr>
            <p:ph type="title"/>
          </p:nvPr>
        </p:nvSpPr>
        <p:spPr>
          <a:xfrm>
            <a:off x="3238" y="1716304"/>
            <a:ext cx="10685337" cy="4127067"/>
          </a:xfrm>
          <a:prstGeom prst="rect">
            <a:avLst/>
          </a:prstGeom>
        </p:spPr>
        <p:txBody>
          <a:bodyPr anchor="ctr"/>
          <a:lstStyle>
            <a:lvl1pPr>
              <a:defRPr sz="5181">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9"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63299826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本文（タイトル2行）_リード2行">
    <p:spTree>
      <p:nvGrpSpPr>
        <p:cNvPr id="1" name=""/>
        <p:cNvGrpSpPr/>
        <p:nvPr/>
      </p:nvGrpSpPr>
      <p:grpSpPr>
        <a:xfrm>
          <a:off x="0" y="0"/>
          <a:ext cx="0" cy="0"/>
          <a:chOff x="0" y="0"/>
          <a:chExt cx="0" cy="0"/>
        </a:xfrm>
      </p:grpSpPr>
      <p:sp>
        <p:nvSpPr>
          <p:cNvPr id="6" name="テキスト プレースホルダー 5"/>
          <p:cNvSpPr>
            <a:spLocks noGrp="1"/>
          </p:cNvSpPr>
          <p:nvPr>
            <p:ph type="body" sz="quarter" idx="10"/>
          </p:nvPr>
        </p:nvSpPr>
        <p:spPr>
          <a:xfrm>
            <a:off x="2" y="1597015"/>
            <a:ext cx="10685337" cy="12698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29656" indent="-329656">
              <a:spcBef>
                <a:spcPts val="0"/>
              </a:spcBef>
              <a:spcAft>
                <a:spcPts val="611"/>
              </a:spcAft>
              <a:buClr>
                <a:schemeClr val="accent1"/>
              </a:buClr>
              <a:buSzPct val="80000"/>
              <a:buFont typeface="Wingdings" panose="05000000000000000000" pitchFamily="2" charset="2"/>
              <a:buChar char="l"/>
              <a:defRPr sz="2442"/>
            </a:lvl1pPr>
          </a:lstStyle>
          <a:p>
            <a:pPr lvl="0"/>
            <a:r>
              <a:rPr kumimoji="1" lang="ja-JP" altLang="en-US" dirty="0"/>
              <a:t>マスター テキストの書式設定</a:t>
            </a:r>
            <a:endParaRPr kumimoji="1" lang="en-US" altLang="ja-JP" dirty="0"/>
          </a:p>
        </p:txBody>
      </p:sp>
      <p:sp>
        <p:nvSpPr>
          <p:cNvPr id="7" name="タイトル 1"/>
          <p:cNvSpPr>
            <a:spLocks noGrp="1"/>
          </p:cNvSpPr>
          <p:nvPr>
            <p:ph type="title"/>
          </p:nvPr>
        </p:nvSpPr>
        <p:spPr>
          <a:xfrm>
            <a:off x="3240" y="4"/>
            <a:ext cx="10685337" cy="1507967"/>
          </a:xfrm>
          <a:prstGeom prst="rect">
            <a:avLst/>
          </a:prstGeom>
        </p:spPr>
        <p:txBody>
          <a:bodyPr lIns="288000" tIns="0" rIns="288000" bIns="36000" anchor="b" anchorCtr="0"/>
          <a:lstStyle>
            <a:lvl1pPr algn="l">
              <a:defRPr sz="4070">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8" name="正方形/長方形 7"/>
          <p:cNvSpPr/>
          <p:nvPr userDrawn="1"/>
        </p:nvSpPr>
        <p:spPr bwMode="auto">
          <a:xfrm>
            <a:off x="3240" y="1517640"/>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1572" tIns="47618" rIns="91572" bIns="47618" numCol="1" rtlCol="0" anchor="ctr" anchorCtr="0" compatLnSpc="1">
            <a:prstTxWarp prst="textNoShape">
              <a:avLst/>
            </a:prstTxWarp>
          </a:bodyPr>
          <a:lstStyle/>
          <a:p>
            <a:pPr marL="0" marR="0" indent="0" algn="ctr" defTabSz="930362" rtl="0" eaLnBrk="1" fontAlgn="base" latinLnBrk="0" hangingPunct="1">
              <a:lnSpc>
                <a:spcPct val="100000"/>
              </a:lnSpc>
              <a:spcBef>
                <a:spcPct val="0"/>
              </a:spcBef>
              <a:spcAft>
                <a:spcPct val="0"/>
              </a:spcAft>
              <a:buClrTx/>
              <a:buSzTx/>
              <a:buFontTx/>
              <a:buNone/>
              <a:tabLst/>
            </a:pPr>
            <a:endParaRPr kumimoji="1" lang="ja-JP" altLang="en-US" sz="1424" b="0" i="0" u="none" strike="noStrike" cap="none" normalizeH="0" baseline="0">
              <a:ln>
                <a:noFill/>
              </a:ln>
              <a:solidFill>
                <a:schemeClr val="tx1"/>
              </a:solidFill>
              <a:effectLst/>
              <a:latin typeface="Arial" charset="0"/>
              <a:ea typeface="HGPｺﾞｼｯｸM" pitchFamily="50" charset="-128"/>
            </a:endParaRPr>
          </a:p>
        </p:txBody>
      </p:sp>
      <p:sp>
        <p:nvSpPr>
          <p:cNvPr id="5"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74108627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本文（タイトル2行）_リード3行">
    <p:spTree>
      <p:nvGrpSpPr>
        <p:cNvPr id="1" name=""/>
        <p:cNvGrpSpPr/>
        <p:nvPr/>
      </p:nvGrpSpPr>
      <p:grpSpPr>
        <a:xfrm>
          <a:off x="0" y="0"/>
          <a:ext cx="0" cy="0"/>
          <a:chOff x="0" y="0"/>
          <a:chExt cx="0" cy="0"/>
        </a:xfrm>
      </p:grpSpPr>
      <p:sp>
        <p:nvSpPr>
          <p:cNvPr id="6" name="テキスト プレースホルダー 5"/>
          <p:cNvSpPr>
            <a:spLocks noGrp="1"/>
          </p:cNvSpPr>
          <p:nvPr>
            <p:ph type="body" sz="quarter" idx="10"/>
          </p:nvPr>
        </p:nvSpPr>
        <p:spPr>
          <a:xfrm>
            <a:off x="2" y="1597016"/>
            <a:ext cx="10685337" cy="1825433"/>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29656" indent="-329656">
              <a:spcBef>
                <a:spcPts val="0"/>
              </a:spcBef>
              <a:spcAft>
                <a:spcPts val="611"/>
              </a:spcAft>
              <a:buClr>
                <a:schemeClr val="accent1"/>
              </a:buClr>
              <a:buSzPct val="80000"/>
              <a:buFont typeface="Wingdings" panose="05000000000000000000" pitchFamily="2" charset="2"/>
              <a:buChar char="l"/>
              <a:defRPr sz="2442"/>
            </a:lvl1pPr>
          </a:lstStyle>
          <a:p>
            <a:pPr lvl="0"/>
            <a:r>
              <a:rPr kumimoji="1" lang="ja-JP" altLang="en-US" dirty="0"/>
              <a:t>マスター テキストの書式設定</a:t>
            </a:r>
            <a:endParaRPr kumimoji="1" lang="en-US" altLang="ja-JP" dirty="0"/>
          </a:p>
        </p:txBody>
      </p:sp>
      <p:sp>
        <p:nvSpPr>
          <p:cNvPr id="7" name="タイトル 1"/>
          <p:cNvSpPr>
            <a:spLocks noGrp="1"/>
          </p:cNvSpPr>
          <p:nvPr>
            <p:ph type="title"/>
          </p:nvPr>
        </p:nvSpPr>
        <p:spPr>
          <a:xfrm>
            <a:off x="3240" y="4"/>
            <a:ext cx="10685337" cy="1507967"/>
          </a:xfrm>
          <a:prstGeom prst="rect">
            <a:avLst/>
          </a:prstGeom>
        </p:spPr>
        <p:txBody>
          <a:bodyPr lIns="288000" tIns="0" rIns="288000" bIns="36000" anchor="b" anchorCtr="0"/>
          <a:lstStyle>
            <a:lvl1pPr algn="l">
              <a:defRPr sz="4070">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8" name="正方形/長方形 7"/>
          <p:cNvSpPr/>
          <p:nvPr userDrawn="1"/>
        </p:nvSpPr>
        <p:spPr bwMode="auto">
          <a:xfrm>
            <a:off x="3240" y="1517640"/>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1572" tIns="47618" rIns="91572" bIns="47618" numCol="1" rtlCol="0" anchor="ctr" anchorCtr="0" compatLnSpc="1">
            <a:prstTxWarp prst="textNoShape">
              <a:avLst/>
            </a:prstTxWarp>
          </a:bodyPr>
          <a:lstStyle/>
          <a:p>
            <a:pPr marL="0" marR="0" indent="0" algn="ctr" defTabSz="930362" rtl="0" eaLnBrk="1" fontAlgn="base" latinLnBrk="0" hangingPunct="1">
              <a:lnSpc>
                <a:spcPct val="100000"/>
              </a:lnSpc>
              <a:spcBef>
                <a:spcPct val="0"/>
              </a:spcBef>
              <a:spcAft>
                <a:spcPct val="0"/>
              </a:spcAft>
              <a:buClrTx/>
              <a:buSzTx/>
              <a:buFontTx/>
              <a:buNone/>
              <a:tabLst/>
            </a:pPr>
            <a:endParaRPr kumimoji="1" lang="ja-JP" altLang="en-US" sz="1424" b="0" i="0" u="none" strike="noStrike" cap="none" normalizeH="0" baseline="0">
              <a:ln>
                <a:noFill/>
              </a:ln>
              <a:solidFill>
                <a:schemeClr val="tx1"/>
              </a:solidFill>
              <a:effectLst/>
              <a:latin typeface="Arial" charset="0"/>
              <a:ea typeface="HGPｺﾞｼｯｸM" pitchFamily="50" charset="-128"/>
            </a:endParaRPr>
          </a:p>
        </p:txBody>
      </p:sp>
      <p:sp>
        <p:nvSpPr>
          <p:cNvPr id="5"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09793428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白紙">
    <p:spTree>
      <p:nvGrpSpPr>
        <p:cNvPr id="1" name=""/>
        <p:cNvGrpSpPr/>
        <p:nvPr/>
      </p:nvGrpSpPr>
      <p:grpSpPr>
        <a:xfrm>
          <a:off x="0" y="0"/>
          <a:ext cx="0" cy="0"/>
          <a:chOff x="0" y="0"/>
          <a:chExt cx="0" cy="0"/>
        </a:xfrm>
      </p:grpSpPr>
      <p:sp>
        <p:nvSpPr>
          <p:cNvPr id="2"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83122130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preserve="1" userDrawn="1">
  <p:cSld name="表紙">
    <p:spTree>
      <p:nvGrpSpPr>
        <p:cNvPr id="1" name=""/>
        <p:cNvGrpSpPr/>
        <p:nvPr/>
      </p:nvGrpSpPr>
      <p:grpSpPr>
        <a:xfrm>
          <a:off x="0" y="0"/>
          <a:ext cx="0" cy="0"/>
          <a:chOff x="0" y="0"/>
          <a:chExt cx="0" cy="0"/>
        </a:xfrm>
      </p:grpSpPr>
      <p:sp>
        <p:nvSpPr>
          <p:cNvPr id="2" name="タイトル 1"/>
          <p:cNvSpPr>
            <a:spLocks noGrp="1"/>
          </p:cNvSpPr>
          <p:nvPr>
            <p:ph type="title"/>
          </p:nvPr>
        </p:nvSpPr>
        <p:spPr>
          <a:xfrm>
            <a:off x="3238" y="1716304"/>
            <a:ext cx="10685337" cy="4127067"/>
          </a:xfrm>
          <a:prstGeom prst="rect">
            <a:avLst/>
          </a:prstGeom>
        </p:spPr>
        <p:txBody>
          <a:bodyPr anchor="ctr"/>
          <a:lstStyle>
            <a:lvl1pPr>
              <a:spcAft>
                <a:spcPts val="5181"/>
              </a:spcAft>
              <a:defRPr sz="5181">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3"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73096418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preserve="1" userDrawn="1">
  <p:cSld name="中表紙">
    <p:spTree>
      <p:nvGrpSpPr>
        <p:cNvPr id="1" name=""/>
        <p:cNvGrpSpPr/>
        <p:nvPr/>
      </p:nvGrpSpPr>
      <p:grpSpPr>
        <a:xfrm>
          <a:off x="0" y="0"/>
          <a:ext cx="0" cy="0"/>
          <a:chOff x="0" y="0"/>
          <a:chExt cx="0" cy="0"/>
        </a:xfrm>
      </p:grpSpPr>
      <p:sp>
        <p:nvSpPr>
          <p:cNvPr id="3" name="正方形/長方形 2"/>
          <p:cNvSpPr/>
          <p:nvPr userDrawn="1"/>
        </p:nvSpPr>
        <p:spPr bwMode="auto">
          <a:xfrm>
            <a:off x="3238" y="5854101"/>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6" name="正方形/長方形 5"/>
          <p:cNvSpPr/>
          <p:nvPr userDrawn="1"/>
        </p:nvSpPr>
        <p:spPr bwMode="auto">
          <a:xfrm>
            <a:off x="3238" y="1636700"/>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7" name="タイトル 1"/>
          <p:cNvSpPr>
            <a:spLocks noGrp="1"/>
          </p:cNvSpPr>
          <p:nvPr>
            <p:ph type="title"/>
          </p:nvPr>
        </p:nvSpPr>
        <p:spPr>
          <a:xfrm>
            <a:off x="3238" y="1716304"/>
            <a:ext cx="10685337" cy="4127067"/>
          </a:xfrm>
          <a:prstGeom prst="rect">
            <a:avLst/>
          </a:prstGeom>
        </p:spPr>
        <p:txBody>
          <a:bodyPr anchor="ctr"/>
          <a:lstStyle>
            <a:lvl1pPr>
              <a:defRPr sz="5181">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8"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01576303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本文（タイトル1行）_リードなし">
    <p:spTree>
      <p:nvGrpSpPr>
        <p:cNvPr id="1" name=""/>
        <p:cNvGrpSpPr/>
        <p:nvPr/>
      </p:nvGrpSpPr>
      <p:grpSpPr>
        <a:xfrm>
          <a:off x="0" y="0"/>
          <a:ext cx="0" cy="0"/>
          <a:chOff x="0" y="0"/>
          <a:chExt cx="0" cy="0"/>
        </a:xfrm>
      </p:grpSpPr>
      <p:sp>
        <p:nvSpPr>
          <p:cNvPr id="2"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3" name="正方形/長方形 2"/>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4"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58121132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本文（タイトル1行）_リード1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0" y="1077667"/>
            <a:ext cx="10685337" cy="7936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6"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90825717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本文（タイトル1行）_リード2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0" y="1077667"/>
            <a:ext cx="10685337" cy="12698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6"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16823606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本文（タイトル1行）_リード3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3238" y="1077667"/>
            <a:ext cx="10685337" cy="1825433"/>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6"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55176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本文（タイトル2行）_リードなし">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2462106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本文（タイトル1行）_リードなし">
    <p:spTree>
      <p:nvGrpSpPr>
        <p:cNvPr id="1" name=""/>
        <p:cNvGrpSpPr/>
        <p:nvPr/>
      </p:nvGrpSpPr>
      <p:grpSpPr>
        <a:xfrm>
          <a:off x="0" y="0"/>
          <a:ext cx="0" cy="0"/>
          <a:chOff x="0" y="0"/>
          <a:chExt cx="0" cy="0"/>
        </a:xfrm>
      </p:grpSpPr>
      <p:sp>
        <p:nvSpPr>
          <p:cNvPr id="2" name="タイトル 1"/>
          <p:cNvSpPr>
            <a:spLocks noGrp="1"/>
          </p:cNvSpPr>
          <p:nvPr>
            <p:ph type="title"/>
          </p:nvPr>
        </p:nvSpPr>
        <p:spPr>
          <a:xfrm>
            <a:off x="3238" y="0"/>
            <a:ext cx="10685337" cy="842945"/>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3" name="正方形/長方形 2"/>
          <p:cNvSpPr/>
          <p:nvPr userDrawn="1"/>
        </p:nvSpPr>
        <p:spPr bwMode="auto">
          <a:xfrm>
            <a:off x="-8548" y="847407"/>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4"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4250066479"/>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本文（タイトル2行）_リード1行">
    <p:spTree>
      <p:nvGrpSpPr>
        <p:cNvPr id="1" name=""/>
        <p:cNvGrpSpPr/>
        <p:nvPr/>
      </p:nvGrpSpPr>
      <p:grpSpPr>
        <a:xfrm>
          <a:off x="0" y="0"/>
          <a:ext cx="0" cy="0"/>
          <a:chOff x="0" y="0"/>
          <a:chExt cx="0" cy="0"/>
        </a:xfrm>
      </p:grpSpPr>
      <p:sp>
        <p:nvSpPr>
          <p:cNvPr id="5" name="テキスト プレースホルダー 5"/>
          <p:cNvSpPr>
            <a:spLocks noGrp="1"/>
          </p:cNvSpPr>
          <p:nvPr>
            <p:ph type="body" sz="quarter" idx="10"/>
          </p:nvPr>
        </p:nvSpPr>
        <p:spPr>
          <a:xfrm>
            <a:off x="0" y="1597011"/>
            <a:ext cx="10685337" cy="7936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6"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7" name="正方形/長方形 6"/>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8"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95329225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本文（タイトル2行）_リード2行">
    <p:spTree>
      <p:nvGrpSpPr>
        <p:cNvPr id="1" name=""/>
        <p:cNvGrpSpPr/>
        <p:nvPr/>
      </p:nvGrpSpPr>
      <p:grpSpPr>
        <a:xfrm>
          <a:off x="0" y="0"/>
          <a:ext cx="0" cy="0"/>
          <a:chOff x="0" y="0"/>
          <a:chExt cx="0" cy="0"/>
        </a:xfrm>
      </p:grpSpPr>
      <p:sp>
        <p:nvSpPr>
          <p:cNvPr id="6" name="テキスト プレースホルダー 5"/>
          <p:cNvSpPr>
            <a:spLocks noGrp="1"/>
          </p:cNvSpPr>
          <p:nvPr>
            <p:ph type="body" sz="quarter" idx="10"/>
          </p:nvPr>
        </p:nvSpPr>
        <p:spPr>
          <a:xfrm>
            <a:off x="0" y="1597011"/>
            <a:ext cx="10685337" cy="12698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7"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8" name="正方形/長方形 7"/>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56932625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本文（タイトル2行）_リード3行">
    <p:spTree>
      <p:nvGrpSpPr>
        <p:cNvPr id="1" name=""/>
        <p:cNvGrpSpPr/>
        <p:nvPr/>
      </p:nvGrpSpPr>
      <p:grpSpPr>
        <a:xfrm>
          <a:off x="0" y="0"/>
          <a:ext cx="0" cy="0"/>
          <a:chOff x="0" y="0"/>
          <a:chExt cx="0" cy="0"/>
        </a:xfrm>
      </p:grpSpPr>
      <p:sp>
        <p:nvSpPr>
          <p:cNvPr id="6" name="テキスト プレースホルダー 5"/>
          <p:cNvSpPr>
            <a:spLocks noGrp="1"/>
          </p:cNvSpPr>
          <p:nvPr>
            <p:ph type="body" sz="quarter" idx="10"/>
          </p:nvPr>
        </p:nvSpPr>
        <p:spPr>
          <a:xfrm>
            <a:off x="0" y="1597012"/>
            <a:ext cx="10685337" cy="1825433"/>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7"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8" name="正方形/長方形 7"/>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97495640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白紙">
    <p:spTree>
      <p:nvGrpSpPr>
        <p:cNvPr id="1" name=""/>
        <p:cNvGrpSpPr/>
        <p:nvPr/>
      </p:nvGrpSpPr>
      <p:grpSpPr>
        <a:xfrm>
          <a:off x="0" y="0"/>
          <a:ext cx="0" cy="0"/>
          <a:chOff x="0" y="0"/>
          <a:chExt cx="0" cy="0"/>
        </a:xfrm>
      </p:grpSpPr>
      <p:pic>
        <p:nvPicPr>
          <p:cNvPr id="2" name="グラフィックス 4">
            <a:extLst/>
          </p:cNvPr>
          <p:cNvPicPr>
            <a:picLocks noChangeAspect="1"/>
          </p:cNvPicPr>
          <p:nvPr userDrawn="1"/>
        </p:nvPicPr>
        <p:blipFill>
          <a:blip r:embed="rId2" cstate="email">
            <a:extLst>
              <a:ext uri="{28A0092B-C50C-407E-A947-70E740481C1C}">
                <a14:useLocalDpi xmlns:a14="http://schemas.microsoft.com/office/drawing/2010/main"/>
              </a:ext>
              <a:ext uri="{96DAC541-7B7A-43D3-8B79-37D633B846F1}">
                <asvg:svgBlip xmlns:asvg="http://schemas.microsoft.com/office/drawing/2016/SVG/main" r:embed="rId3"/>
              </a:ext>
            </a:extLst>
          </a:blip>
          <a:stretch>
            <a:fillRect/>
          </a:stretch>
        </p:blipFill>
        <p:spPr>
          <a:xfrm>
            <a:off x="450099" y="6867318"/>
            <a:ext cx="9792000" cy="321882"/>
          </a:xfrm>
          <a:prstGeom prst="rect">
            <a:avLst/>
          </a:prstGeom>
        </p:spPr>
      </p:pic>
      <p:sp>
        <p:nvSpPr>
          <p:cNvPr id="3" name="テキスト ボックス 2">
            <a:extLst/>
          </p:cNvPr>
          <p:cNvSpPr txBox="1"/>
          <p:nvPr userDrawn="1"/>
        </p:nvSpPr>
        <p:spPr>
          <a:xfrm>
            <a:off x="476731" y="6948333"/>
            <a:ext cx="2526511" cy="200055"/>
          </a:xfrm>
          <a:prstGeom prst="rect">
            <a:avLst/>
          </a:prstGeom>
          <a:noFill/>
        </p:spPr>
        <p:txBody>
          <a:bodyPr wrap="square" rtlCol="0">
            <a:spAutoFit/>
          </a:bodyPr>
          <a:lstStyle/>
          <a:p>
            <a:r>
              <a:rPr lang="ja-JP" altLang="en-US" sz="700" b="1">
                <a:solidFill>
                  <a:schemeClr val="bg1"/>
                </a:solidFill>
                <a:latin typeface="Meiryo" panose="020B0604030504040204" pitchFamily="34" charset="-128"/>
                <a:ea typeface="Meiryo" panose="020B0604030504040204" pitchFamily="34" charset="-128"/>
              </a:rPr>
              <a:t>事業の詳細などお問い合わせは</a:t>
            </a:r>
          </a:p>
        </p:txBody>
      </p:sp>
      <p:pic>
        <p:nvPicPr>
          <p:cNvPr id="4" name="Picture 11" descr="ç°å¢ç">
            <a:extLst/>
          </p:cNvPr>
          <p:cNvPicPr>
            <a:picLocks noChangeAspect="1" noChangeArrowheads="1"/>
          </p:cNvPicPr>
          <p:nvPr userDrawn="1"/>
        </p:nvPicPr>
        <p:blipFill>
          <a:blip r:embed="rId4" cstate="email">
            <a:extLst>
              <a:ext uri="{28A0092B-C50C-407E-A947-70E740481C1C}">
                <a14:useLocalDpi xmlns:a14="http://schemas.microsoft.com/office/drawing/2010/main"/>
              </a:ext>
            </a:extLst>
          </a:blip>
          <a:srcRect/>
          <a:stretch>
            <a:fillRect/>
          </a:stretch>
        </p:blipFill>
        <p:spPr bwMode="auto">
          <a:xfrm>
            <a:off x="9706293" y="177451"/>
            <a:ext cx="725709" cy="743303"/>
          </a:xfrm>
          <a:prstGeom prst="rect">
            <a:avLst/>
          </a:prstGeom>
          <a:noFill/>
          <a:extLst>
            <a:ext uri="{909E8E84-426E-40DD-AFC4-6F175D3DCCD1}">
              <a14:hiddenFill xmlns:a14="http://schemas.microsoft.com/office/drawing/2010/main">
                <a:solidFill>
                  <a:srgbClr val="FFFFFF"/>
                </a:solidFill>
              </a14:hiddenFill>
            </a:ext>
          </a:extLst>
        </p:spPr>
      </p:pic>
      <p:sp>
        <p:nvSpPr>
          <p:cNvPr id="5" name="テキスト ボックス 4"/>
          <p:cNvSpPr txBox="1"/>
          <p:nvPr userDrawn="1"/>
        </p:nvSpPr>
        <p:spPr>
          <a:xfrm>
            <a:off x="409363" y="1957322"/>
            <a:ext cx="846707" cy="200055"/>
          </a:xfrm>
          <a:prstGeom prst="rect">
            <a:avLst/>
          </a:prstGeom>
          <a:noFill/>
        </p:spPr>
        <p:txBody>
          <a:bodyPr wrap="none" rtlCol="0">
            <a:spAutoFit/>
          </a:bodyPr>
          <a:lstStyle/>
          <a:p>
            <a:r>
              <a:rPr kumimoji="1" lang="ja-JP" altLang="en-US" sz="600" dirty="0">
                <a:solidFill>
                  <a:schemeClr val="bg1"/>
                </a:solidFill>
              </a:rPr>
              <a:t>地方公共</a:t>
            </a:r>
            <a:r>
              <a:rPr kumimoji="1" lang="ja-JP" altLang="en-US" sz="700" dirty="0">
                <a:solidFill>
                  <a:schemeClr val="bg1"/>
                </a:solidFill>
              </a:rPr>
              <a:t>団体向け</a:t>
            </a:r>
            <a:endParaRPr kumimoji="1" lang="ja-JP" altLang="en-US" sz="600" dirty="0">
              <a:solidFill>
                <a:schemeClr val="bg1"/>
              </a:solidFill>
            </a:endParaRPr>
          </a:p>
        </p:txBody>
      </p:sp>
      <p:sp>
        <p:nvSpPr>
          <p:cNvPr id="6"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2879696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childTnLst>
                                </p:cTn>
                              </p:par>
                              <p:par>
                                <p:cTn id="8" presetID="10" presetClass="entr" presetSubtype="0" fill="hold"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fade">
                                      <p:cBhvr>
                                        <p:cTn id="10" dur="2000"/>
                                        <p:tgtEl>
                                          <p:spTgt spid="4"/>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fade">
                                      <p:cBhvr>
                                        <p:cTn id="13" dur="2000"/>
                                        <p:tgtEl>
                                          <p:spTgt spid="3"/>
                                        </p:tgtEl>
                                      </p:cBhvr>
                                    </p:animEffect>
                                  </p:childTnLst>
                                </p:cTn>
                              </p:par>
                              <p:par>
                                <p:cTn id="14" presetID="10" presetClass="entr" presetSubtype="0" fill="hold" grpId="1" nodeType="withEffect">
                                  <p:stCondLst>
                                    <p:cond delay="0"/>
                                  </p:stCondLst>
                                  <p:childTnLst>
                                    <p:set>
                                      <p:cBhvr>
                                        <p:cTn id="15" dur="1" fill="hold">
                                          <p:stCondLst>
                                            <p:cond delay="0"/>
                                          </p:stCondLst>
                                        </p:cTn>
                                        <p:tgtEl>
                                          <p:spTgt spid="3"/>
                                        </p:tgtEl>
                                        <p:attrNameLst>
                                          <p:attrName>style.visibility</p:attrName>
                                        </p:attrNameLst>
                                      </p:cBhvr>
                                      <p:to>
                                        <p:strVal val="visible"/>
                                      </p:to>
                                    </p:set>
                                    <p:animEffect transition="in" filter="fade">
                                      <p:cBhvr>
                                        <p:cTn id="16"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3" grpId="1"/>
    </p:bldLst>
  </p:timing>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801886" y="1237197"/>
            <a:ext cx="9088041" cy="2631887"/>
          </a:xfrm>
        </p:spPr>
        <p:txBody>
          <a:bodyPr anchor="b"/>
          <a:lstStyle>
            <a:lvl1pPr algn="ctr">
              <a:defRPr sz="6476"/>
            </a:lvl1pPr>
          </a:lstStyle>
          <a:p>
            <a:r>
              <a:rPr lang="ja-JP" altLang="en-US"/>
              <a:t>マスター タイトルの書式設定</a:t>
            </a:r>
            <a:endParaRPr lang="en-US" dirty="0"/>
          </a:p>
        </p:txBody>
      </p:sp>
      <p:sp>
        <p:nvSpPr>
          <p:cNvPr id="3" name="Subtitle 2"/>
          <p:cNvSpPr>
            <a:spLocks noGrp="1"/>
          </p:cNvSpPr>
          <p:nvPr>
            <p:ph type="subTitle" idx="1"/>
          </p:nvPr>
        </p:nvSpPr>
        <p:spPr>
          <a:xfrm>
            <a:off x="1336477" y="3970581"/>
            <a:ext cx="8018860" cy="1825171"/>
          </a:xfrm>
        </p:spPr>
        <p:txBody>
          <a:bodyPr/>
          <a:lstStyle>
            <a:lvl1pPr marL="0" indent="0" algn="ctr">
              <a:buNone/>
              <a:defRPr sz="2590"/>
            </a:lvl1pPr>
            <a:lvl2pPr marL="493459" indent="0" algn="ctr">
              <a:buNone/>
              <a:defRPr sz="2159"/>
            </a:lvl2pPr>
            <a:lvl3pPr marL="986918" indent="0" algn="ctr">
              <a:buNone/>
              <a:defRPr sz="1943"/>
            </a:lvl3pPr>
            <a:lvl4pPr marL="1480378" indent="0" algn="ctr">
              <a:buNone/>
              <a:defRPr sz="1727"/>
            </a:lvl4pPr>
            <a:lvl5pPr marL="1973837" indent="0" algn="ctr">
              <a:buNone/>
              <a:defRPr sz="1727"/>
            </a:lvl5pPr>
            <a:lvl6pPr marL="2467296" indent="0" algn="ctr">
              <a:buNone/>
              <a:defRPr sz="1727"/>
            </a:lvl6pPr>
            <a:lvl7pPr marL="2960755" indent="0" algn="ctr">
              <a:buNone/>
              <a:defRPr sz="1727"/>
            </a:lvl7pPr>
            <a:lvl8pPr marL="3454214" indent="0" algn="ctr">
              <a:buNone/>
              <a:defRPr sz="1727"/>
            </a:lvl8pPr>
            <a:lvl9pPr marL="3947674" indent="0" algn="ctr">
              <a:buNone/>
              <a:defRPr sz="1727"/>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D26A23A-2A0D-8440-A569-0085CFDD9196}" type="slidenum">
              <a:rPr kumimoji="1" lang="ja-JP" altLang="en-US" smtClean="0"/>
              <a:t>‹#›</a:t>
            </a:fld>
            <a:endParaRPr kumimoji="1" lang="ja-JP" altLang="en-US"/>
          </a:p>
        </p:txBody>
      </p:sp>
    </p:spTree>
    <p:extLst>
      <p:ext uri="{BB962C8B-B14F-4D97-AF65-F5344CB8AC3E}">
        <p14:creationId xmlns:p14="http://schemas.microsoft.com/office/powerpoint/2010/main" val="2582102604"/>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D26A23A-2A0D-8440-A569-0085CFDD9196}" type="slidenum">
              <a:rPr kumimoji="1" lang="ja-JP" altLang="en-US" smtClean="0"/>
              <a:t>‹#›</a:t>
            </a:fld>
            <a:endParaRPr kumimoji="1" lang="ja-JP" altLang="en-US"/>
          </a:p>
        </p:txBody>
      </p:sp>
    </p:spTree>
    <p:extLst>
      <p:ext uri="{BB962C8B-B14F-4D97-AF65-F5344CB8AC3E}">
        <p14:creationId xmlns:p14="http://schemas.microsoft.com/office/powerpoint/2010/main" val="1804820760"/>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729495" y="1884671"/>
            <a:ext cx="9221689" cy="3144614"/>
          </a:xfrm>
        </p:spPr>
        <p:txBody>
          <a:bodyPr anchor="b"/>
          <a:lstStyle>
            <a:lvl1pPr>
              <a:defRPr sz="6476"/>
            </a:lvl1pPr>
          </a:lstStyle>
          <a:p>
            <a:r>
              <a:rPr lang="ja-JP" altLang="en-US"/>
              <a:t>マスター タイトルの書式設定</a:t>
            </a:r>
            <a:endParaRPr lang="en-US" dirty="0"/>
          </a:p>
        </p:txBody>
      </p:sp>
      <p:sp>
        <p:nvSpPr>
          <p:cNvPr id="3" name="Text Placeholder 2"/>
          <p:cNvSpPr>
            <a:spLocks noGrp="1"/>
          </p:cNvSpPr>
          <p:nvPr>
            <p:ph type="body" idx="1"/>
          </p:nvPr>
        </p:nvSpPr>
        <p:spPr>
          <a:xfrm>
            <a:off x="729495" y="5059036"/>
            <a:ext cx="9221689" cy="1653678"/>
          </a:xfrm>
        </p:spPr>
        <p:txBody>
          <a:bodyPr/>
          <a:lstStyle>
            <a:lvl1pPr marL="0" indent="0">
              <a:buNone/>
              <a:defRPr sz="2590">
                <a:solidFill>
                  <a:schemeClr val="tx1"/>
                </a:solidFill>
              </a:defRPr>
            </a:lvl1pPr>
            <a:lvl2pPr marL="493459" indent="0">
              <a:buNone/>
              <a:defRPr sz="2159">
                <a:solidFill>
                  <a:schemeClr val="tx1">
                    <a:tint val="75000"/>
                  </a:schemeClr>
                </a:solidFill>
              </a:defRPr>
            </a:lvl2pPr>
            <a:lvl3pPr marL="986918" indent="0">
              <a:buNone/>
              <a:defRPr sz="1943">
                <a:solidFill>
                  <a:schemeClr val="tx1">
                    <a:tint val="75000"/>
                  </a:schemeClr>
                </a:solidFill>
              </a:defRPr>
            </a:lvl3pPr>
            <a:lvl4pPr marL="1480378" indent="0">
              <a:buNone/>
              <a:defRPr sz="1727">
                <a:solidFill>
                  <a:schemeClr val="tx1">
                    <a:tint val="75000"/>
                  </a:schemeClr>
                </a:solidFill>
              </a:defRPr>
            </a:lvl4pPr>
            <a:lvl5pPr marL="1973837" indent="0">
              <a:buNone/>
              <a:defRPr sz="1727">
                <a:solidFill>
                  <a:schemeClr val="tx1">
                    <a:tint val="75000"/>
                  </a:schemeClr>
                </a:solidFill>
              </a:defRPr>
            </a:lvl5pPr>
            <a:lvl6pPr marL="2467296" indent="0">
              <a:buNone/>
              <a:defRPr sz="1727">
                <a:solidFill>
                  <a:schemeClr val="tx1">
                    <a:tint val="75000"/>
                  </a:schemeClr>
                </a:solidFill>
              </a:defRPr>
            </a:lvl6pPr>
            <a:lvl7pPr marL="2960755" indent="0">
              <a:buNone/>
              <a:defRPr sz="1727">
                <a:solidFill>
                  <a:schemeClr val="tx1">
                    <a:tint val="75000"/>
                  </a:schemeClr>
                </a:solidFill>
              </a:defRPr>
            </a:lvl7pPr>
            <a:lvl8pPr marL="3454214" indent="0">
              <a:buNone/>
              <a:defRPr sz="1727">
                <a:solidFill>
                  <a:schemeClr val="tx1">
                    <a:tint val="75000"/>
                  </a:schemeClr>
                </a:solidFill>
              </a:defRPr>
            </a:lvl8pPr>
            <a:lvl9pPr marL="3947674" indent="0">
              <a:buNone/>
              <a:defRPr sz="1727">
                <a:solidFill>
                  <a:schemeClr val="tx1">
                    <a:tint val="75000"/>
                  </a:schemeClr>
                </a:solidFill>
              </a:defRPr>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D26A23A-2A0D-8440-A569-0085CFDD9196}" type="slidenum">
              <a:rPr kumimoji="1" lang="ja-JP" altLang="en-US" smtClean="0"/>
              <a:t>‹#›</a:t>
            </a:fld>
            <a:endParaRPr kumimoji="1" lang="ja-JP" altLang="en-US"/>
          </a:p>
        </p:txBody>
      </p:sp>
    </p:spTree>
    <p:extLst>
      <p:ext uri="{BB962C8B-B14F-4D97-AF65-F5344CB8AC3E}">
        <p14:creationId xmlns:p14="http://schemas.microsoft.com/office/powerpoint/2010/main" val="2838398521"/>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736456" y="402484"/>
            <a:ext cx="9221689" cy="1461188"/>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736458" y="1853171"/>
            <a:ext cx="4523137" cy="908210"/>
          </a:xfrm>
        </p:spPr>
        <p:txBody>
          <a:bodyPr anchor="b"/>
          <a:lstStyle>
            <a:lvl1pPr marL="0" indent="0">
              <a:buNone/>
              <a:defRPr sz="2590" b="1"/>
            </a:lvl1pPr>
            <a:lvl2pPr marL="493459" indent="0">
              <a:buNone/>
              <a:defRPr sz="2159" b="1"/>
            </a:lvl2pPr>
            <a:lvl3pPr marL="986918" indent="0">
              <a:buNone/>
              <a:defRPr sz="1943" b="1"/>
            </a:lvl3pPr>
            <a:lvl4pPr marL="1480378" indent="0">
              <a:buNone/>
              <a:defRPr sz="1727" b="1"/>
            </a:lvl4pPr>
            <a:lvl5pPr marL="1973837" indent="0">
              <a:buNone/>
              <a:defRPr sz="1727" b="1"/>
            </a:lvl5pPr>
            <a:lvl6pPr marL="2467296" indent="0">
              <a:buNone/>
              <a:defRPr sz="1727" b="1"/>
            </a:lvl6pPr>
            <a:lvl7pPr marL="2960755" indent="0">
              <a:buNone/>
              <a:defRPr sz="1727" b="1"/>
            </a:lvl7pPr>
            <a:lvl8pPr marL="3454214" indent="0">
              <a:buNone/>
              <a:defRPr sz="1727" b="1"/>
            </a:lvl8pPr>
            <a:lvl9pPr marL="3947674" indent="0">
              <a:buNone/>
              <a:defRPr sz="1727"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736458" y="2761381"/>
            <a:ext cx="4523137" cy="4061576"/>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412732" y="1853171"/>
            <a:ext cx="4545413" cy="908210"/>
          </a:xfrm>
        </p:spPr>
        <p:txBody>
          <a:bodyPr anchor="b"/>
          <a:lstStyle>
            <a:lvl1pPr marL="0" indent="0">
              <a:buNone/>
              <a:defRPr sz="2590" b="1"/>
            </a:lvl1pPr>
            <a:lvl2pPr marL="493459" indent="0">
              <a:buNone/>
              <a:defRPr sz="2159" b="1"/>
            </a:lvl2pPr>
            <a:lvl3pPr marL="986918" indent="0">
              <a:buNone/>
              <a:defRPr sz="1943" b="1"/>
            </a:lvl3pPr>
            <a:lvl4pPr marL="1480378" indent="0">
              <a:buNone/>
              <a:defRPr sz="1727" b="1"/>
            </a:lvl4pPr>
            <a:lvl5pPr marL="1973837" indent="0">
              <a:buNone/>
              <a:defRPr sz="1727" b="1"/>
            </a:lvl5pPr>
            <a:lvl6pPr marL="2467296" indent="0">
              <a:buNone/>
              <a:defRPr sz="1727" b="1"/>
            </a:lvl6pPr>
            <a:lvl7pPr marL="2960755" indent="0">
              <a:buNone/>
              <a:defRPr sz="1727" b="1"/>
            </a:lvl7pPr>
            <a:lvl8pPr marL="3454214" indent="0">
              <a:buNone/>
              <a:defRPr sz="1727" b="1"/>
            </a:lvl8pPr>
            <a:lvl9pPr marL="3947674" indent="0">
              <a:buNone/>
              <a:defRPr sz="1727"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6" name="Content Placeholder 5"/>
          <p:cNvSpPr>
            <a:spLocks noGrp="1"/>
          </p:cNvSpPr>
          <p:nvPr>
            <p:ph sz="quarter" idx="4"/>
          </p:nvPr>
        </p:nvSpPr>
        <p:spPr>
          <a:xfrm>
            <a:off x="5412732" y="2761381"/>
            <a:ext cx="4545413" cy="4061576"/>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AD26A23A-2A0D-8440-A569-0085CFDD9196}" type="slidenum">
              <a:rPr kumimoji="1" lang="ja-JP" altLang="en-US" smtClean="0"/>
              <a:t>‹#›</a:t>
            </a:fld>
            <a:endParaRPr kumimoji="1" lang="ja-JP" altLang="en-US"/>
          </a:p>
        </p:txBody>
      </p:sp>
    </p:spTree>
    <p:extLst>
      <p:ext uri="{BB962C8B-B14F-4D97-AF65-F5344CB8AC3E}">
        <p14:creationId xmlns:p14="http://schemas.microsoft.com/office/powerpoint/2010/main" val="2894411213"/>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735062" y="2012414"/>
            <a:ext cx="4544021" cy="4796544"/>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5412731" y="2012414"/>
            <a:ext cx="4544021" cy="4796544"/>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D26A23A-2A0D-8440-A569-0085CFDD9196}" type="slidenum">
              <a:rPr kumimoji="1" lang="ja-JP" altLang="en-US" smtClean="0"/>
              <a:t>‹#›</a:t>
            </a:fld>
            <a:endParaRPr kumimoji="1" lang="ja-JP" altLang="en-US"/>
          </a:p>
        </p:txBody>
      </p:sp>
    </p:spTree>
    <p:extLst>
      <p:ext uri="{BB962C8B-B14F-4D97-AF65-F5344CB8AC3E}">
        <p14:creationId xmlns:p14="http://schemas.microsoft.com/office/powerpoint/2010/main" val="3527662481"/>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AD26A23A-2A0D-8440-A569-0085CFDD9196}" type="slidenum">
              <a:rPr kumimoji="1" lang="ja-JP" altLang="en-US" smtClean="0"/>
              <a:t>‹#›</a:t>
            </a:fld>
            <a:endParaRPr kumimoji="1" lang="ja-JP" altLang="en-US"/>
          </a:p>
        </p:txBody>
      </p:sp>
    </p:spTree>
    <p:extLst>
      <p:ext uri="{BB962C8B-B14F-4D97-AF65-F5344CB8AC3E}">
        <p14:creationId xmlns:p14="http://schemas.microsoft.com/office/powerpoint/2010/main" val="37253753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本文（タイトル1行）_リード1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842945"/>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842945"/>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0" y="918916"/>
            <a:ext cx="10685337" cy="7936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6"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624327088"/>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1_白紙+">
    <p:spTree>
      <p:nvGrpSpPr>
        <p:cNvPr id="1" name=""/>
        <p:cNvGrpSpPr/>
        <p:nvPr/>
      </p:nvGrpSpPr>
      <p:grpSpPr>
        <a:xfrm>
          <a:off x="0" y="0"/>
          <a:ext cx="0" cy="0"/>
          <a:chOff x="0" y="0"/>
          <a:chExt cx="0" cy="0"/>
        </a:xfrm>
      </p:grpSpPr>
      <p:graphicFrame>
        <p:nvGraphicFramePr>
          <p:cNvPr id="3" name="オブジェクト 2" hidden="1"/>
          <p:cNvGraphicFramePr>
            <a:graphicFrameLocks noChangeAspect="1"/>
          </p:cNvGraphicFramePr>
          <p:nvPr userDrawn="1">
            <p:custDataLst>
              <p:tags r:id="rId2"/>
            </p:custDataLs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10640" name="think-cell スライド" r:id="rId4" imgW="270" imgH="270" progId="TCLayout.ActiveDocument.1">
                  <p:embed/>
                </p:oleObj>
              </mc:Choice>
              <mc:Fallback>
                <p:oleObj name="think-cell スライド" r:id="rId4" imgW="270" imgH="270" progId="TCLayout.ActiveDocument.1">
                  <p:embed/>
                  <p:pic>
                    <p:nvPicPr>
                      <p:cNvPr id="3" name="オブジェクト 2" hidden="1"/>
                      <p:cNvPicPr/>
                      <p:nvPr/>
                    </p:nvPicPr>
                    <p:blipFill>
                      <a:blip r:embed="rId5"/>
                      <a:stretch>
                        <a:fillRect/>
                      </a:stretch>
                    </p:blipFill>
                    <p:spPr>
                      <a:xfrm>
                        <a:off x="1588" y="1588"/>
                        <a:ext cx="1588" cy="1588"/>
                      </a:xfrm>
                      <a:prstGeom prst="rect">
                        <a:avLst/>
                      </a:prstGeom>
                    </p:spPr>
                  </p:pic>
                </p:oleObj>
              </mc:Fallback>
            </mc:AlternateContent>
          </a:graphicData>
        </a:graphic>
      </p:graphicFrame>
      <p:pic>
        <p:nvPicPr>
          <p:cNvPr id="5" name="グラフィックス 4">
            <a:extLst>
              <a:ext uri="{FF2B5EF4-FFF2-40B4-BE49-F238E27FC236}">
                <a16:creationId xmlns:a16="http://schemas.microsoft.com/office/drawing/2014/main" id="{3BEBEB83-2FD5-5547-BD5B-79C1EFD27926}"/>
              </a:ext>
            </a:extLst>
          </p:cNvPr>
          <p:cNvPicPr>
            <a:picLocks noChangeAspect="1"/>
          </p:cNvPicPr>
          <p:nvPr userDrawn="1"/>
        </p:nvPicPr>
        <p:blipFill>
          <a:blip r:embed="rId6">
            <a:extLst>
              <a:ext uri="{96DAC541-7B7A-43D3-8B79-37D633B846F1}">
                <asvg:svgBlip xmlns:asvg="http://schemas.microsoft.com/office/drawing/2016/SVG/main"/>
              </a:ext>
            </a:extLst>
          </a:blip>
          <a:stretch>
            <a:fillRect/>
          </a:stretch>
        </p:blipFill>
        <p:spPr>
          <a:xfrm>
            <a:off x="450099" y="6867317"/>
            <a:ext cx="9792000" cy="321883"/>
          </a:xfrm>
          <a:prstGeom prst="rect">
            <a:avLst/>
          </a:prstGeom>
        </p:spPr>
      </p:pic>
      <p:sp>
        <p:nvSpPr>
          <p:cNvPr id="6" name="テキスト ボックス 5">
            <a:extLst>
              <a:ext uri="{FF2B5EF4-FFF2-40B4-BE49-F238E27FC236}">
                <a16:creationId xmlns:a16="http://schemas.microsoft.com/office/drawing/2014/main" id="{803EF348-FC06-1848-85F5-04404EE0C18F}"/>
              </a:ext>
            </a:extLst>
          </p:cNvPr>
          <p:cNvSpPr txBox="1"/>
          <p:nvPr userDrawn="1"/>
        </p:nvSpPr>
        <p:spPr>
          <a:xfrm>
            <a:off x="476732" y="6948332"/>
            <a:ext cx="2526511" cy="197746"/>
          </a:xfrm>
          <a:prstGeom prst="rect">
            <a:avLst/>
          </a:prstGeom>
          <a:noFill/>
        </p:spPr>
        <p:txBody>
          <a:bodyPr wrap="square" rtlCol="0">
            <a:spAutoFit/>
          </a:bodyPr>
          <a:lstStyle/>
          <a:p>
            <a:r>
              <a:rPr lang="ja-JP" altLang="en-US" sz="685" b="1">
                <a:solidFill>
                  <a:schemeClr val="bg1"/>
                </a:solidFill>
                <a:latin typeface="Meiryo" panose="020B0604030504040204" pitchFamily="34" charset="-128"/>
                <a:ea typeface="Meiryo" panose="020B0604030504040204" pitchFamily="34" charset="-128"/>
              </a:rPr>
              <a:t>事業の詳細などお問い合わせは</a:t>
            </a:r>
          </a:p>
        </p:txBody>
      </p:sp>
      <p:pic>
        <p:nvPicPr>
          <p:cNvPr id="7" name="Picture 11" descr="ç°å¢ç">
            <a:extLst>
              <a:ext uri="{FF2B5EF4-FFF2-40B4-BE49-F238E27FC236}">
                <a16:creationId xmlns:a16="http://schemas.microsoft.com/office/drawing/2014/main" id="{6109DDF5-F374-FC42-ADF9-8071A9BC06ED}"/>
              </a:ext>
            </a:extLst>
          </p:cNvPr>
          <p:cNvPicPr>
            <a:picLocks noChangeAspect="1" noChangeArrowheads="1"/>
          </p:cNvPicPr>
          <p:nvPr userDrawn="1"/>
        </p:nvPicPr>
        <p:blipFill>
          <a:blip r:embed="rId7" cstate="print">
            <a:extLst>
              <a:ext uri="{28A0092B-C50C-407E-A947-70E740481C1C}">
                <a14:useLocalDpi xmlns:a14="http://schemas.microsoft.com/office/drawing/2010/main" val="0"/>
              </a:ext>
            </a:extLst>
          </a:blip>
          <a:srcRect/>
          <a:stretch>
            <a:fillRect/>
          </a:stretch>
        </p:blipFill>
        <p:spPr bwMode="auto">
          <a:xfrm>
            <a:off x="9706294" y="177452"/>
            <a:ext cx="725709" cy="743303"/>
          </a:xfrm>
          <a:prstGeom prst="rect">
            <a:avLst/>
          </a:prstGeom>
          <a:noFill/>
          <a:extLst>
            <a:ext uri="{909E8E84-426E-40DD-AFC4-6F175D3DCCD1}">
              <a14:hiddenFill xmlns:a14="http://schemas.microsoft.com/office/drawing/2010/main">
                <a:solidFill>
                  <a:srgbClr val="FFFFFF"/>
                </a:solidFill>
              </a14:hiddenFill>
            </a:ext>
          </a:extLst>
        </p:spPr>
      </p:pic>
      <p:sp>
        <p:nvSpPr>
          <p:cNvPr id="4" name="テキスト ボックス 3"/>
          <p:cNvSpPr txBox="1"/>
          <p:nvPr userDrawn="1"/>
        </p:nvSpPr>
        <p:spPr>
          <a:xfrm>
            <a:off x="409364" y="1957322"/>
            <a:ext cx="838691" cy="197746"/>
          </a:xfrm>
          <a:prstGeom prst="rect">
            <a:avLst/>
          </a:prstGeom>
          <a:noFill/>
        </p:spPr>
        <p:txBody>
          <a:bodyPr wrap="none" rtlCol="0">
            <a:spAutoFit/>
          </a:bodyPr>
          <a:lstStyle/>
          <a:p>
            <a:r>
              <a:rPr kumimoji="1" lang="ja-JP" altLang="en-US" sz="587" dirty="0">
                <a:solidFill>
                  <a:schemeClr val="bg1"/>
                </a:solidFill>
              </a:rPr>
              <a:t>地方公共</a:t>
            </a:r>
            <a:r>
              <a:rPr kumimoji="1" lang="ja-JP" altLang="en-US" sz="685" dirty="0">
                <a:solidFill>
                  <a:schemeClr val="bg1"/>
                </a:solidFill>
              </a:rPr>
              <a:t>団体向け</a:t>
            </a:r>
            <a:endParaRPr kumimoji="1" lang="ja-JP" altLang="en-US" sz="587" dirty="0">
              <a:solidFill>
                <a:schemeClr val="bg1"/>
              </a:solidFill>
            </a:endParaRPr>
          </a:p>
        </p:txBody>
      </p:sp>
    </p:spTree>
    <p:extLst>
      <p:ext uri="{BB962C8B-B14F-4D97-AF65-F5344CB8AC3E}">
        <p14:creationId xmlns:p14="http://schemas.microsoft.com/office/powerpoint/2010/main" val="39288015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childTnLst>
                                </p:cTn>
                              </p:par>
                              <p:par>
                                <p:cTn id="8" presetID="10" presetClass="entr" presetSubtype="0" fill="hold"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fade">
                                      <p:cBhvr>
                                        <p:cTn id="10" dur="2000"/>
                                        <p:tgtEl>
                                          <p:spTgt spid="7"/>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fade">
                                      <p:cBhvr>
                                        <p:cTn id="13" dur="2000"/>
                                        <p:tgtEl>
                                          <p:spTgt spid="6"/>
                                        </p:tgtEl>
                                      </p:cBhvr>
                                    </p:animEffect>
                                  </p:childTnLst>
                                </p:cTn>
                              </p:par>
                              <p:par>
                                <p:cTn id="14" presetID="10" presetClass="entr" presetSubtype="0" fill="hold" grpId="1" nodeType="withEffect">
                                  <p:stCondLst>
                                    <p:cond delay="0"/>
                                  </p:stCondLst>
                                  <p:childTnLst>
                                    <p:set>
                                      <p:cBhvr>
                                        <p:cTn id="15" dur="1" fill="hold">
                                          <p:stCondLst>
                                            <p:cond delay="0"/>
                                          </p:stCondLst>
                                        </p:cTn>
                                        <p:tgtEl>
                                          <p:spTgt spid="6"/>
                                        </p:tgtEl>
                                        <p:attrNameLst>
                                          <p:attrName>style.visibility</p:attrName>
                                        </p:attrNameLst>
                                      </p:cBhvr>
                                      <p:to>
                                        <p:strVal val="visible"/>
                                      </p:to>
                                    </p:set>
                                    <p:animEffect transition="in" filter="fade">
                                      <p:cBhvr>
                                        <p:cTn id="16"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6" grpId="1"/>
    </p:bldLst>
  </p:timing>
</p:sldLayout>
</file>

<file path=ppt/slideLayouts/slideLayout41.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pic>
        <p:nvPicPr>
          <p:cNvPr id="5" name="グラフィックス 4">
            <a:extLst>
              <a:ext uri="{FF2B5EF4-FFF2-40B4-BE49-F238E27FC236}">
                <a16:creationId xmlns:a16="http://schemas.microsoft.com/office/drawing/2014/main" id="{3BEBEB83-2FD5-5547-BD5B-79C1EFD27926}"/>
              </a:ext>
            </a:extLst>
          </p:cNvPr>
          <p:cNvPicPr>
            <a:picLocks noChangeAspect="1"/>
          </p:cNvPicPr>
          <p:nvPr userDrawn="1"/>
        </p:nvPicPr>
        <p:blipFill>
          <a:blip r:embed="rId2">
            <a:extLst>
              <a:ext uri="{96DAC541-7B7A-43D3-8B79-37D633B846F1}">
                <asvg:svgBlip xmlns:asvg="http://schemas.microsoft.com/office/drawing/2016/SVG/main"/>
              </a:ext>
            </a:extLst>
          </a:blip>
          <a:stretch>
            <a:fillRect/>
          </a:stretch>
        </p:blipFill>
        <p:spPr>
          <a:xfrm>
            <a:off x="450099" y="6867317"/>
            <a:ext cx="9792000" cy="321883"/>
          </a:xfrm>
          <a:prstGeom prst="rect">
            <a:avLst/>
          </a:prstGeom>
        </p:spPr>
      </p:pic>
      <p:pic>
        <p:nvPicPr>
          <p:cNvPr id="7" name="Picture 11" descr="ç°å¢ç">
            <a:extLst>
              <a:ext uri="{FF2B5EF4-FFF2-40B4-BE49-F238E27FC236}">
                <a16:creationId xmlns:a16="http://schemas.microsoft.com/office/drawing/2014/main" id="{6109DDF5-F374-FC42-ADF9-8071A9BC06ED}"/>
              </a:ext>
            </a:extLst>
          </p:cNvPr>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9706294" y="177452"/>
            <a:ext cx="725709" cy="743303"/>
          </a:xfrm>
          <a:prstGeom prst="rect">
            <a:avLst/>
          </a:prstGeom>
          <a:noFill/>
          <a:extLst>
            <a:ext uri="{909E8E84-426E-40DD-AFC4-6F175D3DCCD1}">
              <a14:hiddenFill xmlns:a14="http://schemas.microsoft.com/office/drawing/2010/main">
                <a:solidFill>
                  <a:srgbClr val="FFFFFF"/>
                </a:solidFill>
              </a14:hiddenFill>
            </a:ext>
          </a:extLst>
        </p:spPr>
      </p:pic>
      <p:sp>
        <p:nvSpPr>
          <p:cNvPr id="15" name="テキスト ボックス 14">
            <a:extLst>
              <a:ext uri="{FF2B5EF4-FFF2-40B4-BE49-F238E27FC236}">
                <a16:creationId xmlns:a16="http://schemas.microsoft.com/office/drawing/2014/main" id="{803EF348-FC06-1848-85F5-04404EE0C18F}"/>
              </a:ext>
            </a:extLst>
          </p:cNvPr>
          <p:cNvSpPr txBox="1"/>
          <p:nvPr userDrawn="1"/>
        </p:nvSpPr>
        <p:spPr>
          <a:xfrm>
            <a:off x="476732" y="6939189"/>
            <a:ext cx="2526511" cy="197746"/>
          </a:xfrm>
          <a:prstGeom prst="rect">
            <a:avLst/>
          </a:prstGeom>
          <a:noFill/>
        </p:spPr>
        <p:txBody>
          <a:bodyPr wrap="square" rtlCol="0">
            <a:spAutoFit/>
          </a:bodyPr>
          <a:lstStyle/>
          <a:p>
            <a:r>
              <a:rPr lang="ja-JP" altLang="en-US" sz="685" b="1">
                <a:solidFill>
                  <a:schemeClr val="bg1"/>
                </a:solidFill>
                <a:latin typeface="Meiryo" panose="020B0604030504040204" pitchFamily="34" charset="-128"/>
                <a:ea typeface="Meiryo" panose="020B0604030504040204" pitchFamily="34" charset="-128"/>
              </a:rPr>
              <a:t>事業の詳細などお問い合わせは</a:t>
            </a:r>
          </a:p>
        </p:txBody>
      </p:sp>
      <p:sp>
        <p:nvSpPr>
          <p:cNvPr id="6" name="Rectangle 6"/>
          <p:cNvSpPr>
            <a:spLocks noChangeArrowheads="1"/>
          </p:cNvSpPr>
          <p:nvPr userDrawn="1"/>
        </p:nvSpPr>
        <p:spPr bwMode="auto">
          <a:xfrm>
            <a:off x="9809696" y="7109787"/>
            <a:ext cx="882118"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5420093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childTnLst>
                                </p:cTn>
                              </p:par>
                              <p:par>
                                <p:cTn id="8" presetID="10" presetClass="entr" presetSubtype="0" fill="hold"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fade">
                                      <p:cBhvr>
                                        <p:cTn id="10" dur="2000"/>
                                        <p:tgtEl>
                                          <p:spTgt spid="7"/>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5"/>
                                        </p:tgtEl>
                                        <p:attrNameLst>
                                          <p:attrName>style.visibility</p:attrName>
                                        </p:attrNameLst>
                                      </p:cBhvr>
                                      <p:to>
                                        <p:strVal val="visible"/>
                                      </p:to>
                                    </p:set>
                                    <p:animEffect transition="in" filter="fade">
                                      <p:cBhvr>
                                        <p:cTn id="13" dur="2000"/>
                                        <p:tgtEl>
                                          <p:spTgt spid="15"/>
                                        </p:tgtEl>
                                      </p:cBhvr>
                                    </p:animEffect>
                                  </p:childTnLst>
                                </p:cTn>
                              </p:par>
                              <p:par>
                                <p:cTn id="14" presetID="10" presetClass="entr" presetSubtype="0" fill="hold" grpId="1" nodeType="withEffect">
                                  <p:stCondLst>
                                    <p:cond delay="0"/>
                                  </p:stCondLst>
                                  <p:childTnLst>
                                    <p:set>
                                      <p:cBhvr>
                                        <p:cTn id="15" dur="1" fill="hold">
                                          <p:stCondLst>
                                            <p:cond delay="0"/>
                                          </p:stCondLst>
                                        </p:cTn>
                                        <p:tgtEl>
                                          <p:spTgt spid="15"/>
                                        </p:tgtEl>
                                        <p:attrNameLst>
                                          <p:attrName>style.visibility</p:attrName>
                                        </p:attrNameLst>
                                      </p:cBhvr>
                                      <p:to>
                                        <p:strVal val="visible"/>
                                      </p:to>
                                    </p:set>
                                    <p:animEffect transition="in" filter="fade">
                                      <p:cBhvr>
                                        <p:cTn id="16" dur="20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5" grpId="1"/>
    </p:bldLst>
  </p:timing>
</p:sldLayout>
</file>

<file path=ppt/slideLayouts/slideLayout42.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736456" y="503978"/>
            <a:ext cx="3448388" cy="1763924"/>
          </a:xfrm>
        </p:spPr>
        <p:txBody>
          <a:bodyPr anchor="b"/>
          <a:lstStyle>
            <a:lvl1pPr>
              <a:defRPr sz="3454"/>
            </a:lvl1pPr>
          </a:lstStyle>
          <a:p>
            <a:r>
              <a:rPr lang="ja-JP" altLang="en-US"/>
              <a:t>マスター タイトルの書式設定</a:t>
            </a:r>
            <a:endParaRPr lang="en-US" dirty="0"/>
          </a:p>
        </p:txBody>
      </p:sp>
      <p:sp>
        <p:nvSpPr>
          <p:cNvPr id="3" name="Content Placeholder 2"/>
          <p:cNvSpPr>
            <a:spLocks noGrp="1"/>
          </p:cNvSpPr>
          <p:nvPr>
            <p:ph idx="1"/>
          </p:nvPr>
        </p:nvSpPr>
        <p:spPr>
          <a:xfrm>
            <a:off x="4545413" y="1088456"/>
            <a:ext cx="5412730" cy="5372269"/>
          </a:xfrm>
        </p:spPr>
        <p:txBody>
          <a:bodyPr/>
          <a:lstStyle>
            <a:lvl1pPr>
              <a:defRPr sz="3454"/>
            </a:lvl1pPr>
            <a:lvl2pPr>
              <a:defRPr sz="3022"/>
            </a:lvl2pPr>
            <a:lvl3pPr>
              <a:defRPr sz="2590"/>
            </a:lvl3pPr>
            <a:lvl4pPr>
              <a:defRPr sz="2159"/>
            </a:lvl4pPr>
            <a:lvl5pPr>
              <a:defRPr sz="2159"/>
            </a:lvl5pPr>
            <a:lvl6pPr>
              <a:defRPr sz="2159"/>
            </a:lvl6pPr>
            <a:lvl7pPr>
              <a:defRPr sz="2159"/>
            </a:lvl7pPr>
            <a:lvl8pPr>
              <a:defRPr sz="2159"/>
            </a:lvl8pPr>
            <a:lvl9pPr>
              <a:defRPr sz="2159"/>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736456" y="2267902"/>
            <a:ext cx="3448388" cy="4201570"/>
          </a:xfrm>
        </p:spPr>
        <p:txBody>
          <a:bodyPr/>
          <a:lstStyle>
            <a:lvl1pPr marL="0" indent="0">
              <a:buNone/>
              <a:defRPr sz="1727"/>
            </a:lvl1pPr>
            <a:lvl2pPr marL="493459" indent="0">
              <a:buNone/>
              <a:defRPr sz="1511"/>
            </a:lvl2pPr>
            <a:lvl3pPr marL="986918" indent="0">
              <a:buNone/>
              <a:defRPr sz="1295"/>
            </a:lvl3pPr>
            <a:lvl4pPr marL="1480378" indent="0">
              <a:buNone/>
              <a:defRPr sz="1079"/>
            </a:lvl4pPr>
            <a:lvl5pPr marL="1973837" indent="0">
              <a:buNone/>
              <a:defRPr sz="1079"/>
            </a:lvl5pPr>
            <a:lvl6pPr marL="2467296" indent="0">
              <a:buNone/>
              <a:defRPr sz="1079"/>
            </a:lvl6pPr>
            <a:lvl7pPr marL="2960755" indent="0">
              <a:buNone/>
              <a:defRPr sz="1079"/>
            </a:lvl7pPr>
            <a:lvl8pPr marL="3454214" indent="0">
              <a:buNone/>
              <a:defRPr sz="1079"/>
            </a:lvl8pPr>
            <a:lvl9pPr marL="3947674" indent="0">
              <a:buNone/>
              <a:defRPr sz="1079"/>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D26A23A-2A0D-8440-A569-0085CFDD9196}" type="slidenum">
              <a:rPr kumimoji="1" lang="ja-JP" altLang="en-US" smtClean="0"/>
              <a:t>‹#›</a:t>
            </a:fld>
            <a:endParaRPr kumimoji="1" lang="ja-JP" altLang="en-US"/>
          </a:p>
        </p:txBody>
      </p:sp>
    </p:spTree>
    <p:extLst>
      <p:ext uri="{BB962C8B-B14F-4D97-AF65-F5344CB8AC3E}">
        <p14:creationId xmlns:p14="http://schemas.microsoft.com/office/powerpoint/2010/main" val="2401309165"/>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736456" y="503978"/>
            <a:ext cx="3448388" cy="1763924"/>
          </a:xfrm>
        </p:spPr>
        <p:txBody>
          <a:bodyPr anchor="b"/>
          <a:lstStyle>
            <a:lvl1pPr>
              <a:defRPr sz="3454"/>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545413" y="1088456"/>
            <a:ext cx="5412730" cy="5372269"/>
          </a:xfrm>
        </p:spPr>
        <p:txBody>
          <a:bodyPr anchor="t"/>
          <a:lstStyle>
            <a:lvl1pPr marL="0" indent="0">
              <a:buNone/>
              <a:defRPr sz="3454"/>
            </a:lvl1pPr>
            <a:lvl2pPr marL="493459" indent="0">
              <a:buNone/>
              <a:defRPr sz="3022"/>
            </a:lvl2pPr>
            <a:lvl3pPr marL="986918" indent="0">
              <a:buNone/>
              <a:defRPr sz="2590"/>
            </a:lvl3pPr>
            <a:lvl4pPr marL="1480378" indent="0">
              <a:buNone/>
              <a:defRPr sz="2159"/>
            </a:lvl4pPr>
            <a:lvl5pPr marL="1973837" indent="0">
              <a:buNone/>
              <a:defRPr sz="2159"/>
            </a:lvl5pPr>
            <a:lvl6pPr marL="2467296" indent="0">
              <a:buNone/>
              <a:defRPr sz="2159"/>
            </a:lvl6pPr>
            <a:lvl7pPr marL="2960755" indent="0">
              <a:buNone/>
              <a:defRPr sz="2159"/>
            </a:lvl7pPr>
            <a:lvl8pPr marL="3454214" indent="0">
              <a:buNone/>
              <a:defRPr sz="2159"/>
            </a:lvl8pPr>
            <a:lvl9pPr marL="3947674" indent="0">
              <a:buNone/>
              <a:defRPr sz="2159"/>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736456" y="2267902"/>
            <a:ext cx="3448388" cy="4201570"/>
          </a:xfrm>
        </p:spPr>
        <p:txBody>
          <a:bodyPr/>
          <a:lstStyle>
            <a:lvl1pPr marL="0" indent="0">
              <a:buNone/>
              <a:defRPr sz="1727"/>
            </a:lvl1pPr>
            <a:lvl2pPr marL="493459" indent="0">
              <a:buNone/>
              <a:defRPr sz="1511"/>
            </a:lvl2pPr>
            <a:lvl3pPr marL="986918" indent="0">
              <a:buNone/>
              <a:defRPr sz="1295"/>
            </a:lvl3pPr>
            <a:lvl4pPr marL="1480378" indent="0">
              <a:buNone/>
              <a:defRPr sz="1079"/>
            </a:lvl4pPr>
            <a:lvl5pPr marL="1973837" indent="0">
              <a:buNone/>
              <a:defRPr sz="1079"/>
            </a:lvl5pPr>
            <a:lvl6pPr marL="2467296" indent="0">
              <a:buNone/>
              <a:defRPr sz="1079"/>
            </a:lvl6pPr>
            <a:lvl7pPr marL="2960755" indent="0">
              <a:buNone/>
              <a:defRPr sz="1079"/>
            </a:lvl7pPr>
            <a:lvl8pPr marL="3454214" indent="0">
              <a:buNone/>
              <a:defRPr sz="1079"/>
            </a:lvl8pPr>
            <a:lvl9pPr marL="3947674" indent="0">
              <a:buNone/>
              <a:defRPr sz="1079"/>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D26A23A-2A0D-8440-A569-0085CFDD9196}" type="slidenum">
              <a:rPr kumimoji="1" lang="ja-JP" altLang="en-US" smtClean="0"/>
              <a:t>‹#›</a:t>
            </a:fld>
            <a:endParaRPr kumimoji="1" lang="ja-JP" altLang="en-US"/>
          </a:p>
        </p:txBody>
      </p:sp>
    </p:spTree>
    <p:extLst>
      <p:ext uri="{BB962C8B-B14F-4D97-AF65-F5344CB8AC3E}">
        <p14:creationId xmlns:p14="http://schemas.microsoft.com/office/powerpoint/2010/main" val="4012652703"/>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D26A23A-2A0D-8440-A569-0085CFDD9196}" type="slidenum">
              <a:rPr kumimoji="1" lang="ja-JP" altLang="en-US" smtClean="0"/>
              <a:t>‹#›</a:t>
            </a:fld>
            <a:endParaRPr kumimoji="1" lang="ja-JP" altLang="en-US"/>
          </a:p>
        </p:txBody>
      </p:sp>
    </p:spTree>
    <p:extLst>
      <p:ext uri="{BB962C8B-B14F-4D97-AF65-F5344CB8AC3E}">
        <p14:creationId xmlns:p14="http://schemas.microsoft.com/office/powerpoint/2010/main" val="3040760551"/>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51330" y="402484"/>
            <a:ext cx="2305422" cy="6406475"/>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735064" y="402484"/>
            <a:ext cx="6782619" cy="6406475"/>
          </a:xfrm>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D26A23A-2A0D-8440-A569-0085CFDD9196}" type="slidenum">
              <a:rPr kumimoji="1" lang="ja-JP" altLang="en-US" smtClean="0"/>
              <a:t>‹#›</a:t>
            </a:fld>
            <a:endParaRPr kumimoji="1" lang="ja-JP" altLang="en-US"/>
          </a:p>
        </p:txBody>
      </p:sp>
    </p:spTree>
    <p:extLst>
      <p:ext uri="{BB962C8B-B14F-4D97-AF65-F5344CB8AC3E}">
        <p14:creationId xmlns:p14="http://schemas.microsoft.com/office/powerpoint/2010/main" val="1997673349"/>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showMasterSp="0" preserve="1" userDrawn="1">
  <p:cSld name="表紙">
    <p:spTree>
      <p:nvGrpSpPr>
        <p:cNvPr id="1" name=""/>
        <p:cNvGrpSpPr/>
        <p:nvPr/>
      </p:nvGrpSpPr>
      <p:grpSpPr>
        <a:xfrm>
          <a:off x="0" y="0"/>
          <a:ext cx="0" cy="0"/>
          <a:chOff x="0" y="0"/>
          <a:chExt cx="0" cy="0"/>
        </a:xfrm>
      </p:grpSpPr>
      <p:sp>
        <p:nvSpPr>
          <p:cNvPr id="2" name="タイトル 1"/>
          <p:cNvSpPr>
            <a:spLocks noGrp="1"/>
          </p:cNvSpPr>
          <p:nvPr>
            <p:ph type="title"/>
          </p:nvPr>
        </p:nvSpPr>
        <p:spPr>
          <a:xfrm>
            <a:off x="3238" y="1716304"/>
            <a:ext cx="10685337" cy="4127067"/>
          </a:xfrm>
          <a:prstGeom prst="rect">
            <a:avLst/>
          </a:prstGeom>
        </p:spPr>
        <p:txBody>
          <a:bodyPr anchor="ctr"/>
          <a:lstStyle>
            <a:lvl1pPr>
              <a:spcAft>
                <a:spcPts val="5181"/>
              </a:spcAft>
              <a:defRPr sz="5181">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Tree>
    <p:extLst>
      <p:ext uri="{BB962C8B-B14F-4D97-AF65-F5344CB8AC3E}">
        <p14:creationId xmlns:p14="http://schemas.microsoft.com/office/powerpoint/2010/main" val="275602135"/>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showMasterSp="0" preserve="1" userDrawn="1">
  <p:cSld name="中表紙">
    <p:spTree>
      <p:nvGrpSpPr>
        <p:cNvPr id="1" name=""/>
        <p:cNvGrpSpPr/>
        <p:nvPr/>
      </p:nvGrpSpPr>
      <p:grpSpPr>
        <a:xfrm>
          <a:off x="0" y="0"/>
          <a:ext cx="0" cy="0"/>
          <a:chOff x="0" y="0"/>
          <a:chExt cx="0" cy="0"/>
        </a:xfrm>
      </p:grpSpPr>
      <p:sp>
        <p:nvSpPr>
          <p:cNvPr id="3" name="正方形/長方形 2"/>
          <p:cNvSpPr/>
          <p:nvPr userDrawn="1"/>
        </p:nvSpPr>
        <p:spPr bwMode="auto">
          <a:xfrm>
            <a:off x="3238" y="5854101"/>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6" name="正方形/長方形 5"/>
          <p:cNvSpPr/>
          <p:nvPr userDrawn="1"/>
        </p:nvSpPr>
        <p:spPr bwMode="auto">
          <a:xfrm>
            <a:off x="3238" y="1636700"/>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7" name="タイトル 1"/>
          <p:cNvSpPr>
            <a:spLocks noGrp="1"/>
          </p:cNvSpPr>
          <p:nvPr>
            <p:ph type="title"/>
          </p:nvPr>
        </p:nvSpPr>
        <p:spPr>
          <a:xfrm>
            <a:off x="3238" y="1716304"/>
            <a:ext cx="10685337" cy="4127067"/>
          </a:xfrm>
          <a:prstGeom prst="rect">
            <a:avLst/>
          </a:prstGeom>
        </p:spPr>
        <p:txBody>
          <a:bodyPr anchor="ctr"/>
          <a:lstStyle>
            <a:lvl1pPr>
              <a:defRPr sz="5181">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5" name="Rectangle 6"/>
          <p:cNvSpPr>
            <a:spLocks noChangeArrowheads="1"/>
          </p:cNvSpPr>
          <p:nvPr userDrawn="1"/>
        </p:nvSpPr>
        <p:spPr bwMode="auto">
          <a:xfrm>
            <a:off x="9361655" y="6962196"/>
            <a:ext cx="1330158" cy="597480"/>
          </a:xfrm>
          <a:prstGeom prst="rect">
            <a:avLst/>
          </a:prstGeom>
          <a:ln/>
          <a:extLst/>
        </p:spPr>
        <p:txBody>
          <a:bodyPr anchor="b"/>
          <a:lstStyle/>
          <a:p>
            <a:pPr lvl="0" algn="r" fontAlgn="base">
              <a:spcBef>
                <a:spcPct val="0"/>
              </a:spcBef>
              <a:spcAft>
                <a:spcPct val="0"/>
              </a:spcAft>
            </a:pPr>
            <a:fld id="{108656DF-4D47-46DA-9816-A02DCC070770}" type="slidenum">
              <a:rPr lang="ja-JP" altLang="en-US" sz="1943"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1943"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431089977"/>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本文（タイトル1行）_リードなし">
    <p:spTree>
      <p:nvGrpSpPr>
        <p:cNvPr id="1" name=""/>
        <p:cNvGrpSpPr/>
        <p:nvPr/>
      </p:nvGrpSpPr>
      <p:grpSpPr>
        <a:xfrm>
          <a:off x="0" y="0"/>
          <a:ext cx="0" cy="0"/>
          <a:chOff x="0" y="0"/>
          <a:chExt cx="0" cy="0"/>
        </a:xfrm>
      </p:grpSpPr>
      <p:sp>
        <p:nvSpPr>
          <p:cNvPr id="2"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3" name="正方形/長方形 2"/>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2795912338"/>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本文（タイトル1行）_リード1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0" y="1077667"/>
            <a:ext cx="10685337" cy="7936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26966592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本文（タイトル1行）_リード2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0" y="1077667"/>
            <a:ext cx="10685337" cy="12698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6"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531464319"/>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本文（タイトル1行）_リード2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0" y="1077667"/>
            <a:ext cx="10685337" cy="12698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2277641382"/>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本文（タイトル1行）_リード3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3238" y="1077667"/>
            <a:ext cx="10685337" cy="1825433"/>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1893774668"/>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userDrawn="1">
  <p:cSld name="本文（タイトル2行）_リードなし">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1571838859"/>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userDrawn="1">
  <p:cSld name="本文（タイトル2行）_リード1行">
    <p:spTree>
      <p:nvGrpSpPr>
        <p:cNvPr id="1" name=""/>
        <p:cNvGrpSpPr/>
        <p:nvPr/>
      </p:nvGrpSpPr>
      <p:grpSpPr>
        <a:xfrm>
          <a:off x="0" y="0"/>
          <a:ext cx="0" cy="0"/>
          <a:chOff x="0" y="0"/>
          <a:chExt cx="0" cy="0"/>
        </a:xfrm>
      </p:grpSpPr>
      <p:sp>
        <p:nvSpPr>
          <p:cNvPr id="5" name="テキスト プレースホルダー 5"/>
          <p:cNvSpPr>
            <a:spLocks noGrp="1"/>
          </p:cNvSpPr>
          <p:nvPr>
            <p:ph type="body" sz="quarter" idx="10"/>
          </p:nvPr>
        </p:nvSpPr>
        <p:spPr>
          <a:xfrm>
            <a:off x="0" y="1597011"/>
            <a:ext cx="10685337" cy="7936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6"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7" name="正方形/長方形 6"/>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737744315"/>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userDrawn="1">
  <p:cSld name="本文（タイトル2行）_リード2行">
    <p:spTree>
      <p:nvGrpSpPr>
        <p:cNvPr id="1" name=""/>
        <p:cNvGrpSpPr/>
        <p:nvPr/>
      </p:nvGrpSpPr>
      <p:grpSpPr>
        <a:xfrm>
          <a:off x="0" y="0"/>
          <a:ext cx="0" cy="0"/>
          <a:chOff x="0" y="0"/>
          <a:chExt cx="0" cy="0"/>
        </a:xfrm>
      </p:grpSpPr>
      <p:sp>
        <p:nvSpPr>
          <p:cNvPr id="6" name="テキスト プレースホルダー 5"/>
          <p:cNvSpPr>
            <a:spLocks noGrp="1"/>
          </p:cNvSpPr>
          <p:nvPr>
            <p:ph type="body" sz="quarter" idx="10"/>
          </p:nvPr>
        </p:nvSpPr>
        <p:spPr>
          <a:xfrm>
            <a:off x="0" y="1597011"/>
            <a:ext cx="10685337" cy="12698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7"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8" name="正方形/長方形 7"/>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987876608"/>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preserve="1" userDrawn="1">
  <p:cSld name="本文（タイトル2行）_リード3行">
    <p:spTree>
      <p:nvGrpSpPr>
        <p:cNvPr id="1" name=""/>
        <p:cNvGrpSpPr/>
        <p:nvPr/>
      </p:nvGrpSpPr>
      <p:grpSpPr>
        <a:xfrm>
          <a:off x="0" y="0"/>
          <a:ext cx="0" cy="0"/>
          <a:chOff x="0" y="0"/>
          <a:chExt cx="0" cy="0"/>
        </a:xfrm>
      </p:grpSpPr>
      <p:sp>
        <p:nvSpPr>
          <p:cNvPr id="6" name="テキスト プレースホルダー 5"/>
          <p:cNvSpPr>
            <a:spLocks noGrp="1"/>
          </p:cNvSpPr>
          <p:nvPr>
            <p:ph type="body" sz="quarter" idx="10"/>
          </p:nvPr>
        </p:nvSpPr>
        <p:spPr>
          <a:xfrm>
            <a:off x="0" y="1597012"/>
            <a:ext cx="10685337" cy="1825433"/>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7"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8" name="正方形/長方形 7"/>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1995664872"/>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preserve="1" userDrawn="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4008906720"/>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blank" preserve="1">
  <p:cSld name="1_白紙">
    <p:spTree>
      <p:nvGrpSpPr>
        <p:cNvPr id="1" name=""/>
        <p:cNvGrpSpPr/>
        <p:nvPr/>
      </p:nvGrpSpPr>
      <p:grpSpPr>
        <a:xfrm>
          <a:off x="0" y="0"/>
          <a:ext cx="0" cy="0"/>
          <a:chOff x="0" y="0"/>
          <a:chExt cx="0" cy="0"/>
        </a:xfrm>
      </p:grpSpPr>
      <p:pic>
        <p:nvPicPr>
          <p:cNvPr id="5" name="グラフィックス 4">
            <a:extLst>
              <a:ext uri="{FF2B5EF4-FFF2-40B4-BE49-F238E27FC236}">
                <a16:creationId xmlns:a16="http://schemas.microsoft.com/office/drawing/2014/main" id="{3BEBEB83-2FD5-5547-BD5B-79C1EFD27926}"/>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450099" y="6867317"/>
            <a:ext cx="9792000" cy="321883"/>
          </a:xfrm>
          <a:prstGeom prst="rect">
            <a:avLst/>
          </a:prstGeom>
        </p:spPr>
      </p:pic>
      <p:pic>
        <p:nvPicPr>
          <p:cNvPr id="7" name="Picture 11" descr="ç°å¢ç">
            <a:extLst>
              <a:ext uri="{FF2B5EF4-FFF2-40B4-BE49-F238E27FC236}">
                <a16:creationId xmlns:a16="http://schemas.microsoft.com/office/drawing/2014/main" id="{6109DDF5-F374-FC42-ADF9-8071A9BC06ED}"/>
              </a:ext>
            </a:extLst>
          </p:cNvPr>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9706294" y="177452"/>
            <a:ext cx="725709" cy="743303"/>
          </a:xfrm>
          <a:prstGeom prst="rect">
            <a:avLst/>
          </a:prstGeom>
          <a:noFill/>
          <a:extLst>
            <a:ext uri="{909E8E84-426E-40DD-AFC4-6F175D3DCCD1}">
              <a14:hiddenFill xmlns:a14="http://schemas.microsoft.com/office/drawing/2010/main">
                <a:solidFill>
                  <a:srgbClr val="FFFFFF"/>
                </a:solidFill>
              </a14:hiddenFill>
            </a:ext>
          </a:extLst>
        </p:spPr>
      </p:pic>
      <p:sp>
        <p:nvSpPr>
          <p:cNvPr id="4" name="スライド番号プレースホルダー 3"/>
          <p:cNvSpPr>
            <a:spLocks noGrp="1"/>
          </p:cNvSpPr>
          <p:nvPr>
            <p:ph type="sldNum" sz="quarter" idx="12"/>
          </p:nvPr>
        </p:nvSpPr>
        <p:spPr>
          <a:xfrm>
            <a:off x="7551093" y="7189201"/>
            <a:ext cx="2405658" cy="219983"/>
          </a:xfrm>
        </p:spPr>
        <p:txBody>
          <a:bodyPr/>
          <a:lstStyle/>
          <a:p>
            <a:endParaRPr kumimoji="1" lang="ja-JP" altLang="en-US" dirty="0"/>
          </a:p>
        </p:txBody>
      </p:sp>
      <p:sp>
        <p:nvSpPr>
          <p:cNvPr id="15" name="テキスト ボックス 14">
            <a:extLst>
              <a:ext uri="{FF2B5EF4-FFF2-40B4-BE49-F238E27FC236}">
                <a16:creationId xmlns:a16="http://schemas.microsoft.com/office/drawing/2014/main" id="{803EF348-FC06-1848-85F5-04404EE0C18F}"/>
              </a:ext>
            </a:extLst>
          </p:cNvPr>
          <p:cNvSpPr txBox="1"/>
          <p:nvPr userDrawn="1"/>
        </p:nvSpPr>
        <p:spPr>
          <a:xfrm>
            <a:off x="476732" y="6939189"/>
            <a:ext cx="2526511" cy="197746"/>
          </a:xfrm>
          <a:prstGeom prst="rect">
            <a:avLst/>
          </a:prstGeom>
          <a:noFill/>
        </p:spPr>
        <p:txBody>
          <a:bodyPr wrap="square" rtlCol="0">
            <a:spAutoFit/>
          </a:bodyPr>
          <a:lstStyle/>
          <a:p>
            <a:r>
              <a:rPr lang="ja-JP" altLang="en-US" sz="685" b="1">
                <a:solidFill>
                  <a:schemeClr val="bg1"/>
                </a:solidFill>
                <a:latin typeface="Meiryo" panose="020B0604030504040204" pitchFamily="34" charset="-128"/>
                <a:ea typeface="Meiryo" panose="020B0604030504040204" pitchFamily="34" charset="-128"/>
              </a:rPr>
              <a:t>事業の詳細などお問い合わせは</a:t>
            </a:r>
          </a:p>
        </p:txBody>
      </p:sp>
    </p:spTree>
    <p:extLst>
      <p:ext uri="{BB962C8B-B14F-4D97-AF65-F5344CB8AC3E}">
        <p14:creationId xmlns:p14="http://schemas.microsoft.com/office/powerpoint/2010/main" val="1653994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childTnLst>
                                </p:cTn>
                              </p:par>
                              <p:par>
                                <p:cTn id="8" presetID="10" presetClass="entr" presetSubtype="0" fill="hold"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fade">
                                      <p:cBhvr>
                                        <p:cTn id="10" dur="2000"/>
                                        <p:tgtEl>
                                          <p:spTgt spid="7"/>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5"/>
                                        </p:tgtEl>
                                        <p:attrNameLst>
                                          <p:attrName>style.visibility</p:attrName>
                                        </p:attrNameLst>
                                      </p:cBhvr>
                                      <p:to>
                                        <p:strVal val="visible"/>
                                      </p:to>
                                    </p:set>
                                    <p:animEffect transition="in" filter="fade">
                                      <p:cBhvr>
                                        <p:cTn id="13" dur="2000"/>
                                        <p:tgtEl>
                                          <p:spTgt spid="15"/>
                                        </p:tgtEl>
                                      </p:cBhvr>
                                    </p:animEffect>
                                  </p:childTnLst>
                                </p:cTn>
                              </p:par>
                              <p:par>
                                <p:cTn id="14" presetID="10" presetClass="entr" presetSubtype="0" fill="hold" grpId="1" nodeType="withEffect">
                                  <p:stCondLst>
                                    <p:cond delay="0"/>
                                  </p:stCondLst>
                                  <p:childTnLst>
                                    <p:set>
                                      <p:cBhvr>
                                        <p:cTn id="15" dur="1" fill="hold">
                                          <p:stCondLst>
                                            <p:cond delay="0"/>
                                          </p:stCondLst>
                                        </p:cTn>
                                        <p:tgtEl>
                                          <p:spTgt spid="15"/>
                                        </p:tgtEl>
                                        <p:attrNameLst>
                                          <p:attrName>style.visibility</p:attrName>
                                        </p:attrNameLst>
                                      </p:cBhvr>
                                      <p:to>
                                        <p:strVal val="visible"/>
                                      </p:to>
                                    </p:set>
                                    <p:animEffect transition="in" filter="fade">
                                      <p:cBhvr>
                                        <p:cTn id="16" dur="20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5" grpId="1"/>
    </p:bldLst>
  </p:timing>
</p:sldLayout>
</file>

<file path=ppt/slideLayouts/slideLayout58.xml><?xml version="1.0" encoding="utf-8"?>
<p:sldLayout xmlns:a="http://schemas.openxmlformats.org/drawingml/2006/main" xmlns:r="http://schemas.openxmlformats.org/officeDocument/2006/relationships" xmlns:p="http://schemas.openxmlformats.org/presentationml/2006/main" showMasterSp="0" preserve="1" userDrawn="1">
  <p:cSld name="表紙">
    <p:spTree>
      <p:nvGrpSpPr>
        <p:cNvPr id="1" name=""/>
        <p:cNvGrpSpPr/>
        <p:nvPr/>
      </p:nvGrpSpPr>
      <p:grpSpPr>
        <a:xfrm>
          <a:off x="0" y="0"/>
          <a:ext cx="0" cy="0"/>
          <a:chOff x="0" y="0"/>
          <a:chExt cx="0" cy="0"/>
        </a:xfrm>
      </p:grpSpPr>
      <p:sp>
        <p:nvSpPr>
          <p:cNvPr id="2" name="タイトル 1"/>
          <p:cNvSpPr>
            <a:spLocks noGrp="1"/>
          </p:cNvSpPr>
          <p:nvPr>
            <p:ph type="title"/>
          </p:nvPr>
        </p:nvSpPr>
        <p:spPr>
          <a:xfrm>
            <a:off x="3238" y="1716304"/>
            <a:ext cx="10685337" cy="4127067"/>
          </a:xfrm>
          <a:prstGeom prst="rect">
            <a:avLst/>
          </a:prstGeom>
        </p:spPr>
        <p:txBody>
          <a:bodyPr anchor="ctr"/>
          <a:lstStyle>
            <a:lvl1pPr>
              <a:spcAft>
                <a:spcPts val="5181"/>
              </a:spcAft>
              <a:defRPr sz="5181">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Tree>
    <p:extLst>
      <p:ext uri="{BB962C8B-B14F-4D97-AF65-F5344CB8AC3E}">
        <p14:creationId xmlns:p14="http://schemas.microsoft.com/office/powerpoint/2010/main" val="1062023523"/>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showMasterSp="0" preserve="1" userDrawn="1">
  <p:cSld name="中表紙">
    <p:spTree>
      <p:nvGrpSpPr>
        <p:cNvPr id="1" name=""/>
        <p:cNvGrpSpPr/>
        <p:nvPr/>
      </p:nvGrpSpPr>
      <p:grpSpPr>
        <a:xfrm>
          <a:off x="0" y="0"/>
          <a:ext cx="0" cy="0"/>
          <a:chOff x="0" y="0"/>
          <a:chExt cx="0" cy="0"/>
        </a:xfrm>
      </p:grpSpPr>
      <p:sp>
        <p:nvSpPr>
          <p:cNvPr id="3" name="正方形/長方形 2"/>
          <p:cNvSpPr/>
          <p:nvPr userDrawn="1"/>
        </p:nvSpPr>
        <p:spPr bwMode="auto">
          <a:xfrm>
            <a:off x="3238" y="5854101"/>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6" name="正方形/長方形 5"/>
          <p:cNvSpPr/>
          <p:nvPr userDrawn="1"/>
        </p:nvSpPr>
        <p:spPr bwMode="auto">
          <a:xfrm>
            <a:off x="3238" y="1636700"/>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7" name="タイトル 1"/>
          <p:cNvSpPr>
            <a:spLocks noGrp="1"/>
          </p:cNvSpPr>
          <p:nvPr>
            <p:ph type="title"/>
          </p:nvPr>
        </p:nvSpPr>
        <p:spPr>
          <a:xfrm>
            <a:off x="3238" y="1716304"/>
            <a:ext cx="10685337" cy="4127067"/>
          </a:xfrm>
          <a:prstGeom prst="rect">
            <a:avLst/>
          </a:prstGeom>
        </p:spPr>
        <p:txBody>
          <a:bodyPr anchor="ctr"/>
          <a:lstStyle>
            <a:lvl1pPr>
              <a:defRPr sz="5181">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5" name="Rectangle 6"/>
          <p:cNvSpPr>
            <a:spLocks noChangeArrowheads="1"/>
          </p:cNvSpPr>
          <p:nvPr userDrawn="1"/>
        </p:nvSpPr>
        <p:spPr bwMode="auto">
          <a:xfrm>
            <a:off x="9361655" y="6962196"/>
            <a:ext cx="1330158" cy="597480"/>
          </a:xfrm>
          <a:prstGeom prst="rect">
            <a:avLst/>
          </a:prstGeom>
          <a:ln/>
          <a:extLst/>
        </p:spPr>
        <p:txBody>
          <a:bodyPr anchor="b"/>
          <a:lstStyle/>
          <a:p>
            <a:pPr lvl="0" algn="r" fontAlgn="base">
              <a:spcBef>
                <a:spcPct val="0"/>
              </a:spcBef>
              <a:spcAft>
                <a:spcPct val="0"/>
              </a:spcAft>
            </a:pPr>
            <a:fld id="{108656DF-4D47-46DA-9816-A02DCC070770}" type="slidenum">
              <a:rPr lang="ja-JP" altLang="en-US" sz="1943"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1943"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42047066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本文（タイトル1行）_リード3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3238" y="1077667"/>
            <a:ext cx="10685337" cy="1825433"/>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6"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932607153"/>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preserve="1" userDrawn="1">
  <p:cSld name="本文（タイトル1行）_リードなし">
    <p:spTree>
      <p:nvGrpSpPr>
        <p:cNvPr id="1" name=""/>
        <p:cNvGrpSpPr/>
        <p:nvPr/>
      </p:nvGrpSpPr>
      <p:grpSpPr>
        <a:xfrm>
          <a:off x="0" y="0"/>
          <a:ext cx="0" cy="0"/>
          <a:chOff x="0" y="0"/>
          <a:chExt cx="0" cy="0"/>
        </a:xfrm>
      </p:grpSpPr>
      <p:sp>
        <p:nvSpPr>
          <p:cNvPr id="2" name="タイトル 1"/>
          <p:cNvSpPr>
            <a:spLocks noGrp="1"/>
          </p:cNvSpPr>
          <p:nvPr>
            <p:ph type="title"/>
          </p:nvPr>
        </p:nvSpPr>
        <p:spPr>
          <a:xfrm>
            <a:off x="3238" y="0"/>
            <a:ext cx="10685337" cy="822960"/>
          </a:xfrm>
          <a:prstGeom prst="rect">
            <a:avLst/>
          </a:prstGeom>
        </p:spPr>
        <p:txBody>
          <a:bodyPr lIns="288000" tIns="0" rIns="288000" bIns="36000" anchor="ctr" anchorCtr="0"/>
          <a:lstStyle>
            <a:lvl1pPr algn="l">
              <a:defRPr sz="4000">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3" name="正方形/長方形 2"/>
          <p:cNvSpPr/>
          <p:nvPr userDrawn="1"/>
        </p:nvSpPr>
        <p:spPr bwMode="auto">
          <a:xfrm>
            <a:off x="3238" y="75785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4116360714"/>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preserve="1" userDrawn="1">
  <p:cSld name="本文（タイトル1行）_リード1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838200"/>
          </a:xfrm>
          <a:prstGeom prst="rect">
            <a:avLst/>
          </a:prstGeom>
        </p:spPr>
        <p:txBody>
          <a:bodyPr lIns="288000" tIns="0" rIns="288000" bIns="36000" anchor="ctr" anchorCtr="0"/>
          <a:lstStyle>
            <a:lvl1pPr algn="l">
              <a:defRPr sz="4000">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7883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0" y="864307"/>
            <a:ext cx="10685337" cy="7936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400"/>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3369252480"/>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preserve="1" userDrawn="1">
  <p:cSld name="本文（タイトル1行）_リード2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0" y="1077667"/>
            <a:ext cx="10685337" cy="12698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400"/>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4270400957"/>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preserve="1" userDrawn="1">
  <p:cSld name="本文（タイトル1行）_リード3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868680"/>
          </a:xfrm>
          <a:prstGeom prst="rect">
            <a:avLst/>
          </a:prstGeom>
        </p:spPr>
        <p:txBody>
          <a:bodyPr lIns="288000" tIns="0" rIns="288000" bIns="36000" anchor="ctr" anchorCtr="0"/>
          <a:lstStyle>
            <a:lvl1pPr algn="l">
              <a:defRPr sz="4000">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80357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3238" y="864307"/>
            <a:ext cx="10685337" cy="1825433"/>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400"/>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1065947310"/>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preserve="1" userDrawn="1">
  <p:cSld name="本文（タイトル2行）_リードなし">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2741951887"/>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preserve="1" userDrawn="1">
  <p:cSld name="本文（タイトル2行）_リード1行">
    <p:spTree>
      <p:nvGrpSpPr>
        <p:cNvPr id="1" name=""/>
        <p:cNvGrpSpPr/>
        <p:nvPr/>
      </p:nvGrpSpPr>
      <p:grpSpPr>
        <a:xfrm>
          <a:off x="0" y="0"/>
          <a:ext cx="0" cy="0"/>
          <a:chOff x="0" y="0"/>
          <a:chExt cx="0" cy="0"/>
        </a:xfrm>
      </p:grpSpPr>
      <p:sp>
        <p:nvSpPr>
          <p:cNvPr id="5" name="テキスト プレースホルダー 5"/>
          <p:cNvSpPr>
            <a:spLocks noGrp="1"/>
          </p:cNvSpPr>
          <p:nvPr>
            <p:ph type="body" sz="quarter" idx="10"/>
          </p:nvPr>
        </p:nvSpPr>
        <p:spPr>
          <a:xfrm>
            <a:off x="0" y="1597011"/>
            <a:ext cx="10685337" cy="7936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6"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7" name="正方形/長方形 6"/>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1577781686"/>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preserve="1" userDrawn="1">
  <p:cSld name="本文（タイトル2行）_リード2行">
    <p:spTree>
      <p:nvGrpSpPr>
        <p:cNvPr id="1" name=""/>
        <p:cNvGrpSpPr/>
        <p:nvPr/>
      </p:nvGrpSpPr>
      <p:grpSpPr>
        <a:xfrm>
          <a:off x="0" y="0"/>
          <a:ext cx="0" cy="0"/>
          <a:chOff x="0" y="0"/>
          <a:chExt cx="0" cy="0"/>
        </a:xfrm>
      </p:grpSpPr>
      <p:sp>
        <p:nvSpPr>
          <p:cNvPr id="6" name="テキスト プレースホルダー 5"/>
          <p:cNvSpPr>
            <a:spLocks noGrp="1"/>
          </p:cNvSpPr>
          <p:nvPr>
            <p:ph type="body" sz="quarter" idx="10"/>
          </p:nvPr>
        </p:nvSpPr>
        <p:spPr>
          <a:xfrm>
            <a:off x="0" y="1597011"/>
            <a:ext cx="10685337" cy="12698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7"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8" name="正方形/長方形 7"/>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806045624"/>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preserve="1" userDrawn="1">
  <p:cSld name="本文（タイトル2行）_リード3行">
    <p:spTree>
      <p:nvGrpSpPr>
        <p:cNvPr id="1" name=""/>
        <p:cNvGrpSpPr/>
        <p:nvPr/>
      </p:nvGrpSpPr>
      <p:grpSpPr>
        <a:xfrm>
          <a:off x="0" y="0"/>
          <a:ext cx="0" cy="0"/>
          <a:chOff x="0" y="0"/>
          <a:chExt cx="0" cy="0"/>
        </a:xfrm>
      </p:grpSpPr>
      <p:sp>
        <p:nvSpPr>
          <p:cNvPr id="6" name="テキスト プレースホルダー 5"/>
          <p:cNvSpPr>
            <a:spLocks noGrp="1"/>
          </p:cNvSpPr>
          <p:nvPr>
            <p:ph type="body" sz="quarter" idx="10"/>
          </p:nvPr>
        </p:nvSpPr>
        <p:spPr>
          <a:xfrm>
            <a:off x="0" y="1597012"/>
            <a:ext cx="10685337" cy="1825433"/>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7"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8" name="正方形/長方形 7"/>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3778391859"/>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preserve="1" userDrawn="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2594490786"/>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showMasterSp="0" preserve="1" userDrawn="1">
  <p:cSld name="表紙">
    <p:spTree>
      <p:nvGrpSpPr>
        <p:cNvPr id="1" name=""/>
        <p:cNvGrpSpPr/>
        <p:nvPr/>
      </p:nvGrpSpPr>
      <p:grpSpPr>
        <a:xfrm>
          <a:off x="0" y="0"/>
          <a:ext cx="0" cy="0"/>
          <a:chOff x="0" y="0"/>
          <a:chExt cx="0" cy="0"/>
        </a:xfrm>
      </p:grpSpPr>
      <p:sp>
        <p:nvSpPr>
          <p:cNvPr id="2" name="タイトル 1"/>
          <p:cNvSpPr>
            <a:spLocks noGrp="1"/>
          </p:cNvSpPr>
          <p:nvPr>
            <p:ph type="title"/>
          </p:nvPr>
        </p:nvSpPr>
        <p:spPr>
          <a:xfrm>
            <a:off x="3238" y="1716304"/>
            <a:ext cx="10685337" cy="4127067"/>
          </a:xfrm>
          <a:prstGeom prst="rect">
            <a:avLst/>
          </a:prstGeom>
        </p:spPr>
        <p:txBody>
          <a:bodyPr anchor="ctr"/>
          <a:lstStyle>
            <a:lvl1pPr>
              <a:spcAft>
                <a:spcPts val="5181"/>
              </a:spcAft>
              <a:defRPr sz="5181">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Tree>
    <p:extLst>
      <p:ext uri="{BB962C8B-B14F-4D97-AF65-F5344CB8AC3E}">
        <p14:creationId xmlns:p14="http://schemas.microsoft.com/office/powerpoint/2010/main" val="16080790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本文（タイトル2行）_リードなし">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66278495"/>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showMasterSp="0" preserve="1" userDrawn="1">
  <p:cSld name="中表紙">
    <p:spTree>
      <p:nvGrpSpPr>
        <p:cNvPr id="1" name=""/>
        <p:cNvGrpSpPr/>
        <p:nvPr/>
      </p:nvGrpSpPr>
      <p:grpSpPr>
        <a:xfrm>
          <a:off x="0" y="0"/>
          <a:ext cx="0" cy="0"/>
          <a:chOff x="0" y="0"/>
          <a:chExt cx="0" cy="0"/>
        </a:xfrm>
      </p:grpSpPr>
      <p:sp>
        <p:nvSpPr>
          <p:cNvPr id="3" name="正方形/長方形 2"/>
          <p:cNvSpPr/>
          <p:nvPr userDrawn="1"/>
        </p:nvSpPr>
        <p:spPr bwMode="auto">
          <a:xfrm>
            <a:off x="3238" y="5854101"/>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6" name="正方形/長方形 5"/>
          <p:cNvSpPr/>
          <p:nvPr userDrawn="1"/>
        </p:nvSpPr>
        <p:spPr bwMode="auto">
          <a:xfrm>
            <a:off x="3238" y="1636700"/>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7" name="タイトル 1"/>
          <p:cNvSpPr>
            <a:spLocks noGrp="1"/>
          </p:cNvSpPr>
          <p:nvPr>
            <p:ph type="title"/>
          </p:nvPr>
        </p:nvSpPr>
        <p:spPr>
          <a:xfrm>
            <a:off x="3238" y="1716304"/>
            <a:ext cx="10685337" cy="4127067"/>
          </a:xfrm>
          <a:prstGeom prst="rect">
            <a:avLst/>
          </a:prstGeom>
        </p:spPr>
        <p:txBody>
          <a:bodyPr anchor="ctr"/>
          <a:lstStyle>
            <a:lvl1pPr>
              <a:defRPr sz="5181">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5" name="Rectangle 6"/>
          <p:cNvSpPr>
            <a:spLocks noChangeArrowheads="1"/>
          </p:cNvSpPr>
          <p:nvPr userDrawn="1"/>
        </p:nvSpPr>
        <p:spPr bwMode="auto">
          <a:xfrm>
            <a:off x="9361655" y="6962196"/>
            <a:ext cx="1330158" cy="597480"/>
          </a:xfrm>
          <a:prstGeom prst="rect">
            <a:avLst/>
          </a:prstGeom>
          <a:ln/>
          <a:extLst/>
        </p:spPr>
        <p:txBody>
          <a:bodyPr anchor="b"/>
          <a:lstStyle/>
          <a:p>
            <a:pPr lvl="0" algn="r" fontAlgn="base">
              <a:spcBef>
                <a:spcPct val="0"/>
              </a:spcBef>
              <a:spcAft>
                <a:spcPct val="0"/>
              </a:spcAft>
            </a:pPr>
            <a:fld id="{108656DF-4D47-46DA-9816-A02DCC070770}" type="slidenum">
              <a:rPr lang="ja-JP" altLang="en-US" sz="1943"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1943"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44240198"/>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preserve="1" userDrawn="1">
  <p:cSld name="本文（タイトル1行）_リードなし">
    <p:spTree>
      <p:nvGrpSpPr>
        <p:cNvPr id="1" name=""/>
        <p:cNvGrpSpPr/>
        <p:nvPr/>
      </p:nvGrpSpPr>
      <p:grpSpPr>
        <a:xfrm>
          <a:off x="0" y="0"/>
          <a:ext cx="0" cy="0"/>
          <a:chOff x="0" y="0"/>
          <a:chExt cx="0" cy="0"/>
        </a:xfrm>
      </p:grpSpPr>
      <p:sp>
        <p:nvSpPr>
          <p:cNvPr id="2"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3" name="正方形/長方形 2"/>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149389608"/>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preserve="1" userDrawn="1">
  <p:cSld name="本文（タイトル1行）_リード1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0" y="1077667"/>
            <a:ext cx="10685337" cy="7936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968009604"/>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preserve="1" userDrawn="1">
  <p:cSld name="本文（タイトル1行）_リード2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0" y="1077667"/>
            <a:ext cx="10685337" cy="12698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790013911"/>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preserve="1" userDrawn="1">
  <p:cSld name="本文（タイトル1行）_リード3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3238" y="1077667"/>
            <a:ext cx="10685337" cy="1825433"/>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1105759280"/>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preserve="1" userDrawn="1">
  <p:cSld name="本文（タイトル2行）_リードなし">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1486405275"/>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preserve="1" userDrawn="1">
  <p:cSld name="本文（タイトル2行）_リード1行">
    <p:spTree>
      <p:nvGrpSpPr>
        <p:cNvPr id="1" name=""/>
        <p:cNvGrpSpPr/>
        <p:nvPr/>
      </p:nvGrpSpPr>
      <p:grpSpPr>
        <a:xfrm>
          <a:off x="0" y="0"/>
          <a:ext cx="0" cy="0"/>
          <a:chOff x="0" y="0"/>
          <a:chExt cx="0" cy="0"/>
        </a:xfrm>
      </p:grpSpPr>
      <p:sp>
        <p:nvSpPr>
          <p:cNvPr id="5" name="テキスト プレースホルダー 5"/>
          <p:cNvSpPr>
            <a:spLocks noGrp="1"/>
          </p:cNvSpPr>
          <p:nvPr>
            <p:ph type="body" sz="quarter" idx="10"/>
          </p:nvPr>
        </p:nvSpPr>
        <p:spPr>
          <a:xfrm>
            <a:off x="0" y="1597011"/>
            <a:ext cx="10685337" cy="7936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6"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7" name="正方形/長方形 6"/>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3711215714"/>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preserve="1" userDrawn="1">
  <p:cSld name="本文（タイトル2行）_リード2行">
    <p:spTree>
      <p:nvGrpSpPr>
        <p:cNvPr id="1" name=""/>
        <p:cNvGrpSpPr/>
        <p:nvPr/>
      </p:nvGrpSpPr>
      <p:grpSpPr>
        <a:xfrm>
          <a:off x="0" y="0"/>
          <a:ext cx="0" cy="0"/>
          <a:chOff x="0" y="0"/>
          <a:chExt cx="0" cy="0"/>
        </a:xfrm>
      </p:grpSpPr>
      <p:sp>
        <p:nvSpPr>
          <p:cNvPr id="6" name="テキスト プレースホルダー 5"/>
          <p:cNvSpPr>
            <a:spLocks noGrp="1"/>
          </p:cNvSpPr>
          <p:nvPr>
            <p:ph type="body" sz="quarter" idx="10"/>
          </p:nvPr>
        </p:nvSpPr>
        <p:spPr>
          <a:xfrm>
            <a:off x="0" y="1597011"/>
            <a:ext cx="10685337" cy="12698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7"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8" name="正方形/長方形 7"/>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3545232701"/>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preserve="1" userDrawn="1">
  <p:cSld name="本文（タイトル2行）_リード3行">
    <p:spTree>
      <p:nvGrpSpPr>
        <p:cNvPr id="1" name=""/>
        <p:cNvGrpSpPr/>
        <p:nvPr/>
      </p:nvGrpSpPr>
      <p:grpSpPr>
        <a:xfrm>
          <a:off x="0" y="0"/>
          <a:ext cx="0" cy="0"/>
          <a:chOff x="0" y="0"/>
          <a:chExt cx="0" cy="0"/>
        </a:xfrm>
      </p:grpSpPr>
      <p:sp>
        <p:nvSpPr>
          <p:cNvPr id="6" name="テキスト プレースホルダー 5"/>
          <p:cNvSpPr>
            <a:spLocks noGrp="1"/>
          </p:cNvSpPr>
          <p:nvPr>
            <p:ph type="body" sz="quarter" idx="10"/>
          </p:nvPr>
        </p:nvSpPr>
        <p:spPr>
          <a:xfrm>
            <a:off x="0" y="1597012"/>
            <a:ext cx="10685337" cy="1825433"/>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7"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8" name="正方形/長方形 7"/>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2648956267"/>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preserve="1" userDrawn="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26566136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本文（タイトル2行）_リード1行">
    <p:spTree>
      <p:nvGrpSpPr>
        <p:cNvPr id="1" name=""/>
        <p:cNvGrpSpPr/>
        <p:nvPr/>
      </p:nvGrpSpPr>
      <p:grpSpPr>
        <a:xfrm>
          <a:off x="0" y="0"/>
          <a:ext cx="0" cy="0"/>
          <a:chOff x="0" y="0"/>
          <a:chExt cx="0" cy="0"/>
        </a:xfrm>
      </p:grpSpPr>
      <p:sp>
        <p:nvSpPr>
          <p:cNvPr id="5" name="テキスト プレースホルダー 5"/>
          <p:cNvSpPr>
            <a:spLocks noGrp="1"/>
          </p:cNvSpPr>
          <p:nvPr>
            <p:ph type="body" sz="quarter" idx="10"/>
          </p:nvPr>
        </p:nvSpPr>
        <p:spPr>
          <a:xfrm>
            <a:off x="0" y="1597011"/>
            <a:ext cx="10685337" cy="7936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6"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7" name="正方形/長方形 6"/>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8"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4098686688"/>
      </p:ext>
    </p:extLst>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type="obj">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1FC11CD-5EE6-4843-9236-4652D910B3DE}" type="slidenum">
              <a:rPr kumimoji="1" lang="ja-JP" altLang="en-US" smtClean="0"/>
              <a:t>‹#›</a:t>
            </a:fld>
            <a:endParaRPr kumimoji="1" lang="ja-JP" altLang="en-US"/>
          </a:p>
        </p:txBody>
      </p:sp>
    </p:spTree>
    <p:extLst>
      <p:ext uri="{BB962C8B-B14F-4D97-AF65-F5344CB8AC3E}">
        <p14:creationId xmlns:p14="http://schemas.microsoft.com/office/powerpoint/2010/main" val="546738818"/>
      </p:ext>
    </p:extLst>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showMasterSp="0" preserve="1" userDrawn="1">
  <p:cSld name="表紙">
    <p:spTree>
      <p:nvGrpSpPr>
        <p:cNvPr id="1" name=""/>
        <p:cNvGrpSpPr/>
        <p:nvPr/>
      </p:nvGrpSpPr>
      <p:grpSpPr>
        <a:xfrm>
          <a:off x="0" y="0"/>
          <a:ext cx="0" cy="0"/>
          <a:chOff x="0" y="0"/>
          <a:chExt cx="0" cy="0"/>
        </a:xfrm>
      </p:grpSpPr>
      <p:sp>
        <p:nvSpPr>
          <p:cNvPr id="2" name="タイトル 1"/>
          <p:cNvSpPr>
            <a:spLocks noGrp="1"/>
          </p:cNvSpPr>
          <p:nvPr>
            <p:ph type="title"/>
          </p:nvPr>
        </p:nvSpPr>
        <p:spPr>
          <a:xfrm>
            <a:off x="3238" y="1716304"/>
            <a:ext cx="10685337" cy="4127067"/>
          </a:xfrm>
          <a:prstGeom prst="rect">
            <a:avLst/>
          </a:prstGeom>
        </p:spPr>
        <p:txBody>
          <a:bodyPr anchor="ctr"/>
          <a:lstStyle>
            <a:lvl1pPr>
              <a:spcAft>
                <a:spcPts val="5181"/>
              </a:spcAft>
              <a:defRPr sz="5181">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Tree>
    <p:extLst>
      <p:ext uri="{BB962C8B-B14F-4D97-AF65-F5344CB8AC3E}">
        <p14:creationId xmlns:p14="http://schemas.microsoft.com/office/powerpoint/2010/main" val="826655996"/>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showMasterSp="0" preserve="1" userDrawn="1">
  <p:cSld name="中表紙">
    <p:spTree>
      <p:nvGrpSpPr>
        <p:cNvPr id="1" name=""/>
        <p:cNvGrpSpPr/>
        <p:nvPr/>
      </p:nvGrpSpPr>
      <p:grpSpPr>
        <a:xfrm>
          <a:off x="0" y="0"/>
          <a:ext cx="0" cy="0"/>
          <a:chOff x="0" y="0"/>
          <a:chExt cx="0" cy="0"/>
        </a:xfrm>
      </p:grpSpPr>
      <p:sp>
        <p:nvSpPr>
          <p:cNvPr id="3" name="正方形/長方形 2"/>
          <p:cNvSpPr/>
          <p:nvPr userDrawn="1"/>
        </p:nvSpPr>
        <p:spPr bwMode="auto">
          <a:xfrm>
            <a:off x="3238" y="5854101"/>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6" name="正方形/長方形 5"/>
          <p:cNvSpPr/>
          <p:nvPr userDrawn="1"/>
        </p:nvSpPr>
        <p:spPr bwMode="auto">
          <a:xfrm>
            <a:off x="3238" y="1636700"/>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7" name="タイトル 1"/>
          <p:cNvSpPr>
            <a:spLocks noGrp="1"/>
          </p:cNvSpPr>
          <p:nvPr>
            <p:ph type="title"/>
          </p:nvPr>
        </p:nvSpPr>
        <p:spPr>
          <a:xfrm>
            <a:off x="3238" y="1716304"/>
            <a:ext cx="10685337" cy="4127067"/>
          </a:xfrm>
          <a:prstGeom prst="rect">
            <a:avLst/>
          </a:prstGeom>
        </p:spPr>
        <p:txBody>
          <a:bodyPr anchor="ctr"/>
          <a:lstStyle>
            <a:lvl1pPr>
              <a:defRPr sz="5181">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5" name="Rectangle 6"/>
          <p:cNvSpPr>
            <a:spLocks noChangeArrowheads="1"/>
          </p:cNvSpPr>
          <p:nvPr userDrawn="1"/>
        </p:nvSpPr>
        <p:spPr bwMode="auto">
          <a:xfrm>
            <a:off x="9361655" y="6962196"/>
            <a:ext cx="1330158" cy="597480"/>
          </a:xfrm>
          <a:prstGeom prst="rect">
            <a:avLst/>
          </a:prstGeom>
          <a:ln/>
          <a:extLst/>
        </p:spPr>
        <p:txBody>
          <a:bodyPr anchor="b"/>
          <a:lstStyle/>
          <a:p>
            <a:pPr lvl="0" algn="r" fontAlgn="base">
              <a:spcBef>
                <a:spcPct val="0"/>
              </a:spcBef>
              <a:spcAft>
                <a:spcPct val="0"/>
              </a:spcAft>
            </a:pPr>
            <a:fld id="{108656DF-4D47-46DA-9816-A02DCC070770}" type="slidenum">
              <a:rPr lang="ja-JP" altLang="en-US" sz="1943"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1943"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393467626"/>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preserve="1" userDrawn="1">
  <p:cSld name="本文（タイトル1行）_リードなし">
    <p:spTree>
      <p:nvGrpSpPr>
        <p:cNvPr id="1" name=""/>
        <p:cNvGrpSpPr/>
        <p:nvPr/>
      </p:nvGrpSpPr>
      <p:grpSpPr>
        <a:xfrm>
          <a:off x="0" y="0"/>
          <a:ext cx="0" cy="0"/>
          <a:chOff x="0" y="0"/>
          <a:chExt cx="0" cy="0"/>
        </a:xfrm>
      </p:grpSpPr>
      <p:sp>
        <p:nvSpPr>
          <p:cNvPr id="2"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3" name="正方形/長方形 2"/>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944580697"/>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preserve="1" userDrawn="1">
  <p:cSld name="本文（タイトル1行）_リード1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0" y="1077667"/>
            <a:ext cx="10685337" cy="7936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2941779153"/>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preserve="1" userDrawn="1">
  <p:cSld name="本文（タイトル1行）_リード2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0" y="1077667"/>
            <a:ext cx="10685337" cy="12698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361828000"/>
      </p:ext>
    </p:extLst>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preserve="1" userDrawn="1">
  <p:cSld name="本文（タイトル1行）_リード3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3238" y="1077667"/>
            <a:ext cx="10685337" cy="1825433"/>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2601007940"/>
      </p:ext>
    </p:extLst>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preserve="1" userDrawn="1">
  <p:cSld name="本文（タイトル2行）_リードなし">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1652238281"/>
      </p:ext>
    </p:extLst>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preserve="1" userDrawn="1">
  <p:cSld name="本文（タイトル2行）_リード1行">
    <p:spTree>
      <p:nvGrpSpPr>
        <p:cNvPr id="1" name=""/>
        <p:cNvGrpSpPr/>
        <p:nvPr/>
      </p:nvGrpSpPr>
      <p:grpSpPr>
        <a:xfrm>
          <a:off x="0" y="0"/>
          <a:ext cx="0" cy="0"/>
          <a:chOff x="0" y="0"/>
          <a:chExt cx="0" cy="0"/>
        </a:xfrm>
      </p:grpSpPr>
      <p:sp>
        <p:nvSpPr>
          <p:cNvPr id="5" name="テキスト プレースホルダー 5"/>
          <p:cNvSpPr>
            <a:spLocks noGrp="1"/>
          </p:cNvSpPr>
          <p:nvPr>
            <p:ph type="body" sz="quarter" idx="10"/>
          </p:nvPr>
        </p:nvSpPr>
        <p:spPr>
          <a:xfrm>
            <a:off x="0" y="1597011"/>
            <a:ext cx="10685337" cy="7936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6"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7" name="正方形/長方形 6"/>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2341313023"/>
      </p:ext>
    </p:extLst>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preserve="1" userDrawn="1">
  <p:cSld name="本文（タイトル2行）_リード2行">
    <p:spTree>
      <p:nvGrpSpPr>
        <p:cNvPr id="1" name=""/>
        <p:cNvGrpSpPr/>
        <p:nvPr/>
      </p:nvGrpSpPr>
      <p:grpSpPr>
        <a:xfrm>
          <a:off x="0" y="0"/>
          <a:ext cx="0" cy="0"/>
          <a:chOff x="0" y="0"/>
          <a:chExt cx="0" cy="0"/>
        </a:xfrm>
      </p:grpSpPr>
      <p:sp>
        <p:nvSpPr>
          <p:cNvPr id="6" name="テキスト プレースホルダー 5"/>
          <p:cNvSpPr>
            <a:spLocks noGrp="1"/>
          </p:cNvSpPr>
          <p:nvPr>
            <p:ph type="body" sz="quarter" idx="10"/>
          </p:nvPr>
        </p:nvSpPr>
        <p:spPr>
          <a:xfrm>
            <a:off x="0" y="1597011"/>
            <a:ext cx="10685337" cy="12698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7"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8" name="正方形/長方形 7"/>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31727831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本文（タイトル2行）_リード2行">
    <p:spTree>
      <p:nvGrpSpPr>
        <p:cNvPr id="1" name=""/>
        <p:cNvGrpSpPr/>
        <p:nvPr/>
      </p:nvGrpSpPr>
      <p:grpSpPr>
        <a:xfrm>
          <a:off x="0" y="0"/>
          <a:ext cx="0" cy="0"/>
          <a:chOff x="0" y="0"/>
          <a:chExt cx="0" cy="0"/>
        </a:xfrm>
      </p:grpSpPr>
      <p:sp>
        <p:nvSpPr>
          <p:cNvPr id="6" name="テキスト プレースホルダー 5"/>
          <p:cNvSpPr>
            <a:spLocks noGrp="1"/>
          </p:cNvSpPr>
          <p:nvPr>
            <p:ph type="body" sz="quarter" idx="10"/>
          </p:nvPr>
        </p:nvSpPr>
        <p:spPr>
          <a:xfrm>
            <a:off x="0" y="1597011"/>
            <a:ext cx="10685337" cy="12698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7"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8" name="正方形/長方形 7"/>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3133289"/>
      </p:ext>
    </p:extLst>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preserve="1" userDrawn="1">
  <p:cSld name="本文（タイトル2行）_リード3行">
    <p:spTree>
      <p:nvGrpSpPr>
        <p:cNvPr id="1" name=""/>
        <p:cNvGrpSpPr/>
        <p:nvPr/>
      </p:nvGrpSpPr>
      <p:grpSpPr>
        <a:xfrm>
          <a:off x="0" y="0"/>
          <a:ext cx="0" cy="0"/>
          <a:chOff x="0" y="0"/>
          <a:chExt cx="0" cy="0"/>
        </a:xfrm>
      </p:grpSpPr>
      <p:sp>
        <p:nvSpPr>
          <p:cNvPr id="6" name="テキスト プレースホルダー 5"/>
          <p:cNvSpPr>
            <a:spLocks noGrp="1"/>
          </p:cNvSpPr>
          <p:nvPr>
            <p:ph type="body" sz="quarter" idx="10"/>
          </p:nvPr>
        </p:nvSpPr>
        <p:spPr>
          <a:xfrm>
            <a:off x="0" y="1597012"/>
            <a:ext cx="10685337" cy="1825433"/>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7"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8" name="正方形/長方形 7"/>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2647702514"/>
      </p:ext>
    </p:extLst>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preserve="1" userDrawn="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1950206"/>
      </p:ext>
    </p:extLst>
  </p:cSld>
  <p:clrMapOvr>
    <a:masterClrMapping/>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type="blank" preserve="1">
  <p:cSld name="1_白紙">
    <p:spTree>
      <p:nvGrpSpPr>
        <p:cNvPr id="1" name=""/>
        <p:cNvGrpSpPr/>
        <p:nvPr/>
      </p:nvGrpSpPr>
      <p:grpSpPr>
        <a:xfrm>
          <a:off x="0" y="0"/>
          <a:ext cx="0" cy="0"/>
          <a:chOff x="0" y="0"/>
          <a:chExt cx="0" cy="0"/>
        </a:xfrm>
      </p:grpSpPr>
      <p:pic>
        <p:nvPicPr>
          <p:cNvPr id="5" name="グラフィックス 4">
            <a:extLst>
              <a:ext uri="{FF2B5EF4-FFF2-40B4-BE49-F238E27FC236}">
                <a16:creationId xmlns:a16="http://schemas.microsoft.com/office/drawing/2014/main" id="{3BEBEB83-2FD5-5547-BD5B-79C1EFD27926}"/>
              </a:ext>
            </a:extLst>
          </p:cNvPr>
          <p:cNvPicPr>
            <a:picLocks noChangeAspect="1"/>
          </p:cNvPicPr>
          <p:nvPr userDrawn="1"/>
        </p:nvPicPr>
        <p:blipFill>
          <a:blip r:embed="rId2" cstate="email">
            <a:extLst>
              <a:ext uri="{28A0092B-C50C-407E-A947-70E740481C1C}">
                <a14:useLocalDpi xmlns:a14="http://schemas.microsoft.com/office/drawing/2010/main"/>
              </a:ext>
              <a:ext uri="{96DAC541-7B7A-43D3-8B79-37D633B846F1}">
                <asvg:svgBlip xmlns:asvg="http://schemas.microsoft.com/office/drawing/2016/SVG/main"/>
              </a:ext>
            </a:extLst>
          </a:blip>
          <a:stretch>
            <a:fillRect/>
          </a:stretch>
        </p:blipFill>
        <p:spPr>
          <a:xfrm>
            <a:off x="450099" y="6867317"/>
            <a:ext cx="9792000" cy="321883"/>
          </a:xfrm>
          <a:prstGeom prst="rect">
            <a:avLst/>
          </a:prstGeom>
        </p:spPr>
      </p:pic>
      <p:pic>
        <p:nvPicPr>
          <p:cNvPr id="7" name="Picture 11" descr="ç°å¢ç">
            <a:extLst>
              <a:ext uri="{FF2B5EF4-FFF2-40B4-BE49-F238E27FC236}">
                <a16:creationId xmlns:a16="http://schemas.microsoft.com/office/drawing/2014/main" id="{6109DDF5-F374-FC42-ADF9-8071A9BC06ED}"/>
              </a:ext>
            </a:extLst>
          </p:cNvPr>
          <p:cNvPicPr>
            <a:picLocks noChangeAspect="1" noChangeArrowheads="1"/>
          </p:cNvPicPr>
          <p:nvPr userDrawn="1"/>
        </p:nvPicPr>
        <p:blipFill>
          <a:blip r:embed="rId3" cstate="email">
            <a:extLst>
              <a:ext uri="{28A0092B-C50C-407E-A947-70E740481C1C}">
                <a14:useLocalDpi xmlns:a14="http://schemas.microsoft.com/office/drawing/2010/main"/>
              </a:ext>
            </a:extLst>
          </a:blip>
          <a:srcRect/>
          <a:stretch>
            <a:fillRect/>
          </a:stretch>
        </p:blipFill>
        <p:spPr bwMode="auto">
          <a:xfrm>
            <a:off x="9706294" y="177452"/>
            <a:ext cx="725709" cy="743303"/>
          </a:xfrm>
          <a:prstGeom prst="rect">
            <a:avLst/>
          </a:prstGeom>
          <a:noFill/>
          <a:extLst>
            <a:ext uri="{909E8E84-426E-40DD-AFC4-6F175D3DCCD1}">
              <a14:hiddenFill xmlns:a14="http://schemas.microsoft.com/office/drawing/2010/main">
                <a:solidFill>
                  <a:srgbClr val="FFFFFF"/>
                </a:solidFill>
              </a14:hiddenFill>
            </a:ext>
          </a:extLst>
        </p:spPr>
      </p:pic>
      <p:sp>
        <p:nvSpPr>
          <p:cNvPr id="4" name="スライド番号プレースホルダー 3"/>
          <p:cNvSpPr>
            <a:spLocks noGrp="1"/>
          </p:cNvSpPr>
          <p:nvPr>
            <p:ph type="sldNum" sz="quarter" idx="12"/>
          </p:nvPr>
        </p:nvSpPr>
        <p:spPr>
          <a:xfrm>
            <a:off x="7551093" y="7189201"/>
            <a:ext cx="2405658" cy="219983"/>
          </a:xfrm>
        </p:spPr>
        <p:txBody>
          <a:bodyPr/>
          <a:lstStyle/>
          <a:p>
            <a:fld id="{AD26A23A-2A0D-8440-A569-0085CFDD9196}" type="slidenum">
              <a:rPr kumimoji="1" lang="ja-JP" altLang="en-US" smtClean="0"/>
              <a:t>‹#›</a:t>
            </a:fld>
            <a:endParaRPr kumimoji="1" lang="ja-JP" altLang="en-US" dirty="0"/>
          </a:p>
        </p:txBody>
      </p:sp>
      <p:sp>
        <p:nvSpPr>
          <p:cNvPr id="15" name="テキスト ボックス 14">
            <a:extLst>
              <a:ext uri="{FF2B5EF4-FFF2-40B4-BE49-F238E27FC236}">
                <a16:creationId xmlns:a16="http://schemas.microsoft.com/office/drawing/2014/main" id="{803EF348-FC06-1848-85F5-04404EE0C18F}"/>
              </a:ext>
            </a:extLst>
          </p:cNvPr>
          <p:cNvSpPr txBox="1"/>
          <p:nvPr userDrawn="1"/>
        </p:nvSpPr>
        <p:spPr>
          <a:xfrm>
            <a:off x="476732" y="6939189"/>
            <a:ext cx="2526511" cy="197746"/>
          </a:xfrm>
          <a:prstGeom prst="rect">
            <a:avLst/>
          </a:prstGeom>
          <a:noFill/>
        </p:spPr>
        <p:txBody>
          <a:bodyPr wrap="square" rtlCol="0">
            <a:spAutoFit/>
          </a:bodyPr>
          <a:lstStyle/>
          <a:p>
            <a:r>
              <a:rPr lang="ja-JP" altLang="en-US" sz="685" b="1">
                <a:solidFill>
                  <a:schemeClr val="bg1"/>
                </a:solidFill>
                <a:latin typeface="Meiryo" panose="020B0604030504040204" pitchFamily="34" charset="-128"/>
                <a:ea typeface="Meiryo" panose="020B0604030504040204" pitchFamily="34" charset="-128"/>
              </a:rPr>
              <a:t>事業の詳細などお問い合わせは</a:t>
            </a:r>
          </a:p>
        </p:txBody>
      </p:sp>
      <p:sp>
        <p:nvSpPr>
          <p:cNvPr id="8" name="Rectangle 6"/>
          <p:cNvSpPr>
            <a:spLocks noChangeArrowheads="1"/>
          </p:cNvSpPr>
          <p:nvPr userDrawn="1"/>
        </p:nvSpPr>
        <p:spPr bwMode="auto">
          <a:xfrm>
            <a:off x="9833457" y="7121261"/>
            <a:ext cx="817285" cy="404664"/>
          </a:xfrm>
          <a:prstGeom prst="rect">
            <a:avLst/>
          </a:prstGeom>
          <a:ln/>
          <a:extLst/>
        </p:spPr>
        <p:txBody>
          <a:bodyPr lIns="0" tIns="0" rIns="0" bIns="0" anchor="b"/>
          <a:lstStyle/>
          <a:p>
            <a:pPr lvl="0" algn="r" fontAlgn="base">
              <a:spcBef>
                <a:spcPct val="0"/>
              </a:spcBef>
              <a:spcAft>
                <a:spcPct val="0"/>
              </a:spcAft>
            </a:pPr>
            <a:endParaRPr lang="en-US" altLang="ja-JP" sz="352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7831240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childTnLst>
                                </p:cTn>
                              </p:par>
                              <p:par>
                                <p:cTn id="8" presetID="10" presetClass="entr" presetSubtype="0" fill="hold"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fade">
                                      <p:cBhvr>
                                        <p:cTn id="10" dur="2000"/>
                                        <p:tgtEl>
                                          <p:spTgt spid="7"/>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5"/>
                                        </p:tgtEl>
                                        <p:attrNameLst>
                                          <p:attrName>style.visibility</p:attrName>
                                        </p:attrNameLst>
                                      </p:cBhvr>
                                      <p:to>
                                        <p:strVal val="visible"/>
                                      </p:to>
                                    </p:set>
                                    <p:animEffect transition="in" filter="fade">
                                      <p:cBhvr>
                                        <p:cTn id="13" dur="2000"/>
                                        <p:tgtEl>
                                          <p:spTgt spid="15"/>
                                        </p:tgtEl>
                                      </p:cBhvr>
                                    </p:animEffect>
                                  </p:childTnLst>
                                </p:cTn>
                              </p:par>
                              <p:par>
                                <p:cTn id="14" presetID="10" presetClass="entr" presetSubtype="0" fill="hold" grpId="1" nodeType="withEffect">
                                  <p:stCondLst>
                                    <p:cond delay="0"/>
                                  </p:stCondLst>
                                  <p:childTnLst>
                                    <p:set>
                                      <p:cBhvr>
                                        <p:cTn id="15" dur="1" fill="hold">
                                          <p:stCondLst>
                                            <p:cond delay="0"/>
                                          </p:stCondLst>
                                        </p:cTn>
                                        <p:tgtEl>
                                          <p:spTgt spid="15"/>
                                        </p:tgtEl>
                                        <p:attrNameLst>
                                          <p:attrName>style.visibility</p:attrName>
                                        </p:attrNameLst>
                                      </p:cBhvr>
                                      <p:to>
                                        <p:strVal val="visible"/>
                                      </p:to>
                                    </p:set>
                                    <p:animEffect transition="in" filter="fade">
                                      <p:cBhvr>
                                        <p:cTn id="16" dur="20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5" grpId="1"/>
    </p:bldLst>
  </p:timing>
</p:sldLayout>
</file>

<file path=ppt/slideLayouts/slideLayout93.xml><?xml version="1.0" encoding="utf-8"?>
<p:sldLayout xmlns:a="http://schemas.openxmlformats.org/drawingml/2006/main" xmlns:r="http://schemas.openxmlformats.org/officeDocument/2006/relationships" xmlns:p="http://schemas.openxmlformats.org/presentationml/2006/main" showMasterSp="0" preserve="1" userDrawn="1">
  <p:cSld name="表紙">
    <p:spTree>
      <p:nvGrpSpPr>
        <p:cNvPr id="1" name=""/>
        <p:cNvGrpSpPr/>
        <p:nvPr/>
      </p:nvGrpSpPr>
      <p:grpSpPr>
        <a:xfrm>
          <a:off x="0" y="0"/>
          <a:ext cx="0" cy="0"/>
          <a:chOff x="0" y="0"/>
          <a:chExt cx="0" cy="0"/>
        </a:xfrm>
      </p:grpSpPr>
      <p:sp>
        <p:nvSpPr>
          <p:cNvPr id="2" name="タイトル 1"/>
          <p:cNvSpPr>
            <a:spLocks noGrp="1"/>
          </p:cNvSpPr>
          <p:nvPr>
            <p:ph type="title"/>
          </p:nvPr>
        </p:nvSpPr>
        <p:spPr>
          <a:xfrm>
            <a:off x="3238" y="1716304"/>
            <a:ext cx="10685337" cy="4127067"/>
          </a:xfrm>
          <a:prstGeom prst="rect">
            <a:avLst/>
          </a:prstGeom>
        </p:spPr>
        <p:txBody>
          <a:bodyPr anchor="ctr"/>
          <a:lstStyle>
            <a:lvl1pPr>
              <a:spcAft>
                <a:spcPts val="5181"/>
              </a:spcAft>
              <a:defRPr sz="5181">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Tree>
    <p:extLst>
      <p:ext uri="{BB962C8B-B14F-4D97-AF65-F5344CB8AC3E}">
        <p14:creationId xmlns:p14="http://schemas.microsoft.com/office/powerpoint/2010/main" val="2749915158"/>
      </p:ext>
    </p:extLst>
  </p:cSld>
  <p:clrMapOvr>
    <a:masterClrMapping/>
  </p:clrMapOvr>
</p:sldLayout>
</file>

<file path=ppt/slideLayouts/slideLayout94.xml><?xml version="1.0" encoding="utf-8"?>
<p:sldLayout xmlns:a="http://schemas.openxmlformats.org/drawingml/2006/main" xmlns:r="http://schemas.openxmlformats.org/officeDocument/2006/relationships" xmlns:p="http://schemas.openxmlformats.org/presentationml/2006/main" showMasterSp="0" preserve="1" userDrawn="1">
  <p:cSld name="中表紙">
    <p:spTree>
      <p:nvGrpSpPr>
        <p:cNvPr id="1" name=""/>
        <p:cNvGrpSpPr/>
        <p:nvPr/>
      </p:nvGrpSpPr>
      <p:grpSpPr>
        <a:xfrm>
          <a:off x="0" y="0"/>
          <a:ext cx="0" cy="0"/>
          <a:chOff x="0" y="0"/>
          <a:chExt cx="0" cy="0"/>
        </a:xfrm>
      </p:grpSpPr>
      <p:sp>
        <p:nvSpPr>
          <p:cNvPr id="3" name="正方形/長方形 2"/>
          <p:cNvSpPr/>
          <p:nvPr userDrawn="1"/>
        </p:nvSpPr>
        <p:spPr bwMode="auto">
          <a:xfrm>
            <a:off x="3238" y="5854101"/>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6" name="正方形/長方形 5"/>
          <p:cNvSpPr/>
          <p:nvPr userDrawn="1"/>
        </p:nvSpPr>
        <p:spPr bwMode="auto">
          <a:xfrm>
            <a:off x="3238" y="1636700"/>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7" name="タイトル 1"/>
          <p:cNvSpPr>
            <a:spLocks noGrp="1"/>
          </p:cNvSpPr>
          <p:nvPr>
            <p:ph type="title"/>
          </p:nvPr>
        </p:nvSpPr>
        <p:spPr>
          <a:xfrm>
            <a:off x="3238" y="1716304"/>
            <a:ext cx="10685337" cy="4127067"/>
          </a:xfrm>
          <a:prstGeom prst="rect">
            <a:avLst/>
          </a:prstGeom>
        </p:spPr>
        <p:txBody>
          <a:bodyPr anchor="ctr"/>
          <a:lstStyle>
            <a:lvl1pPr>
              <a:defRPr sz="5181">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5" name="Rectangle 6"/>
          <p:cNvSpPr>
            <a:spLocks noChangeArrowheads="1"/>
          </p:cNvSpPr>
          <p:nvPr userDrawn="1"/>
        </p:nvSpPr>
        <p:spPr bwMode="auto">
          <a:xfrm>
            <a:off x="9361655" y="6962196"/>
            <a:ext cx="1330158" cy="597480"/>
          </a:xfrm>
          <a:prstGeom prst="rect">
            <a:avLst/>
          </a:prstGeom>
          <a:ln/>
          <a:extLst/>
        </p:spPr>
        <p:txBody>
          <a:bodyPr anchor="b"/>
          <a:lstStyle/>
          <a:p>
            <a:pPr lvl="0" algn="r" fontAlgn="base">
              <a:spcBef>
                <a:spcPct val="0"/>
              </a:spcBef>
              <a:spcAft>
                <a:spcPct val="0"/>
              </a:spcAft>
            </a:pPr>
            <a:fld id="{108656DF-4D47-46DA-9816-A02DCC070770}" type="slidenum">
              <a:rPr lang="ja-JP" altLang="en-US" sz="1943"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1943"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362477670"/>
      </p:ext>
    </p:extLst>
  </p:cSld>
  <p:clrMapOvr>
    <a:masterClrMapping/>
  </p:clrMapOvr>
</p:sldLayout>
</file>

<file path=ppt/slideLayouts/slideLayout95.xml><?xml version="1.0" encoding="utf-8"?>
<p:sldLayout xmlns:a="http://schemas.openxmlformats.org/drawingml/2006/main" xmlns:r="http://schemas.openxmlformats.org/officeDocument/2006/relationships" xmlns:p="http://schemas.openxmlformats.org/presentationml/2006/main" preserve="1" userDrawn="1">
  <p:cSld name="本文（タイトル1行）_リードなし">
    <p:spTree>
      <p:nvGrpSpPr>
        <p:cNvPr id="1" name=""/>
        <p:cNvGrpSpPr/>
        <p:nvPr/>
      </p:nvGrpSpPr>
      <p:grpSpPr>
        <a:xfrm>
          <a:off x="0" y="0"/>
          <a:ext cx="0" cy="0"/>
          <a:chOff x="0" y="0"/>
          <a:chExt cx="0" cy="0"/>
        </a:xfrm>
      </p:grpSpPr>
      <p:sp>
        <p:nvSpPr>
          <p:cNvPr id="2"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3" name="正方形/長方形 2"/>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2643726574"/>
      </p:ext>
    </p:extLst>
  </p:cSld>
  <p:clrMapOvr>
    <a:masterClrMapping/>
  </p:clrMapOvr>
</p:sldLayout>
</file>

<file path=ppt/slideLayouts/slideLayout96.xml><?xml version="1.0" encoding="utf-8"?>
<p:sldLayout xmlns:a="http://schemas.openxmlformats.org/drawingml/2006/main" xmlns:r="http://schemas.openxmlformats.org/officeDocument/2006/relationships" xmlns:p="http://schemas.openxmlformats.org/presentationml/2006/main" preserve="1" userDrawn="1">
  <p:cSld name="本文（タイトル1行）_リード1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0" y="1077667"/>
            <a:ext cx="10685337" cy="7936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2668002560"/>
      </p:ext>
    </p:extLst>
  </p:cSld>
  <p:clrMapOvr>
    <a:masterClrMapping/>
  </p:clrMapOvr>
</p:sldLayout>
</file>

<file path=ppt/slideLayouts/slideLayout97.xml><?xml version="1.0" encoding="utf-8"?>
<p:sldLayout xmlns:a="http://schemas.openxmlformats.org/drawingml/2006/main" xmlns:r="http://schemas.openxmlformats.org/officeDocument/2006/relationships" xmlns:p="http://schemas.openxmlformats.org/presentationml/2006/main" preserve="1" userDrawn="1">
  <p:cSld name="本文（タイトル1行）_リード2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0" y="1077667"/>
            <a:ext cx="10685337" cy="12698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3332793849"/>
      </p:ext>
    </p:extLst>
  </p:cSld>
  <p:clrMapOvr>
    <a:masterClrMapping/>
  </p:clrMapOvr>
</p:sldLayout>
</file>

<file path=ppt/slideLayouts/slideLayout98.xml><?xml version="1.0" encoding="utf-8"?>
<p:sldLayout xmlns:a="http://schemas.openxmlformats.org/drawingml/2006/main" xmlns:r="http://schemas.openxmlformats.org/officeDocument/2006/relationships" xmlns:p="http://schemas.openxmlformats.org/presentationml/2006/main" preserve="1" userDrawn="1">
  <p:cSld name="本文（タイトル1行）_リード3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3238" y="1077667"/>
            <a:ext cx="10685337" cy="1825433"/>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3695095095"/>
      </p:ext>
    </p:extLst>
  </p:cSld>
  <p:clrMapOvr>
    <a:masterClrMapping/>
  </p:clrMapOvr>
</p:sldLayout>
</file>

<file path=ppt/slideLayouts/slideLayout99.xml><?xml version="1.0" encoding="utf-8"?>
<p:sldLayout xmlns:a="http://schemas.openxmlformats.org/drawingml/2006/main" xmlns:r="http://schemas.openxmlformats.org/officeDocument/2006/relationships" xmlns:p="http://schemas.openxmlformats.org/presentationml/2006/main" preserve="1" userDrawn="1">
  <p:cSld name="本文（タイトル2行）_リードなし">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3216908546"/>
      </p:ext>
    </p:extLst>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_rels/slideMaster10.xml.rels><?xml version="1.0" encoding="UTF-8" standalone="yes"?><Relationships xmlns="http://schemas.openxmlformats.org/package/2006/relationships"><Relationship Id="rId1" Target="../slideLayouts/slideLayout105.xml" Type="http://schemas.openxmlformats.org/officeDocument/2006/relationships/slideLayout"/><Relationship Id="rId10" Target="../slideLayouts/slideLayout114.xml" Type="http://schemas.openxmlformats.org/officeDocument/2006/relationships/slideLayout"/><Relationship Id="rId11" Target="../slideLayouts/slideLayout115.xml" Type="http://schemas.openxmlformats.org/officeDocument/2006/relationships/slideLayout"/><Relationship Id="rId12" Target="../theme/theme10.xml" Type="http://schemas.openxmlformats.org/officeDocument/2006/relationships/theme"/><Relationship Id="rId2" Target="../slideLayouts/slideLayout106.xml" Type="http://schemas.openxmlformats.org/officeDocument/2006/relationships/slideLayout"/><Relationship Id="rId3" Target="../slideLayouts/slideLayout107.xml" Type="http://schemas.openxmlformats.org/officeDocument/2006/relationships/slideLayout"/><Relationship Id="rId4" Target="../slideLayouts/slideLayout108.xml" Type="http://schemas.openxmlformats.org/officeDocument/2006/relationships/slideLayout"/><Relationship Id="rId5" Target="../slideLayouts/slideLayout109.xml" Type="http://schemas.openxmlformats.org/officeDocument/2006/relationships/slideLayout"/><Relationship Id="rId6" Target="../slideLayouts/slideLayout110.xml" Type="http://schemas.openxmlformats.org/officeDocument/2006/relationships/slideLayout"/><Relationship Id="rId7" Target="../slideLayouts/slideLayout111.xml" Type="http://schemas.openxmlformats.org/officeDocument/2006/relationships/slideLayout"/><Relationship Id="rId8" Target="../slideLayouts/slideLayout112.xml" Type="http://schemas.openxmlformats.org/officeDocument/2006/relationships/slideLayout"/><Relationship Id="rId9" Target="../slideLayouts/slideLayout113.xml" Type="http://schemas.openxmlformats.org/officeDocument/2006/relationships/slideLayout"/></Relationships>
</file>

<file path=ppt/slideMasters/_rels/slideMaster11.xml.rels><?xml version="1.0" encoding="UTF-8" standalone="yes"?><Relationships xmlns="http://schemas.openxmlformats.org/package/2006/relationships"><Relationship Id="rId1" Target="../slideLayouts/slideLayout116.xml" Type="http://schemas.openxmlformats.org/officeDocument/2006/relationships/slideLayout"/><Relationship Id="rId10" Target="../slideLayouts/slideLayout125.xml" Type="http://schemas.openxmlformats.org/officeDocument/2006/relationships/slideLayout"/><Relationship Id="rId11" Target="../slideLayouts/slideLayout126.xml" Type="http://schemas.openxmlformats.org/officeDocument/2006/relationships/slideLayout"/><Relationship Id="rId12" Target="../theme/theme11.xml" Type="http://schemas.openxmlformats.org/officeDocument/2006/relationships/theme"/><Relationship Id="rId2" Target="../slideLayouts/slideLayout117.xml" Type="http://schemas.openxmlformats.org/officeDocument/2006/relationships/slideLayout"/><Relationship Id="rId3" Target="../slideLayouts/slideLayout118.xml" Type="http://schemas.openxmlformats.org/officeDocument/2006/relationships/slideLayout"/><Relationship Id="rId4" Target="../slideLayouts/slideLayout119.xml" Type="http://schemas.openxmlformats.org/officeDocument/2006/relationships/slideLayout"/><Relationship Id="rId5" Target="../slideLayouts/slideLayout120.xml" Type="http://schemas.openxmlformats.org/officeDocument/2006/relationships/slideLayout"/><Relationship Id="rId6" Target="../slideLayouts/slideLayout121.xml" Type="http://schemas.openxmlformats.org/officeDocument/2006/relationships/slideLayout"/><Relationship Id="rId7" Target="../slideLayouts/slideLayout122.xml" Type="http://schemas.openxmlformats.org/officeDocument/2006/relationships/slideLayout"/><Relationship Id="rId8" Target="../slideLayouts/slideLayout123.xml" Type="http://schemas.openxmlformats.org/officeDocument/2006/relationships/slideLayout"/><Relationship Id="rId9" Target="../slideLayouts/slideLayout124.xml" Type="http://schemas.openxmlformats.org/officeDocument/2006/relationships/slideLayout"/></Relationships>
</file>

<file path=ppt/slideMasters/_rels/slideMaster12.xml.rels><?xml version="1.0" encoding="UTF-8" standalone="yes"?><Relationships xmlns="http://schemas.openxmlformats.org/package/2006/relationships"><Relationship Id="rId1" Target="../slideLayouts/slideLayout127.xml" Type="http://schemas.openxmlformats.org/officeDocument/2006/relationships/slideLayout"/><Relationship Id="rId10" Target="../slideLayouts/slideLayout136.xml" Type="http://schemas.openxmlformats.org/officeDocument/2006/relationships/slideLayout"/><Relationship Id="rId11" Target="../slideLayouts/slideLayout137.xml" Type="http://schemas.openxmlformats.org/officeDocument/2006/relationships/slideLayout"/><Relationship Id="rId12" Target="../slideLayouts/slideLayout138.xml" Type="http://schemas.openxmlformats.org/officeDocument/2006/relationships/slideLayout"/><Relationship Id="rId13" Target="../theme/theme12.xml" Type="http://schemas.openxmlformats.org/officeDocument/2006/relationships/theme"/><Relationship Id="rId2" Target="../slideLayouts/slideLayout128.xml" Type="http://schemas.openxmlformats.org/officeDocument/2006/relationships/slideLayout"/><Relationship Id="rId3" Target="../slideLayouts/slideLayout129.xml" Type="http://schemas.openxmlformats.org/officeDocument/2006/relationships/slideLayout"/><Relationship Id="rId4" Target="../slideLayouts/slideLayout130.xml" Type="http://schemas.openxmlformats.org/officeDocument/2006/relationships/slideLayout"/><Relationship Id="rId5" Target="../slideLayouts/slideLayout131.xml" Type="http://schemas.openxmlformats.org/officeDocument/2006/relationships/slideLayout"/><Relationship Id="rId6" Target="../slideLayouts/slideLayout132.xml" Type="http://schemas.openxmlformats.org/officeDocument/2006/relationships/slideLayout"/><Relationship Id="rId7" Target="../slideLayouts/slideLayout133.xml" Type="http://schemas.openxmlformats.org/officeDocument/2006/relationships/slideLayout"/><Relationship Id="rId8" Target="../slideLayouts/slideLayout134.xml" Type="http://schemas.openxmlformats.org/officeDocument/2006/relationships/slideLayout"/><Relationship Id="rId9" Target="../slideLayouts/slideLayout135.xml" Type="http://schemas.openxmlformats.org/officeDocument/2006/relationships/slideLayout"/></Relationships>
</file>

<file path=ppt/slideMasters/_rels/slideMaster13.xml.rels><?xml version="1.0" encoding="UTF-8" standalone="yes"?><Relationships xmlns="http://schemas.openxmlformats.org/package/2006/relationships"><Relationship Id="rId1" Target="../slideLayouts/slideLayout139.xml" Type="http://schemas.openxmlformats.org/officeDocument/2006/relationships/slideLayout"/><Relationship Id="rId10" Target="../slideLayouts/slideLayout148.xml" Type="http://schemas.openxmlformats.org/officeDocument/2006/relationships/slideLayout"/><Relationship Id="rId11" Target="../slideLayouts/slideLayout149.xml" Type="http://schemas.openxmlformats.org/officeDocument/2006/relationships/slideLayout"/><Relationship Id="rId12" Target="../theme/theme13.xml" Type="http://schemas.openxmlformats.org/officeDocument/2006/relationships/theme"/><Relationship Id="rId2" Target="../slideLayouts/slideLayout140.xml" Type="http://schemas.openxmlformats.org/officeDocument/2006/relationships/slideLayout"/><Relationship Id="rId3" Target="../slideLayouts/slideLayout141.xml" Type="http://schemas.openxmlformats.org/officeDocument/2006/relationships/slideLayout"/><Relationship Id="rId4" Target="../slideLayouts/slideLayout142.xml" Type="http://schemas.openxmlformats.org/officeDocument/2006/relationships/slideLayout"/><Relationship Id="rId5" Target="../slideLayouts/slideLayout143.xml" Type="http://schemas.openxmlformats.org/officeDocument/2006/relationships/slideLayout"/><Relationship Id="rId6" Target="../slideLayouts/slideLayout144.xml" Type="http://schemas.openxmlformats.org/officeDocument/2006/relationships/slideLayout"/><Relationship Id="rId7" Target="../slideLayouts/slideLayout145.xml" Type="http://schemas.openxmlformats.org/officeDocument/2006/relationships/slideLayout"/><Relationship Id="rId8" Target="../slideLayouts/slideLayout146.xml" Type="http://schemas.openxmlformats.org/officeDocument/2006/relationships/slideLayout"/><Relationship Id="rId9" Target="../slideLayouts/slideLayout147.xml" Type="http://schemas.openxmlformats.org/officeDocument/2006/relationships/slideLayout"/></Relationships>
</file>

<file path=ppt/slideMasters/_rels/slideMaster2.xml.rels><?xml version="1.0" encoding="UTF-8" standalone="yes"?><Relationships xmlns="http://schemas.openxmlformats.org/package/2006/relationships"><Relationship Id="rId1" Target="../slideLayouts/slideLayout12.xml" Type="http://schemas.openxmlformats.org/officeDocument/2006/relationships/slideLayout"/><Relationship Id="rId10" Target="../slideLayouts/slideLayout21.xml" Type="http://schemas.openxmlformats.org/officeDocument/2006/relationships/slideLayout"/><Relationship Id="rId11" Target="../slideLayouts/slideLayout22.xml" Type="http://schemas.openxmlformats.org/officeDocument/2006/relationships/slideLayout"/><Relationship Id="rId12" Target="../theme/theme2.xml" Type="http://schemas.openxmlformats.org/officeDocument/2006/relationships/theme"/><Relationship Id="rId2" Target="../slideLayouts/slideLayout13.xml" Type="http://schemas.openxmlformats.org/officeDocument/2006/relationships/slideLayout"/><Relationship Id="rId3" Target="../slideLayouts/slideLayout14.xml" Type="http://schemas.openxmlformats.org/officeDocument/2006/relationships/slideLayout"/><Relationship Id="rId4" Target="../slideLayouts/slideLayout15.xml" Type="http://schemas.openxmlformats.org/officeDocument/2006/relationships/slideLayout"/><Relationship Id="rId5" Target="../slideLayouts/slideLayout16.xml" Type="http://schemas.openxmlformats.org/officeDocument/2006/relationships/slideLayout"/><Relationship Id="rId6" Target="../slideLayouts/slideLayout17.xml" Type="http://schemas.openxmlformats.org/officeDocument/2006/relationships/slideLayout"/><Relationship Id="rId7" Target="../slideLayouts/slideLayout18.xml" Type="http://schemas.openxmlformats.org/officeDocument/2006/relationships/slideLayout"/><Relationship Id="rId8" Target="../slideLayouts/slideLayout19.xml" Type="http://schemas.openxmlformats.org/officeDocument/2006/relationships/slideLayout"/><Relationship Id="rId9" Target="../slideLayouts/slideLayout20.xml" Type="http://schemas.openxmlformats.org/officeDocument/2006/relationships/slideLayout"/></Relationships>
</file>

<file path=ppt/slideMasters/_rels/slideMaster3.xml.rels><?xml version="1.0" encoding="UTF-8" standalone="yes"?><Relationships xmlns="http://schemas.openxmlformats.org/package/2006/relationships"><Relationship Id="rId1" Target="../slideLayouts/slideLayout23.xml" Type="http://schemas.openxmlformats.org/officeDocument/2006/relationships/slideLayout"/><Relationship Id="rId10" Target="../slideLayouts/slideLayout32.xml" Type="http://schemas.openxmlformats.org/officeDocument/2006/relationships/slideLayout"/><Relationship Id="rId11" Target="../slideLayouts/slideLayout33.xml" Type="http://schemas.openxmlformats.org/officeDocument/2006/relationships/slideLayout"/><Relationship Id="rId12" Target="../theme/theme3.xml" Type="http://schemas.openxmlformats.org/officeDocument/2006/relationships/theme"/><Relationship Id="rId2" Target="../slideLayouts/slideLayout24.xml" Type="http://schemas.openxmlformats.org/officeDocument/2006/relationships/slideLayout"/><Relationship Id="rId3" Target="../slideLayouts/slideLayout25.xml" Type="http://schemas.openxmlformats.org/officeDocument/2006/relationships/slideLayout"/><Relationship Id="rId4" Target="../slideLayouts/slideLayout26.xml" Type="http://schemas.openxmlformats.org/officeDocument/2006/relationships/slideLayout"/><Relationship Id="rId5" Target="../slideLayouts/slideLayout27.xml" Type="http://schemas.openxmlformats.org/officeDocument/2006/relationships/slideLayout"/><Relationship Id="rId6" Target="../slideLayouts/slideLayout28.xml" Type="http://schemas.openxmlformats.org/officeDocument/2006/relationships/slideLayout"/><Relationship Id="rId7" Target="../slideLayouts/slideLayout29.xml" Type="http://schemas.openxmlformats.org/officeDocument/2006/relationships/slideLayout"/><Relationship Id="rId8" Target="../slideLayouts/slideLayout30.xml" Type="http://schemas.openxmlformats.org/officeDocument/2006/relationships/slideLayout"/><Relationship Id="rId9" Target="../slideLayouts/slideLayout31.xml" Type="http://schemas.openxmlformats.org/officeDocument/2006/relationships/slideLayout"/></Relationships>
</file>

<file path=ppt/slideMasters/_rels/slideMaster4.xml.rels><?xml version="1.0" encoding="UTF-8" standalone="yes"?><Relationships xmlns="http://schemas.openxmlformats.org/package/2006/relationships"><Relationship Id="rId1" Target="../slideLayouts/slideLayout34.xml" Type="http://schemas.openxmlformats.org/officeDocument/2006/relationships/slideLayout"/><Relationship Id="rId10" Target="../slideLayouts/slideLayout43.xml" Type="http://schemas.openxmlformats.org/officeDocument/2006/relationships/slideLayout"/><Relationship Id="rId11" Target="../slideLayouts/slideLayout44.xml" Type="http://schemas.openxmlformats.org/officeDocument/2006/relationships/slideLayout"/><Relationship Id="rId12" Target="../slideLayouts/slideLayout45.xml" Type="http://schemas.openxmlformats.org/officeDocument/2006/relationships/slideLayout"/><Relationship Id="rId13" Target="../theme/theme4.xml" Type="http://schemas.openxmlformats.org/officeDocument/2006/relationships/theme"/><Relationship Id="rId2" Target="../slideLayouts/slideLayout35.xml" Type="http://schemas.openxmlformats.org/officeDocument/2006/relationships/slideLayout"/><Relationship Id="rId3" Target="../slideLayouts/slideLayout36.xml" Type="http://schemas.openxmlformats.org/officeDocument/2006/relationships/slideLayout"/><Relationship Id="rId4" Target="../slideLayouts/slideLayout37.xml" Type="http://schemas.openxmlformats.org/officeDocument/2006/relationships/slideLayout"/><Relationship Id="rId5" Target="../slideLayouts/slideLayout38.xml" Type="http://schemas.openxmlformats.org/officeDocument/2006/relationships/slideLayout"/><Relationship Id="rId6" Target="../slideLayouts/slideLayout39.xml" Type="http://schemas.openxmlformats.org/officeDocument/2006/relationships/slideLayout"/><Relationship Id="rId7" Target="../slideLayouts/slideLayout40.xml" Type="http://schemas.openxmlformats.org/officeDocument/2006/relationships/slideLayout"/><Relationship Id="rId8" Target="../slideLayouts/slideLayout41.xml" Type="http://schemas.openxmlformats.org/officeDocument/2006/relationships/slideLayout"/><Relationship Id="rId9" Target="../slideLayouts/slideLayout42.xml" Type="http://schemas.openxmlformats.org/officeDocument/2006/relationships/slideLayout"/></Relationships>
</file>

<file path=ppt/slideMasters/_rels/slideMaster5.xml.rels><?xml version="1.0" encoding="UTF-8" standalone="yes"?><Relationships xmlns="http://schemas.openxmlformats.org/package/2006/relationships"><Relationship Id="rId1" Target="../slideLayouts/slideLayout46.xml" Type="http://schemas.openxmlformats.org/officeDocument/2006/relationships/slideLayout"/><Relationship Id="rId10" Target="../slideLayouts/slideLayout55.xml" Type="http://schemas.openxmlformats.org/officeDocument/2006/relationships/slideLayout"/><Relationship Id="rId11" Target="../slideLayouts/slideLayout56.xml" Type="http://schemas.openxmlformats.org/officeDocument/2006/relationships/slideLayout"/><Relationship Id="rId12" Target="../slideLayouts/slideLayout57.xml" Type="http://schemas.openxmlformats.org/officeDocument/2006/relationships/slideLayout"/><Relationship Id="rId13" Target="../theme/theme5.xml" Type="http://schemas.openxmlformats.org/officeDocument/2006/relationships/theme"/><Relationship Id="rId2" Target="../slideLayouts/slideLayout47.xml" Type="http://schemas.openxmlformats.org/officeDocument/2006/relationships/slideLayout"/><Relationship Id="rId3" Target="../slideLayouts/slideLayout48.xml" Type="http://schemas.openxmlformats.org/officeDocument/2006/relationships/slideLayout"/><Relationship Id="rId4" Target="../slideLayouts/slideLayout49.xml" Type="http://schemas.openxmlformats.org/officeDocument/2006/relationships/slideLayout"/><Relationship Id="rId5" Target="../slideLayouts/slideLayout50.xml" Type="http://schemas.openxmlformats.org/officeDocument/2006/relationships/slideLayout"/><Relationship Id="rId6" Target="../slideLayouts/slideLayout51.xml" Type="http://schemas.openxmlformats.org/officeDocument/2006/relationships/slideLayout"/><Relationship Id="rId7" Target="../slideLayouts/slideLayout52.xml" Type="http://schemas.openxmlformats.org/officeDocument/2006/relationships/slideLayout"/><Relationship Id="rId8" Target="../slideLayouts/slideLayout53.xml" Type="http://schemas.openxmlformats.org/officeDocument/2006/relationships/slideLayout"/><Relationship Id="rId9" Target="../slideLayouts/slideLayout54.xml" Type="http://schemas.openxmlformats.org/officeDocument/2006/relationships/slideLayout"/></Relationships>
</file>

<file path=ppt/slideMasters/_rels/slideMaster6.xml.rels><?xml version="1.0" encoding="UTF-8" standalone="yes"?><Relationships xmlns="http://schemas.openxmlformats.org/package/2006/relationships"><Relationship Id="rId1" Target="../slideLayouts/slideLayout58.xml" Type="http://schemas.openxmlformats.org/officeDocument/2006/relationships/slideLayout"/><Relationship Id="rId10" Target="../slideLayouts/slideLayout67.xml" Type="http://schemas.openxmlformats.org/officeDocument/2006/relationships/slideLayout"/><Relationship Id="rId11" Target="../slideLayouts/slideLayout68.xml" Type="http://schemas.openxmlformats.org/officeDocument/2006/relationships/slideLayout"/><Relationship Id="rId12" Target="../theme/theme6.xml" Type="http://schemas.openxmlformats.org/officeDocument/2006/relationships/theme"/><Relationship Id="rId2" Target="../slideLayouts/slideLayout59.xml" Type="http://schemas.openxmlformats.org/officeDocument/2006/relationships/slideLayout"/><Relationship Id="rId3" Target="../slideLayouts/slideLayout60.xml" Type="http://schemas.openxmlformats.org/officeDocument/2006/relationships/slideLayout"/><Relationship Id="rId4" Target="../slideLayouts/slideLayout61.xml" Type="http://schemas.openxmlformats.org/officeDocument/2006/relationships/slideLayout"/><Relationship Id="rId5" Target="../slideLayouts/slideLayout62.xml" Type="http://schemas.openxmlformats.org/officeDocument/2006/relationships/slideLayout"/><Relationship Id="rId6" Target="../slideLayouts/slideLayout63.xml" Type="http://schemas.openxmlformats.org/officeDocument/2006/relationships/slideLayout"/><Relationship Id="rId7" Target="../slideLayouts/slideLayout64.xml" Type="http://schemas.openxmlformats.org/officeDocument/2006/relationships/slideLayout"/><Relationship Id="rId8" Target="../slideLayouts/slideLayout65.xml" Type="http://schemas.openxmlformats.org/officeDocument/2006/relationships/slideLayout"/><Relationship Id="rId9" Target="../slideLayouts/slideLayout66.xml" Type="http://schemas.openxmlformats.org/officeDocument/2006/relationships/slideLayout"/></Relationships>
</file>

<file path=ppt/slideMasters/_rels/slideMaster7.xml.rels><?xml version="1.0" encoding="UTF-8" standalone="yes"?><Relationships xmlns="http://schemas.openxmlformats.org/package/2006/relationships"><Relationship Id="rId1" Target="../slideLayouts/slideLayout69.xml" Type="http://schemas.openxmlformats.org/officeDocument/2006/relationships/slideLayout"/><Relationship Id="rId10" Target="../slideLayouts/slideLayout78.xml" Type="http://schemas.openxmlformats.org/officeDocument/2006/relationships/slideLayout"/><Relationship Id="rId11" Target="../slideLayouts/slideLayout79.xml" Type="http://schemas.openxmlformats.org/officeDocument/2006/relationships/slideLayout"/><Relationship Id="rId12" Target="../slideLayouts/slideLayout80.xml" Type="http://schemas.openxmlformats.org/officeDocument/2006/relationships/slideLayout"/><Relationship Id="rId13" Target="../theme/theme7.xml" Type="http://schemas.openxmlformats.org/officeDocument/2006/relationships/theme"/><Relationship Id="rId2" Target="../slideLayouts/slideLayout70.xml" Type="http://schemas.openxmlformats.org/officeDocument/2006/relationships/slideLayout"/><Relationship Id="rId3" Target="../slideLayouts/slideLayout71.xml" Type="http://schemas.openxmlformats.org/officeDocument/2006/relationships/slideLayout"/><Relationship Id="rId4" Target="../slideLayouts/slideLayout72.xml" Type="http://schemas.openxmlformats.org/officeDocument/2006/relationships/slideLayout"/><Relationship Id="rId5" Target="../slideLayouts/slideLayout73.xml" Type="http://schemas.openxmlformats.org/officeDocument/2006/relationships/slideLayout"/><Relationship Id="rId6" Target="../slideLayouts/slideLayout74.xml" Type="http://schemas.openxmlformats.org/officeDocument/2006/relationships/slideLayout"/><Relationship Id="rId7" Target="../slideLayouts/slideLayout75.xml" Type="http://schemas.openxmlformats.org/officeDocument/2006/relationships/slideLayout"/><Relationship Id="rId8" Target="../slideLayouts/slideLayout76.xml" Type="http://schemas.openxmlformats.org/officeDocument/2006/relationships/slideLayout"/><Relationship Id="rId9" Target="../slideLayouts/slideLayout77.xml" Type="http://schemas.openxmlformats.org/officeDocument/2006/relationships/slideLayout"/></Relationships>
</file>

<file path=ppt/slideMasters/_rels/slideMaster8.xml.rels><?xml version="1.0" encoding="UTF-8" standalone="yes"?><Relationships xmlns="http://schemas.openxmlformats.org/package/2006/relationships"><Relationship Id="rId1" Target="../slideLayouts/slideLayout81.xml" Type="http://schemas.openxmlformats.org/officeDocument/2006/relationships/slideLayout"/><Relationship Id="rId10" Target="../slideLayouts/slideLayout90.xml" Type="http://schemas.openxmlformats.org/officeDocument/2006/relationships/slideLayout"/><Relationship Id="rId11" Target="../slideLayouts/slideLayout91.xml" Type="http://schemas.openxmlformats.org/officeDocument/2006/relationships/slideLayout"/><Relationship Id="rId12" Target="../slideLayouts/slideLayout92.xml" Type="http://schemas.openxmlformats.org/officeDocument/2006/relationships/slideLayout"/><Relationship Id="rId13" Target="../theme/theme8.xml" Type="http://schemas.openxmlformats.org/officeDocument/2006/relationships/theme"/><Relationship Id="rId2" Target="../slideLayouts/slideLayout82.xml" Type="http://schemas.openxmlformats.org/officeDocument/2006/relationships/slideLayout"/><Relationship Id="rId3" Target="../slideLayouts/slideLayout83.xml" Type="http://schemas.openxmlformats.org/officeDocument/2006/relationships/slideLayout"/><Relationship Id="rId4" Target="../slideLayouts/slideLayout84.xml" Type="http://schemas.openxmlformats.org/officeDocument/2006/relationships/slideLayout"/><Relationship Id="rId5" Target="../slideLayouts/slideLayout85.xml" Type="http://schemas.openxmlformats.org/officeDocument/2006/relationships/slideLayout"/><Relationship Id="rId6" Target="../slideLayouts/slideLayout86.xml" Type="http://schemas.openxmlformats.org/officeDocument/2006/relationships/slideLayout"/><Relationship Id="rId7" Target="../slideLayouts/slideLayout87.xml" Type="http://schemas.openxmlformats.org/officeDocument/2006/relationships/slideLayout"/><Relationship Id="rId8" Target="../slideLayouts/slideLayout88.xml" Type="http://schemas.openxmlformats.org/officeDocument/2006/relationships/slideLayout"/><Relationship Id="rId9" Target="../slideLayouts/slideLayout89.xml" Type="http://schemas.openxmlformats.org/officeDocument/2006/relationships/slideLayout"/></Relationships>
</file>

<file path=ppt/slideMasters/_rels/slideMaster9.xml.rels><?xml version="1.0" encoding="UTF-8" standalone="yes"?><Relationships xmlns="http://schemas.openxmlformats.org/package/2006/relationships"><Relationship Id="rId1" Target="../slideLayouts/slideLayout93.xml" Type="http://schemas.openxmlformats.org/officeDocument/2006/relationships/slideLayout"/><Relationship Id="rId10" Target="../slideLayouts/slideLayout102.xml" Type="http://schemas.openxmlformats.org/officeDocument/2006/relationships/slideLayout"/><Relationship Id="rId11" Target="../slideLayouts/slideLayout103.xml" Type="http://schemas.openxmlformats.org/officeDocument/2006/relationships/slideLayout"/><Relationship Id="rId12" Target="../slideLayouts/slideLayout104.xml" Type="http://schemas.openxmlformats.org/officeDocument/2006/relationships/slideLayout"/><Relationship Id="rId13" Target="../theme/theme9.xml" Type="http://schemas.openxmlformats.org/officeDocument/2006/relationships/theme"/><Relationship Id="rId2" Target="../slideLayouts/slideLayout94.xml" Type="http://schemas.openxmlformats.org/officeDocument/2006/relationships/slideLayout"/><Relationship Id="rId3" Target="../slideLayouts/slideLayout95.xml" Type="http://schemas.openxmlformats.org/officeDocument/2006/relationships/slideLayout"/><Relationship Id="rId4" Target="../slideLayouts/slideLayout96.xml" Type="http://schemas.openxmlformats.org/officeDocument/2006/relationships/slideLayout"/><Relationship Id="rId5" Target="../slideLayouts/slideLayout97.xml" Type="http://schemas.openxmlformats.org/officeDocument/2006/relationships/slideLayout"/><Relationship Id="rId6" Target="../slideLayouts/slideLayout98.xml" Type="http://schemas.openxmlformats.org/officeDocument/2006/relationships/slideLayout"/><Relationship Id="rId7" Target="../slideLayouts/slideLayout99.xml" Type="http://schemas.openxmlformats.org/officeDocument/2006/relationships/slideLayout"/><Relationship Id="rId8" Target="../slideLayouts/slideLayout100.xml" Type="http://schemas.openxmlformats.org/officeDocument/2006/relationships/slideLayout"/><Relationship Id="rId9" Target="../slideLayouts/slideLayout101.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cxnSp>
        <p:nvCxnSpPr>
          <p:cNvPr id="19" name="直線コネクタ 18"/>
          <p:cNvCxnSpPr/>
          <p:nvPr/>
        </p:nvCxnSpPr>
        <p:spPr bwMode="auto">
          <a:xfrm>
            <a:off x="135973"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直線コネクタ 19"/>
          <p:cNvCxnSpPr/>
          <p:nvPr/>
        </p:nvCxnSpPr>
        <p:spPr bwMode="auto">
          <a:xfrm>
            <a:off x="294095"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直線コネクタ 20"/>
          <p:cNvCxnSpPr/>
          <p:nvPr/>
        </p:nvCxnSpPr>
        <p:spPr bwMode="auto">
          <a:xfrm>
            <a:off x="1149713"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直線コネクタ 21"/>
          <p:cNvCxnSpPr/>
          <p:nvPr/>
        </p:nvCxnSpPr>
        <p:spPr bwMode="auto">
          <a:xfrm>
            <a:off x="1381126"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直線コネクタ 22"/>
          <p:cNvCxnSpPr/>
          <p:nvPr/>
        </p:nvCxnSpPr>
        <p:spPr bwMode="auto">
          <a:xfrm>
            <a:off x="5187902"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直線コネクタ 23"/>
          <p:cNvCxnSpPr/>
          <p:nvPr/>
        </p:nvCxnSpPr>
        <p:spPr bwMode="auto">
          <a:xfrm>
            <a:off x="5501829"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直線コネクタ 24"/>
          <p:cNvCxnSpPr/>
          <p:nvPr/>
        </p:nvCxnSpPr>
        <p:spPr bwMode="auto">
          <a:xfrm>
            <a:off x="6511040"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 name="直線コネクタ 25"/>
          <p:cNvCxnSpPr/>
          <p:nvPr/>
        </p:nvCxnSpPr>
        <p:spPr bwMode="auto">
          <a:xfrm>
            <a:off x="9309074"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直線コネクタ 26"/>
          <p:cNvCxnSpPr/>
          <p:nvPr/>
        </p:nvCxnSpPr>
        <p:spPr bwMode="auto">
          <a:xfrm>
            <a:off x="10553026"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直線コネクタ 27"/>
          <p:cNvCxnSpPr/>
          <p:nvPr/>
        </p:nvCxnSpPr>
        <p:spPr bwMode="auto">
          <a:xfrm>
            <a:off x="10784499" y="839964"/>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0" name="直線コネクタ 29"/>
          <p:cNvCxnSpPr/>
          <p:nvPr/>
        </p:nvCxnSpPr>
        <p:spPr bwMode="auto">
          <a:xfrm>
            <a:off x="10784499" y="1395073"/>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直線コネクタ 30"/>
          <p:cNvCxnSpPr/>
          <p:nvPr/>
        </p:nvCxnSpPr>
        <p:spPr bwMode="auto">
          <a:xfrm>
            <a:off x="10784499" y="1552566"/>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 name="直線コネクタ 32"/>
          <p:cNvCxnSpPr/>
          <p:nvPr/>
        </p:nvCxnSpPr>
        <p:spPr bwMode="auto">
          <a:xfrm>
            <a:off x="10784499" y="6002242"/>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直線コネクタ 33"/>
          <p:cNvCxnSpPr/>
          <p:nvPr/>
        </p:nvCxnSpPr>
        <p:spPr bwMode="auto">
          <a:xfrm>
            <a:off x="10784499" y="7351435"/>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 name="テキスト ボックス 5"/>
          <p:cNvSpPr txBox="1"/>
          <p:nvPr/>
        </p:nvSpPr>
        <p:spPr>
          <a:xfrm>
            <a:off x="-326595"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13.40</a:t>
            </a:r>
            <a:endParaRPr lang="ja-JP" altLang="en-US" sz="1079" dirty="0">
              <a:solidFill>
                <a:srgbClr val="333333"/>
              </a:solidFill>
              <a:cs typeface="Meiryo UI" panose="020B0604030504040204" pitchFamily="50" charset="-128"/>
            </a:endParaRPr>
          </a:p>
        </p:txBody>
      </p:sp>
      <p:sp>
        <p:nvSpPr>
          <p:cNvPr id="36" name="テキスト ボックス 35"/>
          <p:cNvSpPr txBox="1"/>
          <p:nvPr/>
        </p:nvSpPr>
        <p:spPr>
          <a:xfrm>
            <a:off x="165317" y="-1584098"/>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13.00</a:t>
            </a:r>
            <a:endParaRPr lang="ja-JP" altLang="en-US" sz="1079" dirty="0">
              <a:solidFill>
                <a:srgbClr val="333333"/>
              </a:solidFill>
              <a:cs typeface="Meiryo UI" panose="020B0604030504040204" pitchFamily="50" charset="-128"/>
            </a:endParaRPr>
          </a:p>
        </p:txBody>
      </p:sp>
      <p:sp>
        <p:nvSpPr>
          <p:cNvPr id="37" name="テキスト ボックス 36"/>
          <p:cNvSpPr txBox="1"/>
          <p:nvPr/>
        </p:nvSpPr>
        <p:spPr>
          <a:xfrm>
            <a:off x="656352" y="-1584096"/>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10.80</a:t>
            </a:r>
            <a:endParaRPr lang="ja-JP" altLang="en-US" sz="1079" dirty="0">
              <a:solidFill>
                <a:srgbClr val="333333"/>
              </a:solidFill>
              <a:cs typeface="Meiryo UI" panose="020B0604030504040204" pitchFamily="50" charset="-128"/>
            </a:endParaRPr>
          </a:p>
        </p:txBody>
      </p:sp>
      <p:sp>
        <p:nvSpPr>
          <p:cNvPr id="38" name="テキスト ボックス 37"/>
          <p:cNvSpPr txBox="1"/>
          <p:nvPr/>
        </p:nvSpPr>
        <p:spPr>
          <a:xfrm>
            <a:off x="1295839"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10.20</a:t>
            </a:r>
            <a:endParaRPr lang="ja-JP" altLang="en-US" sz="1079" dirty="0">
              <a:solidFill>
                <a:srgbClr val="333333"/>
              </a:solidFill>
              <a:cs typeface="Meiryo UI" panose="020B0604030504040204" pitchFamily="50" charset="-128"/>
            </a:endParaRPr>
          </a:p>
        </p:txBody>
      </p:sp>
      <p:sp>
        <p:nvSpPr>
          <p:cNvPr id="39" name="テキスト ボックス 38"/>
          <p:cNvSpPr txBox="1"/>
          <p:nvPr/>
        </p:nvSpPr>
        <p:spPr>
          <a:xfrm>
            <a:off x="4768497" y="-1584096"/>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0.40</a:t>
            </a:r>
            <a:endParaRPr lang="ja-JP" altLang="en-US" sz="1079" dirty="0">
              <a:solidFill>
                <a:srgbClr val="333333"/>
              </a:solidFill>
              <a:cs typeface="Meiryo UI" panose="020B0604030504040204" pitchFamily="50" charset="-128"/>
            </a:endParaRPr>
          </a:p>
        </p:txBody>
      </p:sp>
      <p:sp>
        <p:nvSpPr>
          <p:cNvPr id="40" name="テキスト ボックス 39"/>
          <p:cNvSpPr txBox="1"/>
          <p:nvPr/>
        </p:nvSpPr>
        <p:spPr>
          <a:xfrm>
            <a:off x="5407984" y="-1584097"/>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0.40</a:t>
            </a:r>
            <a:endParaRPr lang="ja-JP" altLang="en-US" sz="1079" dirty="0">
              <a:solidFill>
                <a:srgbClr val="333333"/>
              </a:solidFill>
              <a:cs typeface="Meiryo UI" panose="020B0604030504040204" pitchFamily="50" charset="-128"/>
            </a:endParaRPr>
          </a:p>
        </p:txBody>
      </p:sp>
      <p:sp>
        <p:nvSpPr>
          <p:cNvPr id="41" name="テキスト ボックス 40"/>
          <p:cNvSpPr txBox="1"/>
          <p:nvPr/>
        </p:nvSpPr>
        <p:spPr>
          <a:xfrm>
            <a:off x="6413727" y="-1584097"/>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3.00</a:t>
            </a:r>
            <a:endParaRPr lang="ja-JP" altLang="en-US" sz="1079" dirty="0">
              <a:solidFill>
                <a:srgbClr val="333333"/>
              </a:solidFill>
              <a:cs typeface="Meiryo UI" panose="020B0604030504040204" pitchFamily="50" charset="-128"/>
            </a:endParaRPr>
          </a:p>
        </p:txBody>
      </p:sp>
      <p:sp>
        <p:nvSpPr>
          <p:cNvPr id="42" name="テキスト ボックス 41"/>
          <p:cNvSpPr txBox="1"/>
          <p:nvPr/>
        </p:nvSpPr>
        <p:spPr>
          <a:xfrm>
            <a:off x="9223297"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10.20</a:t>
            </a:r>
            <a:endParaRPr lang="ja-JP" altLang="en-US" sz="1079" dirty="0">
              <a:solidFill>
                <a:srgbClr val="333333"/>
              </a:solidFill>
              <a:cs typeface="Meiryo UI" panose="020B0604030504040204" pitchFamily="50" charset="-128"/>
            </a:endParaRPr>
          </a:p>
        </p:txBody>
      </p:sp>
      <p:sp>
        <p:nvSpPr>
          <p:cNvPr id="43" name="テキスト ボックス 42"/>
          <p:cNvSpPr txBox="1"/>
          <p:nvPr/>
        </p:nvSpPr>
        <p:spPr>
          <a:xfrm>
            <a:off x="10466820"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13.40</a:t>
            </a:r>
            <a:endParaRPr lang="ja-JP" altLang="en-US" sz="1079" dirty="0">
              <a:solidFill>
                <a:srgbClr val="333333"/>
              </a:solidFill>
              <a:cs typeface="Meiryo UI" panose="020B0604030504040204" pitchFamily="50" charset="-128"/>
            </a:endParaRPr>
          </a:p>
        </p:txBody>
      </p:sp>
      <p:sp>
        <p:nvSpPr>
          <p:cNvPr id="44" name="テキスト ボックス 43"/>
          <p:cNvSpPr txBox="1"/>
          <p:nvPr/>
        </p:nvSpPr>
        <p:spPr>
          <a:xfrm>
            <a:off x="11696794" y="611484"/>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7.40</a:t>
            </a:r>
            <a:endParaRPr lang="ja-JP" altLang="en-US" sz="1079" dirty="0">
              <a:solidFill>
                <a:srgbClr val="333333"/>
              </a:solidFill>
              <a:cs typeface="Meiryo UI" panose="020B0604030504040204" pitchFamily="50" charset="-128"/>
            </a:endParaRPr>
          </a:p>
        </p:txBody>
      </p:sp>
      <p:sp>
        <p:nvSpPr>
          <p:cNvPr id="45" name="テキスト ボックス 44"/>
          <p:cNvSpPr txBox="1"/>
          <p:nvPr/>
        </p:nvSpPr>
        <p:spPr>
          <a:xfrm>
            <a:off x="11696794" y="1127160"/>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6.00</a:t>
            </a:r>
            <a:endParaRPr lang="ja-JP" altLang="en-US" sz="1079" dirty="0">
              <a:solidFill>
                <a:srgbClr val="333333"/>
              </a:solidFill>
              <a:cs typeface="Meiryo UI" panose="020B0604030504040204" pitchFamily="50" charset="-128"/>
            </a:endParaRPr>
          </a:p>
        </p:txBody>
      </p:sp>
      <p:sp>
        <p:nvSpPr>
          <p:cNvPr id="46" name="テキスト ボックス 45"/>
          <p:cNvSpPr txBox="1"/>
          <p:nvPr/>
        </p:nvSpPr>
        <p:spPr>
          <a:xfrm>
            <a:off x="11696794" y="1566566"/>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5.60</a:t>
            </a:r>
            <a:endParaRPr lang="ja-JP" altLang="en-US" sz="1079" dirty="0">
              <a:solidFill>
                <a:srgbClr val="333333"/>
              </a:solidFill>
              <a:cs typeface="Meiryo UI" panose="020B0604030504040204" pitchFamily="50" charset="-128"/>
            </a:endParaRPr>
          </a:p>
        </p:txBody>
      </p:sp>
      <p:sp>
        <p:nvSpPr>
          <p:cNvPr id="47" name="テキスト ボックス 46"/>
          <p:cNvSpPr txBox="1"/>
          <p:nvPr/>
        </p:nvSpPr>
        <p:spPr>
          <a:xfrm>
            <a:off x="11696794" y="6002242"/>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5.60</a:t>
            </a:r>
            <a:endParaRPr lang="ja-JP" altLang="en-US" sz="1079" dirty="0">
              <a:solidFill>
                <a:srgbClr val="333333"/>
              </a:solidFill>
              <a:cs typeface="Meiryo UI" panose="020B0604030504040204" pitchFamily="50" charset="-128"/>
            </a:endParaRPr>
          </a:p>
        </p:txBody>
      </p:sp>
      <p:sp>
        <p:nvSpPr>
          <p:cNvPr id="48" name="テキスト ボックス 47"/>
          <p:cNvSpPr txBox="1"/>
          <p:nvPr/>
        </p:nvSpPr>
        <p:spPr>
          <a:xfrm>
            <a:off x="11696794" y="7351434"/>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9.00</a:t>
            </a:r>
            <a:endParaRPr lang="ja-JP" altLang="en-US" sz="1079" dirty="0">
              <a:solidFill>
                <a:srgbClr val="333333"/>
              </a:solidFill>
              <a:cs typeface="Meiryo UI" panose="020B0604030504040204" pitchFamily="50" charset="-128"/>
            </a:endParaRPr>
          </a:p>
        </p:txBody>
      </p:sp>
    </p:spTree>
    <p:extLst>
      <p:ext uri="{BB962C8B-B14F-4D97-AF65-F5344CB8AC3E}">
        <p14:creationId xmlns:p14="http://schemas.microsoft.com/office/powerpoint/2010/main" val="980893227"/>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ftr="0" dt="0"/>
  <p:txStyles>
    <p:titleStyle>
      <a:lvl1pPr algn="ctr" rtl="0" eaLnBrk="1" fontAlgn="base" hangingPunct="1">
        <a:spcBef>
          <a:spcPct val="0"/>
        </a:spcBef>
        <a:spcAft>
          <a:spcPct val="0"/>
        </a:spcAft>
        <a:defRPr kumimoji="1" sz="3454" b="1">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algn="l" rtl="0" eaLnBrk="1" fontAlgn="base" hangingPunct="1">
        <a:spcBef>
          <a:spcPct val="0"/>
        </a:spcBef>
        <a:spcAft>
          <a:spcPct val="0"/>
        </a:spcAft>
        <a:defRPr kumimoji="1" sz="2159">
          <a:solidFill>
            <a:schemeClr val="tx2"/>
          </a:solidFill>
          <a:latin typeface="Arial" charset="0"/>
          <a:ea typeface="HGPｺﾞｼｯｸE" pitchFamily="50" charset="-128"/>
        </a:defRPr>
      </a:lvl2pPr>
      <a:lvl3pPr algn="l" rtl="0" eaLnBrk="1" fontAlgn="base" hangingPunct="1">
        <a:spcBef>
          <a:spcPct val="0"/>
        </a:spcBef>
        <a:spcAft>
          <a:spcPct val="0"/>
        </a:spcAft>
        <a:defRPr kumimoji="1" sz="2159">
          <a:solidFill>
            <a:schemeClr val="tx2"/>
          </a:solidFill>
          <a:latin typeface="Arial" charset="0"/>
          <a:ea typeface="HGPｺﾞｼｯｸE" pitchFamily="50" charset="-128"/>
        </a:defRPr>
      </a:lvl3pPr>
      <a:lvl4pPr algn="l" rtl="0" eaLnBrk="1" fontAlgn="base" hangingPunct="1">
        <a:spcBef>
          <a:spcPct val="0"/>
        </a:spcBef>
        <a:spcAft>
          <a:spcPct val="0"/>
        </a:spcAft>
        <a:defRPr kumimoji="1" sz="2159">
          <a:solidFill>
            <a:schemeClr val="tx2"/>
          </a:solidFill>
          <a:latin typeface="Arial" charset="0"/>
          <a:ea typeface="HGPｺﾞｼｯｸE" pitchFamily="50" charset="-128"/>
        </a:defRPr>
      </a:lvl4pPr>
      <a:lvl5pPr algn="l" rtl="0" eaLnBrk="1" fontAlgn="base" hangingPunct="1">
        <a:spcBef>
          <a:spcPct val="0"/>
        </a:spcBef>
        <a:spcAft>
          <a:spcPct val="0"/>
        </a:spcAft>
        <a:defRPr kumimoji="1" sz="2159">
          <a:solidFill>
            <a:schemeClr val="tx2"/>
          </a:solidFill>
          <a:latin typeface="Arial" charset="0"/>
          <a:ea typeface="HGPｺﾞｼｯｸE" pitchFamily="50" charset="-128"/>
        </a:defRPr>
      </a:lvl5pPr>
      <a:lvl6pPr marL="493456" algn="l" rtl="0" eaLnBrk="1" fontAlgn="base" hangingPunct="1">
        <a:spcBef>
          <a:spcPct val="0"/>
        </a:spcBef>
        <a:spcAft>
          <a:spcPct val="0"/>
        </a:spcAft>
        <a:defRPr kumimoji="1" sz="2159">
          <a:solidFill>
            <a:schemeClr val="tx2"/>
          </a:solidFill>
          <a:latin typeface="Arial" charset="0"/>
          <a:ea typeface="HGPｺﾞｼｯｸE" pitchFamily="50" charset="-128"/>
        </a:defRPr>
      </a:lvl6pPr>
      <a:lvl7pPr marL="986912" algn="l" rtl="0" eaLnBrk="1" fontAlgn="base" hangingPunct="1">
        <a:spcBef>
          <a:spcPct val="0"/>
        </a:spcBef>
        <a:spcAft>
          <a:spcPct val="0"/>
        </a:spcAft>
        <a:defRPr kumimoji="1" sz="2159">
          <a:solidFill>
            <a:schemeClr val="tx2"/>
          </a:solidFill>
          <a:latin typeface="Arial" charset="0"/>
          <a:ea typeface="HGPｺﾞｼｯｸE" pitchFamily="50" charset="-128"/>
        </a:defRPr>
      </a:lvl7pPr>
      <a:lvl8pPr marL="1480368" algn="l" rtl="0" eaLnBrk="1" fontAlgn="base" hangingPunct="1">
        <a:spcBef>
          <a:spcPct val="0"/>
        </a:spcBef>
        <a:spcAft>
          <a:spcPct val="0"/>
        </a:spcAft>
        <a:defRPr kumimoji="1" sz="2159">
          <a:solidFill>
            <a:schemeClr val="tx2"/>
          </a:solidFill>
          <a:latin typeface="Arial" charset="0"/>
          <a:ea typeface="HGPｺﾞｼｯｸE" pitchFamily="50" charset="-128"/>
        </a:defRPr>
      </a:lvl8pPr>
      <a:lvl9pPr marL="1973824" algn="l" rtl="0" eaLnBrk="1" fontAlgn="base" hangingPunct="1">
        <a:spcBef>
          <a:spcPct val="0"/>
        </a:spcBef>
        <a:spcAft>
          <a:spcPct val="0"/>
        </a:spcAft>
        <a:defRPr kumimoji="1" sz="2159">
          <a:solidFill>
            <a:schemeClr val="tx2"/>
          </a:solidFill>
          <a:latin typeface="Arial" charset="0"/>
          <a:ea typeface="HGPｺﾞｼｯｸE" pitchFamily="50" charset="-128"/>
        </a:defRPr>
      </a:lvl9pPr>
    </p:titleStyle>
    <p:bodyStyle>
      <a:lvl1pPr marL="370092" indent="-370092" algn="l" rtl="0" eaLnBrk="1" fontAlgn="base" hangingPunct="1">
        <a:spcBef>
          <a:spcPct val="20000"/>
        </a:spcBef>
        <a:spcAft>
          <a:spcPct val="0"/>
        </a:spcAft>
        <a:defRPr kumimoji="1" sz="1727">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481463" indent="-190187" algn="l" rtl="0" eaLnBrk="1" fontAlgn="base" hangingPunct="1">
        <a:lnSpc>
          <a:spcPct val="110000"/>
        </a:lnSpc>
        <a:spcBef>
          <a:spcPct val="0"/>
        </a:spcBef>
        <a:spcAft>
          <a:spcPct val="0"/>
        </a:spcAft>
        <a:buChar char="–"/>
        <a:defRPr kumimoji="1" sz="151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872115" indent="-197040" algn="l" rtl="0" eaLnBrk="1" fontAlgn="base" hangingPunct="1">
        <a:lnSpc>
          <a:spcPct val="110000"/>
        </a:lnSpc>
        <a:spcBef>
          <a:spcPct val="0"/>
        </a:spcBef>
        <a:spcAft>
          <a:spcPct val="0"/>
        </a:spcAft>
        <a:buChar char="•"/>
        <a:defRPr kumimoji="1" sz="1727">
          <a:solidFill>
            <a:schemeClr val="tx1"/>
          </a:solidFill>
          <a:latin typeface="Times New Roman" pitchFamily="18" charset="0"/>
          <a:ea typeface="+mn-ea"/>
        </a:defRPr>
      </a:lvl3pPr>
      <a:lvl4pPr marL="1255914" indent="-190187" algn="l" rtl="0" eaLnBrk="1" fontAlgn="base" hangingPunct="1">
        <a:lnSpc>
          <a:spcPct val="110000"/>
        </a:lnSpc>
        <a:spcBef>
          <a:spcPct val="0"/>
        </a:spcBef>
        <a:spcAft>
          <a:spcPct val="0"/>
        </a:spcAft>
        <a:buFont typeface="Arial" charset="0"/>
        <a:buChar char="»"/>
        <a:defRPr kumimoji="1" sz="1727">
          <a:solidFill>
            <a:schemeClr val="tx1"/>
          </a:solidFill>
          <a:latin typeface="Times New Roman" pitchFamily="18" charset="0"/>
          <a:ea typeface="+mn-ea"/>
        </a:defRPr>
      </a:lvl4pPr>
      <a:lvl5pPr marL="1646567"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5pPr>
      <a:lvl6pPr marL="2140023"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6pPr>
      <a:lvl7pPr marL="2633479"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7pPr>
      <a:lvl8pPr marL="3126935"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8pPr>
      <a:lvl9pPr marL="3620391"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9pPr>
    </p:bodyStyle>
    <p:otherStyle>
      <a:defPPr>
        <a:defRPr lang="ja-JP"/>
      </a:defPPr>
      <a:lvl1pPr marL="0" algn="l" defTabSz="986912" rtl="0" eaLnBrk="1" latinLnBrk="0" hangingPunct="1">
        <a:defRPr kumimoji="1" sz="1943" kern="1200">
          <a:solidFill>
            <a:schemeClr val="tx1"/>
          </a:solidFill>
          <a:latin typeface="+mn-lt"/>
          <a:ea typeface="+mn-ea"/>
          <a:cs typeface="+mn-cs"/>
        </a:defRPr>
      </a:lvl1pPr>
      <a:lvl2pPr marL="493456" algn="l" defTabSz="986912" rtl="0" eaLnBrk="1" latinLnBrk="0" hangingPunct="1">
        <a:defRPr kumimoji="1" sz="1943" kern="1200">
          <a:solidFill>
            <a:schemeClr val="tx1"/>
          </a:solidFill>
          <a:latin typeface="+mn-lt"/>
          <a:ea typeface="+mn-ea"/>
          <a:cs typeface="+mn-cs"/>
        </a:defRPr>
      </a:lvl2pPr>
      <a:lvl3pPr marL="986912" algn="l" defTabSz="986912" rtl="0" eaLnBrk="1" latinLnBrk="0" hangingPunct="1">
        <a:defRPr kumimoji="1" sz="1943" kern="1200">
          <a:solidFill>
            <a:schemeClr val="tx1"/>
          </a:solidFill>
          <a:latin typeface="+mn-lt"/>
          <a:ea typeface="+mn-ea"/>
          <a:cs typeface="+mn-cs"/>
        </a:defRPr>
      </a:lvl3pPr>
      <a:lvl4pPr marL="1480368" algn="l" defTabSz="986912" rtl="0" eaLnBrk="1" latinLnBrk="0" hangingPunct="1">
        <a:defRPr kumimoji="1" sz="1943" kern="1200">
          <a:solidFill>
            <a:schemeClr val="tx1"/>
          </a:solidFill>
          <a:latin typeface="+mn-lt"/>
          <a:ea typeface="+mn-ea"/>
          <a:cs typeface="+mn-cs"/>
        </a:defRPr>
      </a:lvl4pPr>
      <a:lvl5pPr marL="1973824" algn="l" defTabSz="986912" rtl="0" eaLnBrk="1" latinLnBrk="0" hangingPunct="1">
        <a:defRPr kumimoji="1" sz="1943" kern="1200">
          <a:solidFill>
            <a:schemeClr val="tx1"/>
          </a:solidFill>
          <a:latin typeface="+mn-lt"/>
          <a:ea typeface="+mn-ea"/>
          <a:cs typeface="+mn-cs"/>
        </a:defRPr>
      </a:lvl5pPr>
      <a:lvl6pPr marL="2467280" algn="l" defTabSz="986912" rtl="0" eaLnBrk="1" latinLnBrk="0" hangingPunct="1">
        <a:defRPr kumimoji="1" sz="1943" kern="1200">
          <a:solidFill>
            <a:schemeClr val="tx1"/>
          </a:solidFill>
          <a:latin typeface="+mn-lt"/>
          <a:ea typeface="+mn-ea"/>
          <a:cs typeface="+mn-cs"/>
        </a:defRPr>
      </a:lvl6pPr>
      <a:lvl7pPr marL="2960736" algn="l" defTabSz="986912" rtl="0" eaLnBrk="1" latinLnBrk="0" hangingPunct="1">
        <a:defRPr kumimoji="1" sz="1943" kern="1200">
          <a:solidFill>
            <a:schemeClr val="tx1"/>
          </a:solidFill>
          <a:latin typeface="+mn-lt"/>
          <a:ea typeface="+mn-ea"/>
          <a:cs typeface="+mn-cs"/>
        </a:defRPr>
      </a:lvl7pPr>
      <a:lvl8pPr marL="3454192" algn="l" defTabSz="986912" rtl="0" eaLnBrk="1" latinLnBrk="0" hangingPunct="1">
        <a:defRPr kumimoji="1" sz="1943" kern="1200">
          <a:solidFill>
            <a:schemeClr val="tx1"/>
          </a:solidFill>
          <a:latin typeface="+mn-lt"/>
          <a:ea typeface="+mn-ea"/>
          <a:cs typeface="+mn-cs"/>
        </a:defRPr>
      </a:lvl8pPr>
      <a:lvl9pPr marL="3947648" algn="l" defTabSz="986912" rtl="0" eaLnBrk="1" latinLnBrk="0" hangingPunct="1">
        <a:defRPr kumimoji="1" sz="1943"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cxnSp>
        <p:nvCxnSpPr>
          <p:cNvPr id="19" name="直線コネクタ 18"/>
          <p:cNvCxnSpPr/>
          <p:nvPr/>
        </p:nvCxnSpPr>
        <p:spPr bwMode="auto">
          <a:xfrm>
            <a:off x="135973"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直線コネクタ 19"/>
          <p:cNvCxnSpPr/>
          <p:nvPr/>
        </p:nvCxnSpPr>
        <p:spPr bwMode="auto">
          <a:xfrm>
            <a:off x="294095"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直線コネクタ 20"/>
          <p:cNvCxnSpPr/>
          <p:nvPr/>
        </p:nvCxnSpPr>
        <p:spPr bwMode="auto">
          <a:xfrm>
            <a:off x="1149713"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直線コネクタ 21"/>
          <p:cNvCxnSpPr/>
          <p:nvPr/>
        </p:nvCxnSpPr>
        <p:spPr bwMode="auto">
          <a:xfrm>
            <a:off x="1381126"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直線コネクタ 22"/>
          <p:cNvCxnSpPr/>
          <p:nvPr/>
        </p:nvCxnSpPr>
        <p:spPr bwMode="auto">
          <a:xfrm>
            <a:off x="5187902"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直線コネクタ 23"/>
          <p:cNvCxnSpPr/>
          <p:nvPr/>
        </p:nvCxnSpPr>
        <p:spPr bwMode="auto">
          <a:xfrm>
            <a:off x="5501829"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直線コネクタ 24"/>
          <p:cNvCxnSpPr/>
          <p:nvPr/>
        </p:nvCxnSpPr>
        <p:spPr bwMode="auto">
          <a:xfrm>
            <a:off x="6511040"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 name="直線コネクタ 25"/>
          <p:cNvCxnSpPr/>
          <p:nvPr/>
        </p:nvCxnSpPr>
        <p:spPr bwMode="auto">
          <a:xfrm>
            <a:off x="9309074"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直線コネクタ 26"/>
          <p:cNvCxnSpPr/>
          <p:nvPr/>
        </p:nvCxnSpPr>
        <p:spPr bwMode="auto">
          <a:xfrm>
            <a:off x="10553026"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直線コネクタ 27"/>
          <p:cNvCxnSpPr/>
          <p:nvPr/>
        </p:nvCxnSpPr>
        <p:spPr bwMode="auto">
          <a:xfrm>
            <a:off x="10784499" y="839964"/>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0" name="直線コネクタ 29"/>
          <p:cNvCxnSpPr/>
          <p:nvPr/>
        </p:nvCxnSpPr>
        <p:spPr bwMode="auto">
          <a:xfrm>
            <a:off x="10784499" y="1395073"/>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直線コネクタ 30"/>
          <p:cNvCxnSpPr/>
          <p:nvPr/>
        </p:nvCxnSpPr>
        <p:spPr bwMode="auto">
          <a:xfrm>
            <a:off x="10784499" y="1552566"/>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 name="直線コネクタ 32"/>
          <p:cNvCxnSpPr/>
          <p:nvPr/>
        </p:nvCxnSpPr>
        <p:spPr bwMode="auto">
          <a:xfrm>
            <a:off x="10784499" y="6002242"/>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直線コネクタ 33"/>
          <p:cNvCxnSpPr/>
          <p:nvPr/>
        </p:nvCxnSpPr>
        <p:spPr bwMode="auto">
          <a:xfrm>
            <a:off x="10784499" y="7351435"/>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 name="テキスト ボックス 5"/>
          <p:cNvSpPr txBox="1"/>
          <p:nvPr/>
        </p:nvSpPr>
        <p:spPr>
          <a:xfrm>
            <a:off x="-323388" y="-1584097"/>
            <a:ext cx="572593" cy="255006"/>
          </a:xfrm>
          <a:prstGeom prst="rect">
            <a:avLst/>
          </a:prstGeom>
          <a:noFill/>
        </p:spPr>
        <p:txBody>
          <a:bodyPr wrap="none" rtlCol="0">
            <a:spAutoFit/>
          </a:bodyPr>
          <a:lstStyle/>
          <a:p>
            <a:pPr algn="ctr" fontAlgn="base">
              <a:spcBef>
                <a:spcPct val="0"/>
              </a:spcBef>
              <a:spcAft>
                <a:spcPct val="0"/>
              </a:spcAft>
            </a:pPr>
            <a:r>
              <a:rPr lang="en-US" altLang="ja-JP" sz="1057" dirty="0">
                <a:solidFill>
                  <a:srgbClr val="333333"/>
                </a:solidFill>
                <a:cs typeface="Meiryo UI" panose="020B0604030504040204" pitchFamily="50" charset="-128"/>
              </a:rPr>
              <a:t>13.40</a:t>
            </a:r>
            <a:endParaRPr lang="ja-JP" altLang="en-US" sz="1057" dirty="0">
              <a:solidFill>
                <a:srgbClr val="333333"/>
              </a:solidFill>
              <a:cs typeface="Meiryo UI" panose="020B0604030504040204" pitchFamily="50" charset="-128"/>
            </a:endParaRPr>
          </a:p>
        </p:txBody>
      </p:sp>
      <p:sp>
        <p:nvSpPr>
          <p:cNvPr id="36" name="テキスト ボックス 35"/>
          <p:cNvSpPr txBox="1"/>
          <p:nvPr/>
        </p:nvSpPr>
        <p:spPr>
          <a:xfrm>
            <a:off x="168524" y="-1584098"/>
            <a:ext cx="572593" cy="255006"/>
          </a:xfrm>
          <a:prstGeom prst="rect">
            <a:avLst/>
          </a:prstGeom>
          <a:noFill/>
        </p:spPr>
        <p:txBody>
          <a:bodyPr wrap="none" rtlCol="0">
            <a:spAutoFit/>
          </a:bodyPr>
          <a:lstStyle/>
          <a:p>
            <a:pPr algn="ctr" fontAlgn="base">
              <a:spcBef>
                <a:spcPct val="0"/>
              </a:spcBef>
              <a:spcAft>
                <a:spcPct val="0"/>
              </a:spcAft>
            </a:pPr>
            <a:r>
              <a:rPr lang="en-US" altLang="ja-JP" sz="1057" dirty="0">
                <a:solidFill>
                  <a:srgbClr val="333333"/>
                </a:solidFill>
                <a:cs typeface="Meiryo UI" panose="020B0604030504040204" pitchFamily="50" charset="-128"/>
              </a:rPr>
              <a:t>13.00</a:t>
            </a:r>
            <a:endParaRPr lang="ja-JP" altLang="en-US" sz="1057" dirty="0">
              <a:solidFill>
                <a:srgbClr val="333333"/>
              </a:solidFill>
              <a:cs typeface="Meiryo UI" panose="020B0604030504040204" pitchFamily="50" charset="-128"/>
            </a:endParaRPr>
          </a:p>
        </p:txBody>
      </p:sp>
      <p:sp>
        <p:nvSpPr>
          <p:cNvPr id="37" name="テキスト ボックス 36"/>
          <p:cNvSpPr txBox="1"/>
          <p:nvPr/>
        </p:nvSpPr>
        <p:spPr>
          <a:xfrm>
            <a:off x="659560" y="-1584096"/>
            <a:ext cx="572593" cy="255006"/>
          </a:xfrm>
          <a:prstGeom prst="rect">
            <a:avLst/>
          </a:prstGeom>
          <a:noFill/>
        </p:spPr>
        <p:txBody>
          <a:bodyPr wrap="none" rtlCol="0">
            <a:spAutoFit/>
          </a:bodyPr>
          <a:lstStyle/>
          <a:p>
            <a:pPr algn="ctr" fontAlgn="base">
              <a:spcBef>
                <a:spcPct val="0"/>
              </a:spcBef>
              <a:spcAft>
                <a:spcPct val="0"/>
              </a:spcAft>
            </a:pPr>
            <a:r>
              <a:rPr lang="en-US" altLang="ja-JP" sz="1057" dirty="0">
                <a:solidFill>
                  <a:srgbClr val="333333"/>
                </a:solidFill>
                <a:cs typeface="Meiryo UI" panose="020B0604030504040204" pitchFamily="50" charset="-128"/>
              </a:rPr>
              <a:t>10.80</a:t>
            </a:r>
            <a:endParaRPr lang="ja-JP" altLang="en-US" sz="1057" dirty="0">
              <a:solidFill>
                <a:srgbClr val="333333"/>
              </a:solidFill>
              <a:cs typeface="Meiryo UI" panose="020B0604030504040204" pitchFamily="50" charset="-128"/>
            </a:endParaRPr>
          </a:p>
        </p:txBody>
      </p:sp>
      <p:sp>
        <p:nvSpPr>
          <p:cNvPr id="38" name="テキスト ボックス 37"/>
          <p:cNvSpPr txBox="1"/>
          <p:nvPr/>
        </p:nvSpPr>
        <p:spPr>
          <a:xfrm>
            <a:off x="1299047" y="-1584097"/>
            <a:ext cx="572593" cy="255006"/>
          </a:xfrm>
          <a:prstGeom prst="rect">
            <a:avLst/>
          </a:prstGeom>
          <a:noFill/>
        </p:spPr>
        <p:txBody>
          <a:bodyPr wrap="none" rtlCol="0">
            <a:spAutoFit/>
          </a:bodyPr>
          <a:lstStyle/>
          <a:p>
            <a:pPr algn="ctr" fontAlgn="base">
              <a:spcBef>
                <a:spcPct val="0"/>
              </a:spcBef>
              <a:spcAft>
                <a:spcPct val="0"/>
              </a:spcAft>
            </a:pPr>
            <a:r>
              <a:rPr lang="en-US" altLang="ja-JP" sz="1057" dirty="0">
                <a:solidFill>
                  <a:srgbClr val="333333"/>
                </a:solidFill>
                <a:cs typeface="Meiryo UI" panose="020B0604030504040204" pitchFamily="50" charset="-128"/>
              </a:rPr>
              <a:t>10.20</a:t>
            </a:r>
            <a:endParaRPr lang="ja-JP" altLang="en-US" sz="1057" dirty="0">
              <a:solidFill>
                <a:srgbClr val="333333"/>
              </a:solidFill>
              <a:cs typeface="Meiryo UI" panose="020B0604030504040204" pitchFamily="50" charset="-128"/>
            </a:endParaRPr>
          </a:p>
        </p:txBody>
      </p:sp>
      <p:sp>
        <p:nvSpPr>
          <p:cNvPr id="39" name="テキスト ボックス 38"/>
          <p:cNvSpPr txBox="1"/>
          <p:nvPr/>
        </p:nvSpPr>
        <p:spPr>
          <a:xfrm>
            <a:off x="4770903" y="-1584096"/>
            <a:ext cx="487633" cy="255006"/>
          </a:xfrm>
          <a:prstGeom prst="rect">
            <a:avLst/>
          </a:prstGeom>
          <a:noFill/>
        </p:spPr>
        <p:txBody>
          <a:bodyPr wrap="none" rtlCol="0">
            <a:spAutoFit/>
          </a:bodyPr>
          <a:lstStyle/>
          <a:p>
            <a:pPr algn="ctr" fontAlgn="base">
              <a:spcBef>
                <a:spcPct val="0"/>
              </a:spcBef>
              <a:spcAft>
                <a:spcPct val="0"/>
              </a:spcAft>
            </a:pPr>
            <a:r>
              <a:rPr lang="en-US" altLang="ja-JP" sz="1057" dirty="0">
                <a:solidFill>
                  <a:srgbClr val="333333"/>
                </a:solidFill>
                <a:cs typeface="Meiryo UI" panose="020B0604030504040204" pitchFamily="50" charset="-128"/>
              </a:rPr>
              <a:t>0.40</a:t>
            </a:r>
            <a:endParaRPr lang="ja-JP" altLang="en-US" sz="1057" dirty="0">
              <a:solidFill>
                <a:srgbClr val="333333"/>
              </a:solidFill>
              <a:cs typeface="Meiryo UI" panose="020B0604030504040204" pitchFamily="50" charset="-128"/>
            </a:endParaRPr>
          </a:p>
        </p:txBody>
      </p:sp>
      <p:sp>
        <p:nvSpPr>
          <p:cNvPr id="40" name="テキスト ボックス 39"/>
          <p:cNvSpPr txBox="1"/>
          <p:nvPr/>
        </p:nvSpPr>
        <p:spPr>
          <a:xfrm>
            <a:off x="5410390" y="-1584097"/>
            <a:ext cx="487633" cy="255006"/>
          </a:xfrm>
          <a:prstGeom prst="rect">
            <a:avLst/>
          </a:prstGeom>
          <a:noFill/>
        </p:spPr>
        <p:txBody>
          <a:bodyPr wrap="none" rtlCol="0">
            <a:spAutoFit/>
          </a:bodyPr>
          <a:lstStyle/>
          <a:p>
            <a:pPr algn="ctr" fontAlgn="base">
              <a:spcBef>
                <a:spcPct val="0"/>
              </a:spcBef>
              <a:spcAft>
                <a:spcPct val="0"/>
              </a:spcAft>
            </a:pPr>
            <a:r>
              <a:rPr lang="en-US" altLang="ja-JP" sz="1057" dirty="0">
                <a:solidFill>
                  <a:srgbClr val="333333"/>
                </a:solidFill>
                <a:cs typeface="Meiryo UI" panose="020B0604030504040204" pitchFamily="50" charset="-128"/>
              </a:rPr>
              <a:t>0.40</a:t>
            </a:r>
            <a:endParaRPr lang="ja-JP" altLang="en-US" sz="1057" dirty="0">
              <a:solidFill>
                <a:srgbClr val="333333"/>
              </a:solidFill>
              <a:cs typeface="Meiryo UI" panose="020B0604030504040204" pitchFamily="50" charset="-128"/>
            </a:endParaRPr>
          </a:p>
        </p:txBody>
      </p:sp>
      <p:sp>
        <p:nvSpPr>
          <p:cNvPr id="41" name="テキスト ボックス 40"/>
          <p:cNvSpPr txBox="1"/>
          <p:nvPr/>
        </p:nvSpPr>
        <p:spPr>
          <a:xfrm>
            <a:off x="6416133" y="-1584097"/>
            <a:ext cx="487633" cy="255006"/>
          </a:xfrm>
          <a:prstGeom prst="rect">
            <a:avLst/>
          </a:prstGeom>
          <a:noFill/>
        </p:spPr>
        <p:txBody>
          <a:bodyPr wrap="none" rtlCol="0">
            <a:spAutoFit/>
          </a:bodyPr>
          <a:lstStyle/>
          <a:p>
            <a:pPr algn="ctr" fontAlgn="base">
              <a:spcBef>
                <a:spcPct val="0"/>
              </a:spcBef>
              <a:spcAft>
                <a:spcPct val="0"/>
              </a:spcAft>
            </a:pPr>
            <a:r>
              <a:rPr lang="en-US" altLang="ja-JP" sz="1057" dirty="0">
                <a:solidFill>
                  <a:srgbClr val="333333"/>
                </a:solidFill>
                <a:cs typeface="Meiryo UI" panose="020B0604030504040204" pitchFamily="50" charset="-128"/>
              </a:rPr>
              <a:t>3.00</a:t>
            </a:r>
            <a:endParaRPr lang="ja-JP" altLang="en-US" sz="1057" dirty="0">
              <a:solidFill>
                <a:srgbClr val="333333"/>
              </a:solidFill>
              <a:cs typeface="Meiryo UI" panose="020B0604030504040204" pitchFamily="50" charset="-128"/>
            </a:endParaRPr>
          </a:p>
        </p:txBody>
      </p:sp>
      <p:sp>
        <p:nvSpPr>
          <p:cNvPr id="42" name="テキスト ボックス 41"/>
          <p:cNvSpPr txBox="1"/>
          <p:nvPr/>
        </p:nvSpPr>
        <p:spPr>
          <a:xfrm>
            <a:off x="9226505" y="-1584097"/>
            <a:ext cx="572593" cy="255006"/>
          </a:xfrm>
          <a:prstGeom prst="rect">
            <a:avLst/>
          </a:prstGeom>
          <a:noFill/>
        </p:spPr>
        <p:txBody>
          <a:bodyPr wrap="none" rtlCol="0">
            <a:spAutoFit/>
          </a:bodyPr>
          <a:lstStyle/>
          <a:p>
            <a:pPr algn="ctr" fontAlgn="base">
              <a:spcBef>
                <a:spcPct val="0"/>
              </a:spcBef>
              <a:spcAft>
                <a:spcPct val="0"/>
              </a:spcAft>
            </a:pPr>
            <a:r>
              <a:rPr lang="en-US" altLang="ja-JP" sz="1057" dirty="0">
                <a:solidFill>
                  <a:srgbClr val="333333"/>
                </a:solidFill>
                <a:cs typeface="Meiryo UI" panose="020B0604030504040204" pitchFamily="50" charset="-128"/>
              </a:rPr>
              <a:t>10.20</a:t>
            </a:r>
            <a:endParaRPr lang="ja-JP" altLang="en-US" sz="1057" dirty="0">
              <a:solidFill>
                <a:srgbClr val="333333"/>
              </a:solidFill>
              <a:cs typeface="Meiryo UI" panose="020B0604030504040204" pitchFamily="50" charset="-128"/>
            </a:endParaRPr>
          </a:p>
        </p:txBody>
      </p:sp>
      <p:sp>
        <p:nvSpPr>
          <p:cNvPr id="43" name="テキスト ボックス 42"/>
          <p:cNvSpPr txBox="1"/>
          <p:nvPr/>
        </p:nvSpPr>
        <p:spPr>
          <a:xfrm>
            <a:off x="10470028" y="-1584097"/>
            <a:ext cx="572593" cy="255006"/>
          </a:xfrm>
          <a:prstGeom prst="rect">
            <a:avLst/>
          </a:prstGeom>
          <a:noFill/>
        </p:spPr>
        <p:txBody>
          <a:bodyPr wrap="none" rtlCol="0">
            <a:spAutoFit/>
          </a:bodyPr>
          <a:lstStyle/>
          <a:p>
            <a:pPr algn="ctr" fontAlgn="base">
              <a:spcBef>
                <a:spcPct val="0"/>
              </a:spcBef>
              <a:spcAft>
                <a:spcPct val="0"/>
              </a:spcAft>
            </a:pPr>
            <a:r>
              <a:rPr lang="en-US" altLang="ja-JP" sz="1057" dirty="0">
                <a:solidFill>
                  <a:srgbClr val="333333"/>
                </a:solidFill>
                <a:cs typeface="Meiryo UI" panose="020B0604030504040204" pitchFamily="50" charset="-128"/>
              </a:rPr>
              <a:t>13.40</a:t>
            </a:r>
            <a:endParaRPr lang="ja-JP" altLang="en-US" sz="1057" dirty="0">
              <a:solidFill>
                <a:srgbClr val="333333"/>
              </a:solidFill>
              <a:cs typeface="Meiryo UI" panose="020B0604030504040204" pitchFamily="50" charset="-128"/>
            </a:endParaRPr>
          </a:p>
        </p:txBody>
      </p:sp>
      <p:sp>
        <p:nvSpPr>
          <p:cNvPr id="44" name="テキスト ボックス 43"/>
          <p:cNvSpPr txBox="1"/>
          <p:nvPr/>
        </p:nvSpPr>
        <p:spPr>
          <a:xfrm>
            <a:off x="11701604" y="611485"/>
            <a:ext cx="487633" cy="255006"/>
          </a:xfrm>
          <a:prstGeom prst="rect">
            <a:avLst/>
          </a:prstGeom>
          <a:noFill/>
        </p:spPr>
        <p:txBody>
          <a:bodyPr wrap="none" rtlCol="0">
            <a:spAutoFit/>
          </a:bodyPr>
          <a:lstStyle/>
          <a:p>
            <a:pPr algn="r" fontAlgn="base">
              <a:spcBef>
                <a:spcPct val="0"/>
              </a:spcBef>
              <a:spcAft>
                <a:spcPct val="0"/>
              </a:spcAft>
            </a:pPr>
            <a:r>
              <a:rPr lang="en-US" altLang="ja-JP" sz="1057" dirty="0">
                <a:solidFill>
                  <a:srgbClr val="333333"/>
                </a:solidFill>
                <a:cs typeface="Meiryo UI" panose="020B0604030504040204" pitchFamily="50" charset="-128"/>
              </a:rPr>
              <a:t>7.40</a:t>
            </a:r>
            <a:endParaRPr lang="ja-JP" altLang="en-US" sz="1057" dirty="0">
              <a:solidFill>
                <a:srgbClr val="333333"/>
              </a:solidFill>
              <a:cs typeface="Meiryo UI" panose="020B0604030504040204" pitchFamily="50" charset="-128"/>
            </a:endParaRPr>
          </a:p>
        </p:txBody>
      </p:sp>
      <p:sp>
        <p:nvSpPr>
          <p:cNvPr id="45" name="テキスト ボックス 44"/>
          <p:cNvSpPr txBox="1"/>
          <p:nvPr/>
        </p:nvSpPr>
        <p:spPr>
          <a:xfrm>
            <a:off x="11701604" y="1127160"/>
            <a:ext cx="487633" cy="255006"/>
          </a:xfrm>
          <a:prstGeom prst="rect">
            <a:avLst/>
          </a:prstGeom>
          <a:noFill/>
        </p:spPr>
        <p:txBody>
          <a:bodyPr wrap="none" rtlCol="0">
            <a:spAutoFit/>
          </a:bodyPr>
          <a:lstStyle/>
          <a:p>
            <a:pPr algn="r" fontAlgn="base">
              <a:spcBef>
                <a:spcPct val="0"/>
              </a:spcBef>
              <a:spcAft>
                <a:spcPct val="0"/>
              </a:spcAft>
            </a:pPr>
            <a:r>
              <a:rPr lang="en-US" altLang="ja-JP" sz="1057" dirty="0">
                <a:solidFill>
                  <a:srgbClr val="333333"/>
                </a:solidFill>
                <a:cs typeface="Meiryo UI" panose="020B0604030504040204" pitchFamily="50" charset="-128"/>
              </a:rPr>
              <a:t>6.00</a:t>
            </a:r>
            <a:endParaRPr lang="ja-JP" altLang="en-US" sz="1057" dirty="0">
              <a:solidFill>
                <a:srgbClr val="333333"/>
              </a:solidFill>
              <a:cs typeface="Meiryo UI" panose="020B0604030504040204" pitchFamily="50" charset="-128"/>
            </a:endParaRPr>
          </a:p>
        </p:txBody>
      </p:sp>
      <p:sp>
        <p:nvSpPr>
          <p:cNvPr id="46" name="テキスト ボックス 45"/>
          <p:cNvSpPr txBox="1"/>
          <p:nvPr/>
        </p:nvSpPr>
        <p:spPr>
          <a:xfrm>
            <a:off x="11701604" y="1566567"/>
            <a:ext cx="487633" cy="255006"/>
          </a:xfrm>
          <a:prstGeom prst="rect">
            <a:avLst/>
          </a:prstGeom>
          <a:noFill/>
        </p:spPr>
        <p:txBody>
          <a:bodyPr wrap="none" rtlCol="0">
            <a:spAutoFit/>
          </a:bodyPr>
          <a:lstStyle/>
          <a:p>
            <a:pPr algn="r" fontAlgn="base">
              <a:spcBef>
                <a:spcPct val="0"/>
              </a:spcBef>
              <a:spcAft>
                <a:spcPct val="0"/>
              </a:spcAft>
            </a:pPr>
            <a:r>
              <a:rPr lang="en-US" altLang="ja-JP" sz="1057" dirty="0">
                <a:solidFill>
                  <a:srgbClr val="333333"/>
                </a:solidFill>
                <a:cs typeface="Meiryo UI" panose="020B0604030504040204" pitchFamily="50" charset="-128"/>
              </a:rPr>
              <a:t>5.60</a:t>
            </a:r>
            <a:endParaRPr lang="ja-JP" altLang="en-US" sz="1057" dirty="0">
              <a:solidFill>
                <a:srgbClr val="333333"/>
              </a:solidFill>
              <a:cs typeface="Meiryo UI" panose="020B0604030504040204" pitchFamily="50" charset="-128"/>
            </a:endParaRPr>
          </a:p>
        </p:txBody>
      </p:sp>
      <p:sp>
        <p:nvSpPr>
          <p:cNvPr id="47" name="テキスト ボックス 46"/>
          <p:cNvSpPr txBox="1"/>
          <p:nvPr/>
        </p:nvSpPr>
        <p:spPr>
          <a:xfrm>
            <a:off x="11701604" y="6002242"/>
            <a:ext cx="487633" cy="255006"/>
          </a:xfrm>
          <a:prstGeom prst="rect">
            <a:avLst/>
          </a:prstGeom>
          <a:noFill/>
        </p:spPr>
        <p:txBody>
          <a:bodyPr wrap="none" rtlCol="0">
            <a:spAutoFit/>
          </a:bodyPr>
          <a:lstStyle/>
          <a:p>
            <a:pPr algn="r" fontAlgn="base">
              <a:spcBef>
                <a:spcPct val="0"/>
              </a:spcBef>
              <a:spcAft>
                <a:spcPct val="0"/>
              </a:spcAft>
            </a:pPr>
            <a:r>
              <a:rPr lang="en-US" altLang="ja-JP" sz="1057" dirty="0">
                <a:solidFill>
                  <a:srgbClr val="333333"/>
                </a:solidFill>
                <a:cs typeface="Meiryo UI" panose="020B0604030504040204" pitchFamily="50" charset="-128"/>
              </a:rPr>
              <a:t>5.60</a:t>
            </a:r>
            <a:endParaRPr lang="ja-JP" altLang="en-US" sz="1057" dirty="0">
              <a:solidFill>
                <a:srgbClr val="333333"/>
              </a:solidFill>
              <a:cs typeface="Meiryo UI" panose="020B0604030504040204" pitchFamily="50" charset="-128"/>
            </a:endParaRPr>
          </a:p>
        </p:txBody>
      </p:sp>
      <p:sp>
        <p:nvSpPr>
          <p:cNvPr id="48" name="テキスト ボックス 47"/>
          <p:cNvSpPr txBox="1"/>
          <p:nvPr/>
        </p:nvSpPr>
        <p:spPr>
          <a:xfrm>
            <a:off x="11701604" y="7351434"/>
            <a:ext cx="487633" cy="255006"/>
          </a:xfrm>
          <a:prstGeom prst="rect">
            <a:avLst/>
          </a:prstGeom>
          <a:noFill/>
        </p:spPr>
        <p:txBody>
          <a:bodyPr wrap="none" rtlCol="0">
            <a:spAutoFit/>
          </a:bodyPr>
          <a:lstStyle/>
          <a:p>
            <a:pPr algn="r" fontAlgn="base">
              <a:spcBef>
                <a:spcPct val="0"/>
              </a:spcBef>
              <a:spcAft>
                <a:spcPct val="0"/>
              </a:spcAft>
            </a:pPr>
            <a:r>
              <a:rPr lang="en-US" altLang="ja-JP" sz="1057" dirty="0">
                <a:solidFill>
                  <a:srgbClr val="333333"/>
                </a:solidFill>
                <a:cs typeface="Meiryo UI" panose="020B0604030504040204" pitchFamily="50" charset="-128"/>
              </a:rPr>
              <a:t>9.00</a:t>
            </a:r>
            <a:endParaRPr lang="ja-JP" altLang="en-US" sz="1057" dirty="0">
              <a:solidFill>
                <a:srgbClr val="333333"/>
              </a:solidFill>
              <a:cs typeface="Meiryo UI" panose="020B0604030504040204" pitchFamily="50" charset="-128"/>
            </a:endParaRPr>
          </a:p>
        </p:txBody>
      </p:sp>
      <p:sp>
        <p:nvSpPr>
          <p:cNvPr id="32"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99311960"/>
      </p:ext>
    </p:extLst>
  </p:cSld>
  <p:clrMap bg1="lt1" tx1="dk1" bg2="lt2" tx2="dk2" accent1="accent1" accent2="accent2" accent3="accent3" accent4="accent4" accent5="accent5" accent6="accent6" hlink="hlink" folHlink="folHlink"/>
  <p:sldLayoutIdLst>
    <p:sldLayoutId id="2147483996" r:id="rId1"/>
    <p:sldLayoutId id="2147483997" r:id="rId2"/>
    <p:sldLayoutId id="2147483998" r:id="rId3"/>
    <p:sldLayoutId id="2147483999" r:id="rId4"/>
    <p:sldLayoutId id="2147484000" r:id="rId5"/>
    <p:sldLayoutId id="2147484001" r:id="rId6"/>
    <p:sldLayoutId id="2147484002" r:id="rId7"/>
    <p:sldLayoutId id="2147484003" r:id="rId8"/>
    <p:sldLayoutId id="2147484004" r:id="rId9"/>
    <p:sldLayoutId id="2147484005" r:id="rId10"/>
    <p:sldLayoutId id="2147484006" r:id="rId11"/>
  </p:sldLayoutIdLst>
  <p:hf sldNum="0" hdr="0" ftr="0" dt="0"/>
  <p:txStyles>
    <p:titleStyle>
      <a:lvl1pPr algn="ctr" rtl="0" eaLnBrk="1" fontAlgn="base" hangingPunct="1">
        <a:spcBef>
          <a:spcPct val="0"/>
        </a:spcBef>
        <a:spcAft>
          <a:spcPct val="0"/>
        </a:spcAft>
        <a:defRPr kumimoji="1" sz="3381" b="1">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algn="l" rtl="0" eaLnBrk="1" fontAlgn="base" hangingPunct="1">
        <a:spcBef>
          <a:spcPct val="0"/>
        </a:spcBef>
        <a:spcAft>
          <a:spcPct val="0"/>
        </a:spcAft>
        <a:defRPr kumimoji="1" sz="2114">
          <a:solidFill>
            <a:schemeClr val="tx2"/>
          </a:solidFill>
          <a:latin typeface="Arial" charset="0"/>
          <a:ea typeface="HGPｺﾞｼｯｸE" pitchFamily="50" charset="-128"/>
        </a:defRPr>
      </a:lvl2pPr>
      <a:lvl3pPr algn="l" rtl="0" eaLnBrk="1" fontAlgn="base" hangingPunct="1">
        <a:spcBef>
          <a:spcPct val="0"/>
        </a:spcBef>
        <a:spcAft>
          <a:spcPct val="0"/>
        </a:spcAft>
        <a:defRPr kumimoji="1" sz="2114">
          <a:solidFill>
            <a:schemeClr val="tx2"/>
          </a:solidFill>
          <a:latin typeface="Arial" charset="0"/>
          <a:ea typeface="HGPｺﾞｼｯｸE" pitchFamily="50" charset="-128"/>
        </a:defRPr>
      </a:lvl3pPr>
      <a:lvl4pPr algn="l" rtl="0" eaLnBrk="1" fontAlgn="base" hangingPunct="1">
        <a:spcBef>
          <a:spcPct val="0"/>
        </a:spcBef>
        <a:spcAft>
          <a:spcPct val="0"/>
        </a:spcAft>
        <a:defRPr kumimoji="1" sz="2114">
          <a:solidFill>
            <a:schemeClr val="tx2"/>
          </a:solidFill>
          <a:latin typeface="Arial" charset="0"/>
          <a:ea typeface="HGPｺﾞｼｯｸE" pitchFamily="50" charset="-128"/>
        </a:defRPr>
      </a:lvl4pPr>
      <a:lvl5pPr algn="l" rtl="0" eaLnBrk="1" fontAlgn="base" hangingPunct="1">
        <a:spcBef>
          <a:spcPct val="0"/>
        </a:spcBef>
        <a:spcAft>
          <a:spcPct val="0"/>
        </a:spcAft>
        <a:defRPr kumimoji="1" sz="2114">
          <a:solidFill>
            <a:schemeClr val="tx2"/>
          </a:solidFill>
          <a:latin typeface="Arial" charset="0"/>
          <a:ea typeface="HGPｺﾞｼｯｸE" pitchFamily="50" charset="-128"/>
        </a:defRPr>
      </a:lvl5pPr>
      <a:lvl6pPr marL="483163" algn="l" rtl="0" eaLnBrk="1" fontAlgn="base" hangingPunct="1">
        <a:spcBef>
          <a:spcPct val="0"/>
        </a:spcBef>
        <a:spcAft>
          <a:spcPct val="0"/>
        </a:spcAft>
        <a:defRPr kumimoji="1" sz="2114">
          <a:solidFill>
            <a:schemeClr val="tx2"/>
          </a:solidFill>
          <a:latin typeface="Arial" charset="0"/>
          <a:ea typeface="HGPｺﾞｼｯｸE" pitchFamily="50" charset="-128"/>
        </a:defRPr>
      </a:lvl6pPr>
      <a:lvl7pPr marL="966326" algn="l" rtl="0" eaLnBrk="1" fontAlgn="base" hangingPunct="1">
        <a:spcBef>
          <a:spcPct val="0"/>
        </a:spcBef>
        <a:spcAft>
          <a:spcPct val="0"/>
        </a:spcAft>
        <a:defRPr kumimoji="1" sz="2114">
          <a:solidFill>
            <a:schemeClr val="tx2"/>
          </a:solidFill>
          <a:latin typeface="Arial" charset="0"/>
          <a:ea typeface="HGPｺﾞｼｯｸE" pitchFamily="50" charset="-128"/>
        </a:defRPr>
      </a:lvl7pPr>
      <a:lvl8pPr marL="1449489" algn="l" rtl="0" eaLnBrk="1" fontAlgn="base" hangingPunct="1">
        <a:spcBef>
          <a:spcPct val="0"/>
        </a:spcBef>
        <a:spcAft>
          <a:spcPct val="0"/>
        </a:spcAft>
        <a:defRPr kumimoji="1" sz="2114">
          <a:solidFill>
            <a:schemeClr val="tx2"/>
          </a:solidFill>
          <a:latin typeface="Arial" charset="0"/>
          <a:ea typeface="HGPｺﾞｼｯｸE" pitchFamily="50" charset="-128"/>
        </a:defRPr>
      </a:lvl8pPr>
      <a:lvl9pPr marL="1932652" algn="l" rtl="0" eaLnBrk="1" fontAlgn="base" hangingPunct="1">
        <a:spcBef>
          <a:spcPct val="0"/>
        </a:spcBef>
        <a:spcAft>
          <a:spcPct val="0"/>
        </a:spcAft>
        <a:defRPr kumimoji="1" sz="2114">
          <a:solidFill>
            <a:schemeClr val="tx2"/>
          </a:solidFill>
          <a:latin typeface="Arial" charset="0"/>
          <a:ea typeface="HGPｺﾞｼｯｸE" pitchFamily="50" charset="-128"/>
        </a:defRPr>
      </a:lvl9pPr>
    </p:titleStyle>
    <p:bodyStyle>
      <a:lvl1pPr marL="362372" indent="-362372" algn="l" rtl="0" eaLnBrk="1" fontAlgn="base" hangingPunct="1">
        <a:spcBef>
          <a:spcPct val="20000"/>
        </a:spcBef>
        <a:spcAft>
          <a:spcPct val="0"/>
        </a:spcAft>
        <a:defRPr kumimoji="1" sz="1691">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471420" indent="-186220" algn="l" rtl="0" eaLnBrk="1" fontAlgn="base" hangingPunct="1">
        <a:lnSpc>
          <a:spcPct val="110000"/>
        </a:lnSpc>
        <a:spcBef>
          <a:spcPct val="0"/>
        </a:spcBef>
        <a:spcAft>
          <a:spcPct val="0"/>
        </a:spcAft>
        <a:buChar char="–"/>
        <a:defRPr kumimoji="1" sz="148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853924" indent="-192930" algn="l" rtl="0" eaLnBrk="1" fontAlgn="base" hangingPunct="1">
        <a:lnSpc>
          <a:spcPct val="110000"/>
        </a:lnSpc>
        <a:spcBef>
          <a:spcPct val="0"/>
        </a:spcBef>
        <a:spcAft>
          <a:spcPct val="0"/>
        </a:spcAft>
        <a:buChar char="•"/>
        <a:defRPr kumimoji="1" sz="1691">
          <a:solidFill>
            <a:schemeClr val="tx1"/>
          </a:solidFill>
          <a:latin typeface="Times New Roman" pitchFamily="18" charset="0"/>
          <a:ea typeface="+mn-ea"/>
        </a:defRPr>
      </a:lvl3pPr>
      <a:lvl4pPr marL="1229717" indent="-186220" algn="l" rtl="0" eaLnBrk="1" fontAlgn="base" hangingPunct="1">
        <a:lnSpc>
          <a:spcPct val="110000"/>
        </a:lnSpc>
        <a:spcBef>
          <a:spcPct val="0"/>
        </a:spcBef>
        <a:spcAft>
          <a:spcPct val="0"/>
        </a:spcAft>
        <a:buFont typeface="Arial" charset="0"/>
        <a:buChar char="»"/>
        <a:defRPr kumimoji="1" sz="1691">
          <a:solidFill>
            <a:schemeClr val="tx1"/>
          </a:solidFill>
          <a:latin typeface="Times New Roman" pitchFamily="18" charset="0"/>
          <a:ea typeface="+mn-ea"/>
        </a:defRPr>
      </a:lvl4pPr>
      <a:lvl5pPr marL="1612222" indent="-192930" algn="l" rtl="0" eaLnBrk="1" fontAlgn="base" hangingPunct="1">
        <a:lnSpc>
          <a:spcPct val="110000"/>
        </a:lnSpc>
        <a:spcBef>
          <a:spcPct val="0"/>
        </a:spcBef>
        <a:spcAft>
          <a:spcPct val="0"/>
        </a:spcAft>
        <a:buFont typeface="Wingdings" pitchFamily="2" charset="2"/>
        <a:buChar char="w"/>
        <a:defRPr kumimoji="1" sz="1691">
          <a:solidFill>
            <a:schemeClr val="tx1"/>
          </a:solidFill>
          <a:latin typeface="Times New Roman" pitchFamily="18" charset="0"/>
          <a:ea typeface="+mn-ea"/>
        </a:defRPr>
      </a:lvl5pPr>
      <a:lvl6pPr marL="2095384" indent="-192930" algn="l" rtl="0" eaLnBrk="1" fontAlgn="base" hangingPunct="1">
        <a:lnSpc>
          <a:spcPct val="110000"/>
        </a:lnSpc>
        <a:spcBef>
          <a:spcPct val="0"/>
        </a:spcBef>
        <a:spcAft>
          <a:spcPct val="0"/>
        </a:spcAft>
        <a:buFont typeface="Wingdings" pitchFamily="2" charset="2"/>
        <a:buChar char="w"/>
        <a:defRPr kumimoji="1" sz="1691">
          <a:solidFill>
            <a:schemeClr val="tx1"/>
          </a:solidFill>
          <a:latin typeface="Times New Roman" pitchFamily="18" charset="0"/>
          <a:ea typeface="+mn-ea"/>
        </a:defRPr>
      </a:lvl6pPr>
      <a:lvl7pPr marL="2578547" indent="-192930" algn="l" rtl="0" eaLnBrk="1" fontAlgn="base" hangingPunct="1">
        <a:lnSpc>
          <a:spcPct val="110000"/>
        </a:lnSpc>
        <a:spcBef>
          <a:spcPct val="0"/>
        </a:spcBef>
        <a:spcAft>
          <a:spcPct val="0"/>
        </a:spcAft>
        <a:buFont typeface="Wingdings" pitchFamily="2" charset="2"/>
        <a:buChar char="w"/>
        <a:defRPr kumimoji="1" sz="1691">
          <a:solidFill>
            <a:schemeClr val="tx1"/>
          </a:solidFill>
          <a:latin typeface="Times New Roman" pitchFamily="18" charset="0"/>
          <a:ea typeface="+mn-ea"/>
        </a:defRPr>
      </a:lvl7pPr>
      <a:lvl8pPr marL="3061710" indent="-192930" algn="l" rtl="0" eaLnBrk="1" fontAlgn="base" hangingPunct="1">
        <a:lnSpc>
          <a:spcPct val="110000"/>
        </a:lnSpc>
        <a:spcBef>
          <a:spcPct val="0"/>
        </a:spcBef>
        <a:spcAft>
          <a:spcPct val="0"/>
        </a:spcAft>
        <a:buFont typeface="Wingdings" pitchFamily="2" charset="2"/>
        <a:buChar char="w"/>
        <a:defRPr kumimoji="1" sz="1691">
          <a:solidFill>
            <a:schemeClr val="tx1"/>
          </a:solidFill>
          <a:latin typeface="Times New Roman" pitchFamily="18" charset="0"/>
          <a:ea typeface="+mn-ea"/>
        </a:defRPr>
      </a:lvl8pPr>
      <a:lvl9pPr marL="3544873" indent="-192930" algn="l" rtl="0" eaLnBrk="1" fontAlgn="base" hangingPunct="1">
        <a:lnSpc>
          <a:spcPct val="110000"/>
        </a:lnSpc>
        <a:spcBef>
          <a:spcPct val="0"/>
        </a:spcBef>
        <a:spcAft>
          <a:spcPct val="0"/>
        </a:spcAft>
        <a:buFont typeface="Wingdings" pitchFamily="2" charset="2"/>
        <a:buChar char="w"/>
        <a:defRPr kumimoji="1" sz="1691">
          <a:solidFill>
            <a:schemeClr val="tx1"/>
          </a:solidFill>
          <a:latin typeface="Times New Roman" pitchFamily="18" charset="0"/>
          <a:ea typeface="+mn-ea"/>
        </a:defRPr>
      </a:lvl9pPr>
    </p:bodyStyle>
    <p:otherStyle>
      <a:defPPr>
        <a:defRPr lang="ja-JP"/>
      </a:defPPr>
      <a:lvl1pPr marL="0" algn="l" defTabSz="966326" rtl="0" eaLnBrk="1" latinLnBrk="0" hangingPunct="1">
        <a:defRPr kumimoji="1" sz="1903" kern="1200">
          <a:solidFill>
            <a:schemeClr val="tx1"/>
          </a:solidFill>
          <a:latin typeface="+mn-lt"/>
          <a:ea typeface="+mn-ea"/>
          <a:cs typeface="+mn-cs"/>
        </a:defRPr>
      </a:lvl1pPr>
      <a:lvl2pPr marL="483163" algn="l" defTabSz="966326" rtl="0" eaLnBrk="1" latinLnBrk="0" hangingPunct="1">
        <a:defRPr kumimoji="1" sz="1903" kern="1200">
          <a:solidFill>
            <a:schemeClr val="tx1"/>
          </a:solidFill>
          <a:latin typeface="+mn-lt"/>
          <a:ea typeface="+mn-ea"/>
          <a:cs typeface="+mn-cs"/>
        </a:defRPr>
      </a:lvl2pPr>
      <a:lvl3pPr marL="966326" algn="l" defTabSz="966326" rtl="0" eaLnBrk="1" latinLnBrk="0" hangingPunct="1">
        <a:defRPr kumimoji="1" sz="1903" kern="1200">
          <a:solidFill>
            <a:schemeClr val="tx1"/>
          </a:solidFill>
          <a:latin typeface="+mn-lt"/>
          <a:ea typeface="+mn-ea"/>
          <a:cs typeface="+mn-cs"/>
        </a:defRPr>
      </a:lvl3pPr>
      <a:lvl4pPr marL="1449489" algn="l" defTabSz="966326" rtl="0" eaLnBrk="1" latinLnBrk="0" hangingPunct="1">
        <a:defRPr kumimoji="1" sz="1903" kern="1200">
          <a:solidFill>
            <a:schemeClr val="tx1"/>
          </a:solidFill>
          <a:latin typeface="+mn-lt"/>
          <a:ea typeface="+mn-ea"/>
          <a:cs typeface="+mn-cs"/>
        </a:defRPr>
      </a:lvl4pPr>
      <a:lvl5pPr marL="1932652" algn="l" defTabSz="966326" rtl="0" eaLnBrk="1" latinLnBrk="0" hangingPunct="1">
        <a:defRPr kumimoji="1" sz="1903" kern="1200">
          <a:solidFill>
            <a:schemeClr val="tx1"/>
          </a:solidFill>
          <a:latin typeface="+mn-lt"/>
          <a:ea typeface="+mn-ea"/>
          <a:cs typeface="+mn-cs"/>
        </a:defRPr>
      </a:lvl5pPr>
      <a:lvl6pPr marL="2415814" algn="l" defTabSz="966326" rtl="0" eaLnBrk="1" latinLnBrk="0" hangingPunct="1">
        <a:defRPr kumimoji="1" sz="1903" kern="1200">
          <a:solidFill>
            <a:schemeClr val="tx1"/>
          </a:solidFill>
          <a:latin typeface="+mn-lt"/>
          <a:ea typeface="+mn-ea"/>
          <a:cs typeface="+mn-cs"/>
        </a:defRPr>
      </a:lvl6pPr>
      <a:lvl7pPr marL="2898978" algn="l" defTabSz="966326" rtl="0" eaLnBrk="1" latinLnBrk="0" hangingPunct="1">
        <a:defRPr kumimoji="1" sz="1903" kern="1200">
          <a:solidFill>
            <a:schemeClr val="tx1"/>
          </a:solidFill>
          <a:latin typeface="+mn-lt"/>
          <a:ea typeface="+mn-ea"/>
          <a:cs typeface="+mn-cs"/>
        </a:defRPr>
      </a:lvl7pPr>
      <a:lvl8pPr marL="3382141" algn="l" defTabSz="966326" rtl="0" eaLnBrk="1" latinLnBrk="0" hangingPunct="1">
        <a:defRPr kumimoji="1" sz="1903" kern="1200">
          <a:solidFill>
            <a:schemeClr val="tx1"/>
          </a:solidFill>
          <a:latin typeface="+mn-lt"/>
          <a:ea typeface="+mn-ea"/>
          <a:cs typeface="+mn-cs"/>
        </a:defRPr>
      </a:lvl8pPr>
      <a:lvl9pPr marL="3865304" algn="l" defTabSz="966326" rtl="0" eaLnBrk="1" latinLnBrk="0" hangingPunct="1">
        <a:defRPr kumimoji="1" sz="1903"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cxnSp>
        <p:nvCxnSpPr>
          <p:cNvPr id="19" name="直線コネクタ 18"/>
          <p:cNvCxnSpPr/>
          <p:nvPr/>
        </p:nvCxnSpPr>
        <p:spPr bwMode="auto">
          <a:xfrm>
            <a:off x="135973"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直線コネクタ 19"/>
          <p:cNvCxnSpPr/>
          <p:nvPr/>
        </p:nvCxnSpPr>
        <p:spPr bwMode="auto">
          <a:xfrm>
            <a:off x="294095"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直線コネクタ 20"/>
          <p:cNvCxnSpPr/>
          <p:nvPr/>
        </p:nvCxnSpPr>
        <p:spPr bwMode="auto">
          <a:xfrm>
            <a:off x="1149713"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直線コネクタ 21"/>
          <p:cNvCxnSpPr/>
          <p:nvPr/>
        </p:nvCxnSpPr>
        <p:spPr bwMode="auto">
          <a:xfrm>
            <a:off x="1381126"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直線コネクタ 22"/>
          <p:cNvCxnSpPr/>
          <p:nvPr/>
        </p:nvCxnSpPr>
        <p:spPr bwMode="auto">
          <a:xfrm>
            <a:off x="5187902"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直線コネクタ 23"/>
          <p:cNvCxnSpPr/>
          <p:nvPr/>
        </p:nvCxnSpPr>
        <p:spPr bwMode="auto">
          <a:xfrm>
            <a:off x="5501829"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直線コネクタ 24"/>
          <p:cNvCxnSpPr/>
          <p:nvPr/>
        </p:nvCxnSpPr>
        <p:spPr bwMode="auto">
          <a:xfrm>
            <a:off x="6511040"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 name="直線コネクタ 25"/>
          <p:cNvCxnSpPr/>
          <p:nvPr/>
        </p:nvCxnSpPr>
        <p:spPr bwMode="auto">
          <a:xfrm>
            <a:off x="9309074"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直線コネクタ 26"/>
          <p:cNvCxnSpPr/>
          <p:nvPr/>
        </p:nvCxnSpPr>
        <p:spPr bwMode="auto">
          <a:xfrm>
            <a:off x="10553026"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直線コネクタ 27"/>
          <p:cNvCxnSpPr/>
          <p:nvPr/>
        </p:nvCxnSpPr>
        <p:spPr bwMode="auto">
          <a:xfrm>
            <a:off x="10784499" y="839964"/>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0" name="直線コネクタ 29"/>
          <p:cNvCxnSpPr/>
          <p:nvPr/>
        </p:nvCxnSpPr>
        <p:spPr bwMode="auto">
          <a:xfrm>
            <a:off x="10784499" y="1395073"/>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直線コネクタ 30"/>
          <p:cNvCxnSpPr/>
          <p:nvPr/>
        </p:nvCxnSpPr>
        <p:spPr bwMode="auto">
          <a:xfrm>
            <a:off x="10784499" y="1552566"/>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 name="直線コネクタ 32"/>
          <p:cNvCxnSpPr/>
          <p:nvPr/>
        </p:nvCxnSpPr>
        <p:spPr bwMode="auto">
          <a:xfrm>
            <a:off x="10784499" y="6002242"/>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直線コネクタ 33"/>
          <p:cNvCxnSpPr/>
          <p:nvPr/>
        </p:nvCxnSpPr>
        <p:spPr bwMode="auto">
          <a:xfrm>
            <a:off x="10784499" y="7351435"/>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 name="テキスト ボックス 5"/>
          <p:cNvSpPr txBox="1"/>
          <p:nvPr/>
        </p:nvSpPr>
        <p:spPr>
          <a:xfrm>
            <a:off x="-326595"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13.40</a:t>
            </a:r>
            <a:endParaRPr lang="ja-JP" altLang="en-US" sz="1079" dirty="0">
              <a:solidFill>
                <a:srgbClr val="333333"/>
              </a:solidFill>
              <a:cs typeface="Meiryo UI" panose="020B0604030504040204" pitchFamily="50" charset="-128"/>
            </a:endParaRPr>
          </a:p>
        </p:txBody>
      </p:sp>
      <p:sp>
        <p:nvSpPr>
          <p:cNvPr id="36" name="テキスト ボックス 35"/>
          <p:cNvSpPr txBox="1"/>
          <p:nvPr/>
        </p:nvSpPr>
        <p:spPr>
          <a:xfrm>
            <a:off x="165317" y="-1584098"/>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13.00</a:t>
            </a:r>
            <a:endParaRPr lang="ja-JP" altLang="en-US" sz="1079" dirty="0">
              <a:solidFill>
                <a:srgbClr val="333333"/>
              </a:solidFill>
              <a:cs typeface="Meiryo UI" panose="020B0604030504040204" pitchFamily="50" charset="-128"/>
            </a:endParaRPr>
          </a:p>
        </p:txBody>
      </p:sp>
      <p:sp>
        <p:nvSpPr>
          <p:cNvPr id="37" name="テキスト ボックス 36"/>
          <p:cNvSpPr txBox="1"/>
          <p:nvPr/>
        </p:nvSpPr>
        <p:spPr>
          <a:xfrm>
            <a:off x="656352" y="-1584096"/>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10.80</a:t>
            </a:r>
            <a:endParaRPr lang="ja-JP" altLang="en-US" sz="1079" dirty="0">
              <a:solidFill>
                <a:srgbClr val="333333"/>
              </a:solidFill>
              <a:cs typeface="Meiryo UI" panose="020B0604030504040204" pitchFamily="50" charset="-128"/>
            </a:endParaRPr>
          </a:p>
        </p:txBody>
      </p:sp>
      <p:sp>
        <p:nvSpPr>
          <p:cNvPr id="38" name="テキスト ボックス 37"/>
          <p:cNvSpPr txBox="1"/>
          <p:nvPr/>
        </p:nvSpPr>
        <p:spPr>
          <a:xfrm>
            <a:off x="1295839"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10.20</a:t>
            </a:r>
            <a:endParaRPr lang="ja-JP" altLang="en-US" sz="1079" dirty="0">
              <a:solidFill>
                <a:srgbClr val="333333"/>
              </a:solidFill>
              <a:cs typeface="Meiryo UI" panose="020B0604030504040204" pitchFamily="50" charset="-128"/>
            </a:endParaRPr>
          </a:p>
        </p:txBody>
      </p:sp>
      <p:sp>
        <p:nvSpPr>
          <p:cNvPr id="39" name="テキスト ボックス 38"/>
          <p:cNvSpPr txBox="1"/>
          <p:nvPr/>
        </p:nvSpPr>
        <p:spPr>
          <a:xfrm>
            <a:off x="4768497" y="-1584096"/>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0.40</a:t>
            </a:r>
            <a:endParaRPr lang="ja-JP" altLang="en-US" sz="1079" dirty="0">
              <a:solidFill>
                <a:srgbClr val="333333"/>
              </a:solidFill>
              <a:cs typeface="Meiryo UI" panose="020B0604030504040204" pitchFamily="50" charset="-128"/>
            </a:endParaRPr>
          </a:p>
        </p:txBody>
      </p:sp>
      <p:sp>
        <p:nvSpPr>
          <p:cNvPr id="40" name="テキスト ボックス 39"/>
          <p:cNvSpPr txBox="1"/>
          <p:nvPr/>
        </p:nvSpPr>
        <p:spPr>
          <a:xfrm>
            <a:off x="5407984" y="-1584097"/>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0.40</a:t>
            </a:r>
            <a:endParaRPr lang="ja-JP" altLang="en-US" sz="1079" dirty="0">
              <a:solidFill>
                <a:srgbClr val="333333"/>
              </a:solidFill>
              <a:cs typeface="Meiryo UI" panose="020B0604030504040204" pitchFamily="50" charset="-128"/>
            </a:endParaRPr>
          </a:p>
        </p:txBody>
      </p:sp>
      <p:sp>
        <p:nvSpPr>
          <p:cNvPr id="41" name="テキスト ボックス 40"/>
          <p:cNvSpPr txBox="1"/>
          <p:nvPr/>
        </p:nvSpPr>
        <p:spPr>
          <a:xfrm>
            <a:off x="6413727" y="-1584097"/>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3.00</a:t>
            </a:r>
            <a:endParaRPr lang="ja-JP" altLang="en-US" sz="1079" dirty="0">
              <a:solidFill>
                <a:srgbClr val="333333"/>
              </a:solidFill>
              <a:cs typeface="Meiryo UI" panose="020B0604030504040204" pitchFamily="50" charset="-128"/>
            </a:endParaRPr>
          </a:p>
        </p:txBody>
      </p:sp>
      <p:sp>
        <p:nvSpPr>
          <p:cNvPr id="42" name="テキスト ボックス 41"/>
          <p:cNvSpPr txBox="1"/>
          <p:nvPr/>
        </p:nvSpPr>
        <p:spPr>
          <a:xfrm>
            <a:off x="9223297"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10.20</a:t>
            </a:r>
            <a:endParaRPr lang="ja-JP" altLang="en-US" sz="1079" dirty="0">
              <a:solidFill>
                <a:srgbClr val="333333"/>
              </a:solidFill>
              <a:cs typeface="Meiryo UI" panose="020B0604030504040204" pitchFamily="50" charset="-128"/>
            </a:endParaRPr>
          </a:p>
        </p:txBody>
      </p:sp>
      <p:sp>
        <p:nvSpPr>
          <p:cNvPr id="43" name="テキスト ボックス 42"/>
          <p:cNvSpPr txBox="1"/>
          <p:nvPr/>
        </p:nvSpPr>
        <p:spPr>
          <a:xfrm>
            <a:off x="10466820"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13.40</a:t>
            </a:r>
            <a:endParaRPr lang="ja-JP" altLang="en-US" sz="1079" dirty="0">
              <a:solidFill>
                <a:srgbClr val="333333"/>
              </a:solidFill>
              <a:cs typeface="Meiryo UI" panose="020B0604030504040204" pitchFamily="50" charset="-128"/>
            </a:endParaRPr>
          </a:p>
        </p:txBody>
      </p:sp>
      <p:sp>
        <p:nvSpPr>
          <p:cNvPr id="44" name="テキスト ボックス 43"/>
          <p:cNvSpPr txBox="1"/>
          <p:nvPr/>
        </p:nvSpPr>
        <p:spPr>
          <a:xfrm>
            <a:off x="11696794" y="611484"/>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7.40</a:t>
            </a:r>
            <a:endParaRPr lang="ja-JP" altLang="en-US" sz="1079" dirty="0">
              <a:solidFill>
                <a:srgbClr val="333333"/>
              </a:solidFill>
              <a:cs typeface="Meiryo UI" panose="020B0604030504040204" pitchFamily="50" charset="-128"/>
            </a:endParaRPr>
          </a:p>
        </p:txBody>
      </p:sp>
      <p:sp>
        <p:nvSpPr>
          <p:cNvPr id="45" name="テキスト ボックス 44"/>
          <p:cNvSpPr txBox="1"/>
          <p:nvPr/>
        </p:nvSpPr>
        <p:spPr>
          <a:xfrm>
            <a:off x="11696794" y="1127160"/>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6.00</a:t>
            </a:r>
            <a:endParaRPr lang="ja-JP" altLang="en-US" sz="1079" dirty="0">
              <a:solidFill>
                <a:srgbClr val="333333"/>
              </a:solidFill>
              <a:cs typeface="Meiryo UI" panose="020B0604030504040204" pitchFamily="50" charset="-128"/>
            </a:endParaRPr>
          </a:p>
        </p:txBody>
      </p:sp>
      <p:sp>
        <p:nvSpPr>
          <p:cNvPr id="46" name="テキスト ボックス 45"/>
          <p:cNvSpPr txBox="1"/>
          <p:nvPr/>
        </p:nvSpPr>
        <p:spPr>
          <a:xfrm>
            <a:off x="11696794" y="1566566"/>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5.60</a:t>
            </a:r>
            <a:endParaRPr lang="ja-JP" altLang="en-US" sz="1079" dirty="0">
              <a:solidFill>
                <a:srgbClr val="333333"/>
              </a:solidFill>
              <a:cs typeface="Meiryo UI" panose="020B0604030504040204" pitchFamily="50" charset="-128"/>
            </a:endParaRPr>
          </a:p>
        </p:txBody>
      </p:sp>
      <p:sp>
        <p:nvSpPr>
          <p:cNvPr id="47" name="テキスト ボックス 46"/>
          <p:cNvSpPr txBox="1"/>
          <p:nvPr/>
        </p:nvSpPr>
        <p:spPr>
          <a:xfrm>
            <a:off x="11696794" y="6002242"/>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5.60</a:t>
            </a:r>
            <a:endParaRPr lang="ja-JP" altLang="en-US" sz="1079" dirty="0">
              <a:solidFill>
                <a:srgbClr val="333333"/>
              </a:solidFill>
              <a:cs typeface="Meiryo UI" panose="020B0604030504040204" pitchFamily="50" charset="-128"/>
            </a:endParaRPr>
          </a:p>
        </p:txBody>
      </p:sp>
      <p:sp>
        <p:nvSpPr>
          <p:cNvPr id="48" name="テキスト ボックス 47"/>
          <p:cNvSpPr txBox="1"/>
          <p:nvPr/>
        </p:nvSpPr>
        <p:spPr>
          <a:xfrm>
            <a:off x="11696794" y="7351434"/>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9.00</a:t>
            </a:r>
            <a:endParaRPr lang="ja-JP" altLang="en-US" sz="1079" dirty="0">
              <a:solidFill>
                <a:srgbClr val="333333"/>
              </a:solidFill>
              <a:cs typeface="Meiryo UI" panose="020B0604030504040204" pitchFamily="50" charset="-128"/>
            </a:endParaRPr>
          </a:p>
        </p:txBody>
      </p:sp>
      <p:sp>
        <p:nvSpPr>
          <p:cNvPr id="32"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921292639"/>
      </p:ext>
    </p:extLst>
  </p:cSld>
  <p:clrMap bg1="lt1" tx1="dk1" bg2="lt2" tx2="dk2" accent1="accent1" accent2="accent2" accent3="accent3" accent4="accent4" accent5="accent5" accent6="accent6" hlink="hlink" folHlink="folHlink"/>
  <p:sldLayoutIdLst>
    <p:sldLayoutId id="2147484020" r:id="rId1"/>
    <p:sldLayoutId id="2147484021" r:id="rId2"/>
    <p:sldLayoutId id="2147484022" r:id="rId3"/>
    <p:sldLayoutId id="2147484023" r:id="rId4"/>
    <p:sldLayoutId id="2147484024" r:id="rId5"/>
    <p:sldLayoutId id="2147484025" r:id="rId6"/>
    <p:sldLayoutId id="2147484026" r:id="rId7"/>
    <p:sldLayoutId id="2147484027" r:id="rId8"/>
    <p:sldLayoutId id="2147484028" r:id="rId9"/>
    <p:sldLayoutId id="2147484029" r:id="rId10"/>
    <p:sldLayoutId id="2147484030" r:id="rId11"/>
  </p:sldLayoutIdLst>
  <p:hf sldNum="0" hdr="0" ftr="0" dt="0"/>
  <p:txStyles>
    <p:titleStyle>
      <a:lvl1pPr algn="ctr" rtl="0" eaLnBrk="1" fontAlgn="base" hangingPunct="1">
        <a:spcBef>
          <a:spcPct val="0"/>
        </a:spcBef>
        <a:spcAft>
          <a:spcPct val="0"/>
        </a:spcAft>
        <a:defRPr kumimoji="1" sz="3454" b="1">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algn="l" rtl="0" eaLnBrk="1" fontAlgn="base" hangingPunct="1">
        <a:spcBef>
          <a:spcPct val="0"/>
        </a:spcBef>
        <a:spcAft>
          <a:spcPct val="0"/>
        </a:spcAft>
        <a:defRPr kumimoji="1" sz="2159">
          <a:solidFill>
            <a:schemeClr val="tx2"/>
          </a:solidFill>
          <a:latin typeface="Arial" charset="0"/>
          <a:ea typeface="HGPｺﾞｼｯｸE" pitchFamily="50" charset="-128"/>
        </a:defRPr>
      </a:lvl2pPr>
      <a:lvl3pPr algn="l" rtl="0" eaLnBrk="1" fontAlgn="base" hangingPunct="1">
        <a:spcBef>
          <a:spcPct val="0"/>
        </a:spcBef>
        <a:spcAft>
          <a:spcPct val="0"/>
        </a:spcAft>
        <a:defRPr kumimoji="1" sz="2159">
          <a:solidFill>
            <a:schemeClr val="tx2"/>
          </a:solidFill>
          <a:latin typeface="Arial" charset="0"/>
          <a:ea typeface="HGPｺﾞｼｯｸE" pitchFamily="50" charset="-128"/>
        </a:defRPr>
      </a:lvl3pPr>
      <a:lvl4pPr algn="l" rtl="0" eaLnBrk="1" fontAlgn="base" hangingPunct="1">
        <a:spcBef>
          <a:spcPct val="0"/>
        </a:spcBef>
        <a:spcAft>
          <a:spcPct val="0"/>
        </a:spcAft>
        <a:defRPr kumimoji="1" sz="2159">
          <a:solidFill>
            <a:schemeClr val="tx2"/>
          </a:solidFill>
          <a:latin typeface="Arial" charset="0"/>
          <a:ea typeface="HGPｺﾞｼｯｸE" pitchFamily="50" charset="-128"/>
        </a:defRPr>
      </a:lvl4pPr>
      <a:lvl5pPr algn="l" rtl="0" eaLnBrk="1" fontAlgn="base" hangingPunct="1">
        <a:spcBef>
          <a:spcPct val="0"/>
        </a:spcBef>
        <a:spcAft>
          <a:spcPct val="0"/>
        </a:spcAft>
        <a:defRPr kumimoji="1" sz="2159">
          <a:solidFill>
            <a:schemeClr val="tx2"/>
          </a:solidFill>
          <a:latin typeface="Arial" charset="0"/>
          <a:ea typeface="HGPｺﾞｼｯｸE" pitchFamily="50" charset="-128"/>
        </a:defRPr>
      </a:lvl5pPr>
      <a:lvl6pPr marL="493456" algn="l" rtl="0" eaLnBrk="1" fontAlgn="base" hangingPunct="1">
        <a:spcBef>
          <a:spcPct val="0"/>
        </a:spcBef>
        <a:spcAft>
          <a:spcPct val="0"/>
        </a:spcAft>
        <a:defRPr kumimoji="1" sz="2159">
          <a:solidFill>
            <a:schemeClr val="tx2"/>
          </a:solidFill>
          <a:latin typeface="Arial" charset="0"/>
          <a:ea typeface="HGPｺﾞｼｯｸE" pitchFamily="50" charset="-128"/>
        </a:defRPr>
      </a:lvl6pPr>
      <a:lvl7pPr marL="986912" algn="l" rtl="0" eaLnBrk="1" fontAlgn="base" hangingPunct="1">
        <a:spcBef>
          <a:spcPct val="0"/>
        </a:spcBef>
        <a:spcAft>
          <a:spcPct val="0"/>
        </a:spcAft>
        <a:defRPr kumimoji="1" sz="2159">
          <a:solidFill>
            <a:schemeClr val="tx2"/>
          </a:solidFill>
          <a:latin typeface="Arial" charset="0"/>
          <a:ea typeface="HGPｺﾞｼｯｸE" pitchFamily="50" charset="-128"/>
        </a:defRPr>
      </a:lvl7pPr>
      <a:lvl8pPr marL="1480368" algn="l" rtl="0" eaLnBrk="1" fontAlgn="base" hangingPunct="1">
        <a:spcBef>
          <a:spcPct val="0"/>
        </a:spcBef>
        <a:spcAft>
          <a:spcPct val="0"/>
        </a:spcAft>
        <a:defRPr kumimoji="1" sz="2159">
          <a:solidFill>
            <a:schemeClr val="tx2"/>
          </a:solidFill>
          <a:latin typeface="Arial" charset="0"/>
          <a:ea typeface="HGPｺﾞｼｯｸE" pitchFamily="50" charset="-128"/>
        </a:defRPr>
      </a:lvl8pPr>
      <a:lvl9pPr marL="1973824" algn="l" rtl="0" eaLnBrk="1" fontAlgn="base" hangingPunct="1">
        <a:spcBef>
          <a:spcPct val="0"/>
        </a:spcBef>
        <a:spcAft>
          <a:spcPct val="0"/>
        </a:spcAft>
        <a:defRPr kumimoji="1" sz="2159">
          <a:solidFill>
            <a:schemeClr val="tx2"/>
          </a:solidFill>
          <a:latin typeface="Arial" charset="0"/>
          <a:ea typeface="HGPｺﾞｼｯｸE" pitchFamily="50" charset="-128"/>
        </a:defRPr>
      </a:lvl9pPr>
    </p:titleStyle>
    <p:bodyStyle>
      <a:lvl1pPr marL="370092" indent="-370092" algn="l" rtl="0" eaLnBrk="1" fontAlgn="base" hangingPunct="1">
        <a:spcBef>
          <a:spcPct val="20000"/>
        </a:spcBef>
        <a:spcAft>
          <a:spcPct val="0"/>
        </a:spcAft>
        <a:defRPr kumimoji="1" sz="1727">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481463" indent="-190187" algn="l" rtl="0" eaLnBrk="1" fontAlgn="base" hangingPunct="1">
        <a:lnSpc>
          <a:spcPct val="110000"/>
        </a:lnSpc>
        <a:spcBef>
          <a:spcPct val="0"/>
        </a:spcBef>
        <a:spcAft>
          <a:spcPct val="0"/>
        </a:spcAft>
        <a:buChar char="–"/>
        <a:defRPr kumimoji="1" sz="151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872115" indent="-197040" algn="l" rtl="0" eaLnBrk="1" fontAlgn="base" hangingPunct="1">
        <a:lnSpc>
          <a:spcPct val="110000"/>
        </a:lnSpc>
        <a:spcBef>
          <a:spcPct val="0"/>
        </a:spcBef>
        <a:spcAft>
          <a:spcPct val="0"/>
        </a:spcAft>
        <a:buChar char="•"/>
        <a:defRPr kumimoji="1" sz="1727">
          <a:solidFill>
            <a:schemeClr val="tx1"/>
          </a:solidFill>
          <a:latin typeface="Times New Roman" pitchFamily="18" charset="0"/>
          <a:ea typeface="+mn-ea"/>
        </a:defRPr>
      </a:lvl3pPr>
      <a:lvl4pPr marL="1255914" indent="-190187" algn="l" rtl="0" eaLnBrk="1" fontAlgn="base" hangingPunct="1">
        <a:lnSpc>
          <a:spcPct val="110000"/>
        </a:lnSpc>
        <a:spcBef>
          <a:spcPct val="0"/>
        </a:spcBef>
        <a:spcAft>
          <a:spcPct val="0"/>
        </a:spcAft>
        <a:buFont typeface="Arial" charset="0"/>
        <a:buChar char="»"/>
        <a:defRPr kumimoji="1" sz="1727">
          <a:solidFill>
            <a:schemeClr val="tx1"/>
          </a:solidFill>
          <a:latin typeface="Times New Roman" pitchFamily="18" charset="0"/>
          <a:ea typeface="+mn-ea"/>
        </a:defRPr>
      </a:lvl4pPr>
      <a:lvl5pPr marL="1646567"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5pPr>
      <a:lvl6pPr marL="2140023"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6pPr>
      <a:lvl7pPr marL="2633479"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7pPr>
      <a:lvl8pPr marL="3126935"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8pPr>
      <a:lvl9pPr marL="3620391"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9pPr>
    </p:bodyStyle>
    <p:otherStyle>
      <a:defPPr>
        <a:defRPr lang="ja-JP"/>
      </a:defPPr>
      <a:lvl1pPr marL="0" algn="l" defTabSz="986912" rtl="0" eaLnBrk="1" latinLnBrk="0" hangingPunct="1">
        <a:defRPr kumimoji="1" sz="1943" kern="1200">
          <a:solidFill>
            <a:schemeClr val="tx1"/>
          </a:solidFill>
          <a:latin typeface="+mn-lt"/>
          <a:ea typeface="+mn-ea"/>
          <a:cs typeface="+mn-cs"/>
        </a:defRPr>
      </a:lvl1pPr>
      <a:lvl2pPr marL="493456" algn="l" defTabSz="986912" rtl="0" eaLnBrk="1" latinLnBrk="0" hangingPunct="1">
        <a:defRPr kumimoji="1" sz="1943" kern="1200">
          <a:solidFill>
            <a:schemeClr val="tx1"/>
          </a:solidFill>
          <a:latin typeface="+mn-lt"/>
          <a:ea typeface="+mn-ea"/>
          <a:cs typeface="+mn-cs"/>
        </a:defRPr>
      </a:lvl2pPr>
      <a:lvl3pPr marL="986912" algn="l" defTabSz="986912" rtl="0" eaLnBrk="1" latinLnBrk="0" hangingPunct="1">
        <a:defRPr kumimoji="1" sz="1943" kern="1200">
          <a:solidFill>
            <a:schemeClr val="tx1"/>
          </a:solidFill>
          <a:latin typeface="+mn-lt"/>
          <a:ea typeface="+mn-ea"/>
          <a:cs typeface="+mn-cs"/>
        </a:defRPr>
      </a:lvl3pPr>
      <a:lvl4pPr marL="1480368" algn="l" defTabSz="986912" rtl="0" eaLnBrk="1" latinLnBrk="0" hangingPunct="1">
        <a:defRPr kumimoji="1" sz="1943" kern="1200">
          <a:solidFill>
            <a:schemeClr val="tx1"/>
          </a:solidFill>
          <a:latin typeface="+mn-lt"/>
          <a:ea typeface="+mn-ea"/>
          <a:cs typeface="+mn-cs"/>
        </a:defRPr>
      </a:lvl4pPr>
      <a:lvl5pPr marL="1973824" algn="l" defTabSz="986912" rtl="0" eaLnBrk="1" latinLnBrk="0" hangingPunct="1">
        <a:defRPr kumimoji="1" sz="1943" kern="1200">
          <a:solidFill>
            <a:schemeClr val="tx1"/>
          </a:solidFill>
          <a:latin typeface="+mn-lt"/>
          <a:ea typeface="+mn-ea"/>
          <a:cs typeface="+mn-cs"/>
        </a:defRPr>
      </a:lvl5pPr>
      <a:lvl6pPr marL="2467280" algn="l" defTabSz="986912" rtl="0" eaLnBrk="1" latinLnBrk="0" hangingPunct="1">
        <a:defRPr kumimoji="1" sz="1943" kern="1200">
          <a:solidFill>
            <a:schemeClr val="tx1"/>
          </a:solidFill>
          <a:latin typeface="+mn-lt"/>
          <a:ea typeface="+mn-ea"/>
          <a:cs typeface="+mn-cs"/>
        </a:defRPr>
      </a:lvl6pPr>
      <a:lvl7pPr marL="2960736" algn="l" defTabSz="986912" rtl="0" eaLnBrk="1" latinLnBrk="0" hangingPunct="1">
        <a:defRPr kumimoji="1" sz="1943" kern="1200">
          <a:solidFill>
            <a:schemeClr val="tx1"/>
          </a:solidFill>
          <a:latin typeface="+mn-lt"/>
          <a:ea typeface="+mn-ea"/>
          <a:cs typeface="+mn-cs"/>
        </a:defRPr>
      </a:lvl7pPr>
      <a:lvl8pPr marL="3454192" algn="l" defTabSz="986912" rtl="0" eaLnBrk="1" latinLnBrk="0" hangingPunct="1">
        <a:defRPr kumimoji="1" sz="1943" kern="1200">
          <a:solidFill>
            <a:schemeClr val="tx1"/>
          </a:solidFill>
          <a:latin typeface="+mn-lt"/>
          <a:ea typeface="+mn-ea"/>
          <a:cs typeface="+mn-cs"/>
        </a:defRPr>
      </a:lvl8pPr>
      <a:lvl9pPr marL="3947648" algn="l" defTabSz="986912" rtl="0" eaLnBrk="1" latinLnBrk="0" hangingPunct="1">
        <a:defRPr kumimoji="1" sz="1943" kern="1200">
          <a:solidFill>
            <a:schemeClr val="tx1"/>
          </a:solidFill>
          <a:latin typeface="+mn-lt"/>
          <a:ea typeface="+mn-ea"/>
          <a:cs typeface="+mn-cs"/>
        </a:defRPr>
      </a:lvl9pPr>
    </p:otherStyle>
  </p:txStyles>
</p:sldMaster>
</file>

<file path=ppt/slideMasters/slideMaster1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cxnSp>
        <p:nvCxnSpPr>
          <p:cNvPr id="19" name="直線コネクタ 18"/>
          <p:cNvCxnSpPr/>
          <p:nvPr/>
        </p:nvCxnSpPr>
        <p:spPr bwMode="auto">
          <a:xfrm>
            <a:off x="135973"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直線コネクタ 19"/>
          <p:cNvCxnSpPr/>
          <p:nvPr/>
        </p:nvCxnSpPr>
        <p:spPr bwMode="auto">
          <a:xfrm>
            <a:off x="294095"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直線コネクタ 20"/>
          <p:cNvCxnSpPr/>
          <p:nvPr/>
        </p:nvCxnSpPr>
        <p:spPr bwMode="auto">
          <a:xfrm>
            <a:off x="1149713"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直線コネクタ 21"/>
          <p:cNvCxnSpPr/>
          <p:nvPr/>
        </p:nvCxnSpPr>
        <p:spPr bwMode="auto">
          <a:xfrm>
            <a:off x="1381126"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直線コネクタ 22"/>
          <p:cNvCxnSpPr/>
          <p:nvPr/>
        </p:nvCxnSpPr>
        <p:spPr bwMode="auto">
          <a:xfrm>
            <a:off x="5187902"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直線コネクタ 23"/>
          <p:cNvCxnSpPr/>
          <p:nvPr/>
        </p:nvCxnSpPr>
        <p:spPr bwMode="auto">
          <a:xfrm>
            <a:off x="5501829"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直線コネクタ 24"/>
          <p:cNvCxnSpPr/>
          <p:nvPr/>
        </p:nvCxnSpPr>
        <p:spPr bwMode="auto">
          <a:xfrm>
            <a:off x="6511040"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 name="直線コネクタ 25"/>
          <p:cNvCxnSpPr/>
          <p:nvPr/>
        </p:nvCxnSpPr>
        <p:spPr bwMode="auto">
          <a:xfrm>
            <a:off x="9309074"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直線コネクタ 26"/>
          <p:cNvCxnSpPr/>
          <p:nvPr/>
        </p:nvCxnSpPr>
        <p:spPr bwMode="auto">
          <a:xfrm>
            <a:off x="10553026"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直線コネクタ 27"/>
          <p:cNvCxnSpPr/>
          <p:nvPr/>
        </p:nvCxnSpPr>
        <p:spPr bwMode="auto">
          <a:xfrm>
            <a:off x="10784499" y="839964"/>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0" name="直線コネクタ 29"/>
          <p:cNvCxnSpPr/>
          <p:nvPr/>
        </p:nvCxnSpPr>
        <p:spPr bwMode="auto">
          <a:xfrm>
            <a:off x="10784499" y="1395073"/>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直線コネクタ 30"/>
          <p:cNvCxnSpPr/>
          <p:nvPr/>
        </p:nvCxnSpPr>
        <p:spPr bwMode="auto">
          <a:xfrm>
            <a:off x="10784499" y="1552566"/>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 name="直線コネクタ 32"/>
          <p:cNvCxnSpPr/>
          <p:nvPr/>
        </p:nvCxnSpPr>
        <p:spPr bwMode="auto">
          <a:xfrm>
            <a:off x="10784499" y="6002242"/>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直線コネクタ 33"/>
          <p:cNvCxnSpPr/>
          <p:nvPr/>
        </p:nvCxnSpPr>
        <p:spPr bwMode="auto">
          <a:xfrm>
            <a:off x="10784499" y="7351435"/>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 name="テキスト ボックス 5"/>
          <p:cNvSpPr txBox="1"/>
          <p:nvPr/>
        </p:nvSpPr>
        <p:spPr>
          <a:xfrm>
            <a:off x="-326595"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13.40</a:t>
            </a:r>
            <a:endParaRPr lang="ja-JP" altLang="en-US" sz="1079" dirty="0">
              <a:solidFill>
                <a:srgbClr val="333333"/>
              </a:solidFill>
              <a:cs typeface="Meiryo UI" panose="020B0604030504040204" pitchFamily="50" charset="-128"/>
            </a:endParaRPr>
          </a:p>
        </p:txBody>
      </p:sp>
      <p:sp>
        <p:nvSpPr>
          <p:cNvPr id="36" name="テキスト ボックス 35"/>
          <p:cNvSpPr txBox="1"/>
          <p:nvPr/>
        </p:nvSpPr>
        <p:spPr>
          <a:xfrm>
            <a:off x="165317" y="-1584098"/>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13.00</a:t>
            </a:r>
            <a:endParaRPr lang="ja-JP" altLang="en-US" sz="1079" dirty="0">
              <a:solidFill>
                <a:srgbClr val="333333"/>
              </a:solidFill>
              <a:cs typeface="Meiryo UI" panose="020B0604030504040204" pitchFamily="50" charset="-128"/>
            </a:endParaRPr>
          </a:p>
        </p:txBody>
      </p:sp>
      <p:sp>
        <p:nvSpPr>
          <p:cNvPr id="37" name="テキスト ボックス 36"/>
          <p:cNvSpPr txBox="1"/>
          <p:nvPr/>
        </p:nvSpPr>
        <p:spPr>
          <a:xfrm>
            <a:off x="656352" y="-1584096"/>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10.80</a:t>
            </a:r>
            <a:endParaRPr lang="ja-JP" altLang="en-US" sz="1079" dirty="0">
              <a:solidFill>
                <a:srgbClr val="333333"/>
              </a:solidFill>
              <a:cs typeface="Meiryo UI" panose="020B0604030504040204" pitchFamily="50" charset="-128"/>
            </a:endParaRPr>
          </a:p>
        </p:txBody>
      </p:sp>
      <p:sp>
        <p:nvSpPr>
          <p:cNvPr id="38" name="テキスト ボックス 37"/>
          <p:cNvSpPr txBox="1"/>
          <p:nvPr/>
        </p:nvSpPr>
        <p:spPr>
          <a:xfrm>
            <a:off x="1295839"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10.20</a:t>
            </a:r>
            <a:endParaRPr lang="ja-JP" altLang="en-US" sz="1079" dirty="0">
              <a:solidFill>
                <a:srgbClr val="333333"/>
              </a:solidFill>
              <a:cs typeface="Meiryo UI" panose="020B0604030504040204" pitchFamily="50" charset="-128"/>
            </a:endParaRPr>
          </a:p>
        </p:txBody>
      </p:sp>
      <p:sp>
        <p:nvSpPr>
          <p:cNvPr id="39" name="テキスト ボックス 38"/>
          <p:cNvSpPr txBox="1"/>
          <p:nvPr/>
        </p:nvSpPr>
        <p:spPr>
          <a:xfrm>
            <a:off x="4768497" y="-1584096"/>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0.40</a:t>
            </a:r>
            <a:endParaRPr lang="ja-JP" altLang="en-US" sz="1079" dirty="0">
              <a:solidFill>
                <a:srgbClr val="333333"/>
              </a:solidFill>
              <a:cs typeface="Meiryo UI" panose="020B0604030504040204" pitchFamily="50" charset="-128"/>
            </a:endParaRPr>
          </a:p>
        </p:txBody>
      </p:sp>
      <p:sp>
        <p:nvSpPr>
          <p:cNvPr id="40" name="テキスト ボックス 39"/>
          <p:cNvSpPr txBox="1"/>
          <p:nvPr/>
        </p:nvSpPr>
        <p:spPr>
          <a:xfrm>
            <a:off x="5407984" y="-1584097"/>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0.40</a:t>
            </a:r>
            <a:endParaRPr lang="ja-JP" altLang="en-US" sz="1079" dirty="0">
              <a:solidFill>
                <a:srgbClr val="333333"/>
              </a:solidFill>
              <a:cs typeface="Meiryo UI" panose="020B0604030504040204" pitchFamily="50" charset="-128"/>
            </a:endParaRPr>
          </a:p>
        </p:txBody>
      </p:sp>
      <p:sp>
        <p:nvSpPr>
          <p:cNvPr id="41" name="テキスト ボックス 40"/>
          <p:cNvSpPr txBox="1"/>
          <p:nvPr/>
        </p:nvSpPr>
        <p:spPr>
          <a:xfrm>
            <a:off x="6413727" y="-1584097"/>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3.00</a:t>
            </a:r>
            <a:endParaRPr lang="ja-JP" altLang="en-US" sz="1079" dirty="0">
              <a:solidFill>
                <a:srgbClr val="333333"/>
              </a:solidFill>
              <a:cs typeface="Meiryo UI" panose="020B0604030504040204" pitchFamily="50" charset="-128"/>
            </a:endParaRPr>
          </a:p>
        </p:txBody>
      </p:sp>
      <p:sp>
        <p:nvSpPr>
          <p:cNvPr id="42" name="テキスト ボックス 41"/>
          <p:cNvSpPr txBox="1"/>
          <p:nvPr/>
        </p:nvSpPr>
        <p:spPr>
          <a:xfrm>
            <a:off x="9223297"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10.20</a:t>
            </a:r>
            <a:endParaRPr lang="ja-JP" altLang="en-US" sz="1079" dirty="0">
              <a:solidFill>
                <a:srgbClr val="333333"/>
              </a:solidFill>
              <a:cs typeface="Meiryo UI" panose="020B0604030504040204" pitchFamily="50" charset="-128"/>
            </a:endParaRPr>
          </a:p>
        </p:txBody>
      </p:sp>
      <p:sp>
        <p:nvSpPr>
          <p:cNvPr id="43" name="テキスト ボックス 42"/>
          <p:cNvSpPr txBox="1"/>
          <p:nvPr/>
        </p:nvSpPr>
        <p:spPr>
          <a:xfrm>
            <a:off x="10466820"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13.40</a:t>
            </a:r>
            <a:endParaRPr lang="ja-JP" altLang="en-US" sz="1079" dirty="0">
              <a:solidFill>
                <a:srgbClr val="333333"/>
              </a:solidFill>
              <a:cs typeface="Meiryo UI" panose="020B0604030504040204" pitchFamily="50" charset="-128"/>
            </a:endParaRPr>
          </a:p>
        </p:txBody>
      </p:sp>
      <p:sp>
        <p:nvSpPr>
          <p:cNvPr id="44" name="テキスト ボックス 43"/>
          <p:cNvSpPr txBox="1"/>
          <p:nvPr/>
        </p:nvSpPr>
        <p:spPr>
          <a:xfrm>
            <a:off x="11696794" y="611484"/>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7.40</a:t>
            </a:r>
            <a:endParaRPr lang="ja-JP" altLang="en-US" sz="1079" dirty="0">
              <a:solidFill>
                <a:srgbClr val="333333"/>
              </a:solidFill>
              <a:cs typeface="Meiryo UI" panose="020B0604030504040204" pitchFamily="50" charset="-128"/>
            </a:endParaRPr>
          </a:p>
        </p:txBody>
      </p:sp>
      <p:sp>
        <p:nvSpPr>
          <p:cNvPr id="45" name="テキスト ボックス 44"/>
          <p:cNvSpPr txBox="1"/>
          <p:nvPr/>
        </p:nvSpPr>
        <p:spPr>
          <a:xfrm>
            <a:off x="11696794" y="1127160"/>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6.00</a:t>
            </a:r>
            <a:endParaRPr lang="ja-JP" altLang="en-US" sz="1079" dirty="0">
              <a:solidFill>
                <a:srgbClr val="333333"/>
              </a:solidFill>
              <a:cs typeface="Meiryo UI" panose="020B0604030504040204" pitchFamily="50" charset="-128"/>
            </a:endParaRPr>
          </a:p>
        </p:txBody>
      </p:sp>
      <p:sp>
        <p:nvSpPr>
          <p:cNvPr id="46" name="テキスト ボックス 45"/>
          <p:cNvSpPr txBox="1"/>
          <p:nvPr/>
        </p:nvSpPr>
        <p:spPr>
          <a:xfrm>
            <a:off x="11696794" y="1566566"/>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5.60</a:t>
            </a:r>
            <a:endParaRPr lang="ja-JP" altLang="en-US" sz="1079" dirty="0">
              <a:solidFill>
                <a:srgbClr val="333333"/>
              </a:solidFill>
              <a:cs typeface="Meiryo UI" panose="020B0604030504040204" pitchFamily="50" charset="-128"/>
            </a:endParaRPr>
          </a:p>
        </p:txBody>
      </p:sp>
      <p:sp>
        <p:nvSpPr>
          <p:cNvPr id="47" name="テキスト ボックス 46"/>
          <p:cNvSpPr txBox="1"/>
          <p:nvPr/>
        </p:nvSpPr>
        <p:spPr>
          <a:xfrm>
            <a:off x="11696794" y="6002242"/>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5.60</a:t>
            </a:r>
            <a:endParaRPr lang="ja-JP" altLang="en-US" sz="1079" dirty="0">
              <a:solidFill>
                <a:srgbClr val="333333"/>
              </a:solidFill>
              <a:cs typeface="Meiryo UI" panose="020B0604030504040204" pitchFamily="50" charset="-128"/>
            </a:endParaRPr>
          </a:p>
        </p:txBody>
      </p:sp>
      <p:sp>
        <p:nvSpPr>
          <p:cNvPr id="48" name="テキスト ボックス 47"/>
          <p:cNvSpPr txBox="1"/>
          <p:nvPr/>
        </p:nvSpPr>
        <p:spPr>
          <a:xfrm>
            <a:off x="11696794" y="7351434"/>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9.00</a:t>
            </a:r>
            <a:endParaRPr lang="ja-JP" altLang="en-US" sz="1079" dirty="0">
              <a:solidFill>
                <a:srgbClr val="333333"/>
              </a:solidFill>
              <a:cs typeface="Meiryo UI" panose="020B0604030504040204" pitchFamily="50" charset="-128"/>
            </a:endParaRPr>
          </a:p>
        </p:txBody>
      </p:sp>
      <p:sp>
        <p:nvSpPr>
          <p:cNvPr id="32"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176963896"/>
      </p:ext>
    </p:extLst>
  </p:cSld>
  <p:clrMap bg1="lt1" tx1="dk1" bg2="lt2" tx2="dk2" accent1="accent1" accent2="accent2" accent3="accent3" accent4="accent4" accent5="accent5" accent6="accent6" hlink="hlink" folHlink="folHlink"/>
  <p:sldLayoutIdLst>
    <p:sldLayoutId id="2147484057" r:id="rId1"/>
    <p:sldLayoutId id="2147484058" r:id="rId2"/>
    <p:sldLayoutId id="2147484059" r:id="rId3"/>
    <p:sldLayoutId id="2147484060" r:id="rId4"/>
    <p:sldLayoutId id="2147484061" r:id="rId5"/>
    <p:sldLayoutId id="2147484062" r:id="rId6"/>
    <p:sldLayoutId id="2147484063" r:id="rId7"/>
    <p:sldLayoutId id="2147484064" r:id="rId8"/>
    <p:sldLayoutId id="2147484065" r:id="rId9"/>
    <p:sldLayoutId id="2147484066" r:id="rId10"/>
    <p:sldLayoutId id="2147484067" r:id="rId11"/>
    <p:sldLayoutId id="2147484068" r:id="rId12"/>
  </p:sldLayoutIdLst>
  <p:hf sldNum="0" hdr="0" ftr="0" dt="0"/>
  <p:txStyles>
    <p:titleStyle>
      <a:lvl1pPr algn="ctr" rtl="0" eaLnBrk="1" fontAlgn="base" hangingPunct="1">
        <a:spcBef>
          <a:spcPct val="0"/>
        </a:spcBef>
        <a:spcAft>
          <a:spcPct val="0"/>
        </a:spcAft>
        <a:defRPr kumimoji="1" sz="3454" b="1">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algn="l" rtl="0" eaLnBrk="1" fontAlgn="base" hangingPunct="1">
        <a:spcBef>
          <a:spcPct val="0"/>
        </a:spcBef>
        <a:spcAft>
          <a:spcPct val="0"/>
        </a:spcAft>
        <a:defRPr kumimoji="1" sz="2159">
          <a:solidFill>
            <a:schemeClr val="tx2"/>
          </a:solidFill>
          <a:latin typeface="Arial" charset="0"/>
          <a:ea typeface="HGPｺﾞｼｯｸE" pitchFamily="50" charset="-128"/>
        </a:defRPr>
      </a:lvl2pPr>
      <a:lvl3pPr algn="l" rtl="0" eaLnBrk="1" fontAlgn="base" hangingPunct="1">
        <a:spcBef>
          <a:spcPct val="0"/>
        </a:spcBef>
        <a:spcAft>
          <a:spcPct val="0"/>
        </a:spcAft>
        <a:defRPr kumimoji="1" sz="2159">
          <a:solidFill>
            <a:schemeClr val="tx2"/>
          </a:solidFill>
          <a:latin typeface="Arial" charset="0"/>
          <a:ea typeface="HGPｺﾞｼｯｸE" pitchFamily="50" charset="-128"/>
        </a:defRPr>
      </a:lvl3pPr>
      <a:lvl4pPr algn="l" rtl="0" eaLnBrk="1" fontAlgn="base" hangingPunct="1">
        <a:spcBef>
          <a:spcPct val="0"/>
        </a:spcBef>
        <a:spcAft>
          <a:spcPct val="0"/>
        </a:spcAft>
        <a:defRPr kumimoji="1" sz="2159">
          <a:solidFill>
            <a:schemeClr val="tx2"/>
          </a:solidFill>
          <a:latin typeface="Arial" charset="0"/>
          <a:ea typeface="HGPｺﾞｼｯｸE" pitchFamily="50" charset="-128"/>
        </a:defRPr>
      </a:lvl4pPr>
      <a:lvl5pPr algn="l" rtl="0" eaLnBrk="1" fontAlgn="base" hangingPunct="1">
        <a:spcBef>
          <a:spcPct val="0"/>
        </a:spcBef>
        <a:spcAft>
          <a:spcPct val="0"/>
        </a:spcAft>
        <a:defRPr kumimoji="1" sz="2159">
          <a:solidFill>
            <a:schemeClr val="tx2"/>
          </a:solidFill>
          <a:latin typeface="Arial" charset="0"/>
          <a:ea typeface="HGPｺﾞｼｯｸE" pitchFamily="50" charset="-128"/>
        </a:defRPr>
      </a:lvl5pPr>
      <a:lvl6pPr marL="493456" algn="l" rtl="0" eaLnBrk="1" fontAlgn="base" hangingPunct="1">
        <a:spcBef>
          <a:spcPct val="0"/>
        </a:spcBef>
        <a:spcAft>
          <a:spcPct val="0"/>
        </a:spcAft>
        <a:defRPr kumimoji="1" sz="2159">
          <a:solidFill>
            <a:schemeClr val="tx2"/>
          </a:solidFill>
          <a:latin typeface="Arial" charset="0"/>
          <a:ea typeface="HGPｺﾞｼｯｸE" pitchFamily="50" charset="-128"/>
        </a:defRPr>
      </a:lvl6pPr>
      <a:lvl7pPr marL="986912" algn="l" rtl="0" eaLnBrk="1" fontAlgn="base" hangingPunct="1">
        <a:spcBef>
          <a:spcPct val="0"/>
        </a:spcBef>
        <a:spcAft>
          <a:spcPct val="0"/>
        </a:spcAft>
        <a:defRPr kumimoji="1" sz="2159">
          <a:solidFill>
            <a:schemeClr val="tx2"/>
          </a:solidFill>
          <a:latin typeface="Arial" charset="0"/>
          <a:ea typeface="HGPｺﾞｼｯｸE" pitchFamily="50" charset="-128"/>
        </a:defRPr>
      </a:lvl7pPr>
      <a:lvl8pPr marL="1480368" algn="l" rtl="0" eaLnBrk="1" fontAlgn="base" hangingPunct="1">
        <a:spcBef>
          <a:spcPct val="0"/>
        </a:spcBef>
        <a:spcAft>
          <a:spcPct val="0"/>
        </a:spcAft>
        <a:defRPr kumimoji="1" sz="2159">
          <a:solidFill>
            <a:schemeClr val="tx2"/>
          </a:solidFill>
          <a:latin typeface="Arial" charset="0"/>
          <a:ea typeface="HGPｺﾞｼｯｸE" pitchFamily="50" charset="-128"/>
        </a:defRPr>
      </a:lvl8pPr>
      <a:lvl9pPr marL="1973824" algn="l" rtl="0" eaLnBrk="1" fontAlgn="base" hangingPunct="1">
        <a:spcBef>
          <a:spcPct val="0"/>
        </a:spcBef>
        <a:spcAft>
          <a:spcPct val="0"/>
        </a:spcAft>
        <a:defRPr kumimoji="1" sz="2159">
          <a:solidFill>
            <a:schemeClr val="tx2"/>
          </a:solidFill>
          <a:latin typeface="Arial" charset="0"/>
          <a:ea typeface="HGPｺﾞｼｯｸE" pitchFamily="50" charset="-128"/>
        </a:defRPr>
      </a:lvl9pPr>
    </p:titleStyle>
    <p:bodyStyle>
      <a:lvl1pPr marL="370092" indent="-370092" algn="l" rtl="0" eaLnBrk="1" fontAlgn="base" hangingPunct="1">
        <a:spcBef>
          <a:spcPct val="20000"/>
        </a:spcBef>
        <a:spcAft>
          <a:spcPct val="0"/>
        </a:spcAft>
        <a:defRPr kumimoji="1" sz="1727">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481463" indent="-190187" algn="l" rtl="0" eaLnBrk="1" fontAlgn="base" hangingPunct="1">
        <a:lnSpc>
          <a:spcPct val="110000"/>
        </a:lnSpc>
        <a:spcBef>
          <a:spcPct val="0"/>
        </a:spcBef>
        <a:spcAft>
          <a:spcPct val="0"/>
        </a:spcAft>
        <a:buChar char="–"/>
        <a:defRPr kumimoji="1" sz="151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872115" indent="-197040" algn="l" rtl="0" eaLnBrk="1" fontAlgn="base" hangingPunct="1">
        <a:lnSpc>
          <a:spcPct val="110000"/>
        </a:lnSpc>
        <a:spcBef>
          <a:spcPct val="0"/>
        </a:spcBef>
        <a:spcAft>
          <a:spcPct val="0"/>
        </a:spcAft>
        <a:buChar char="•"/>
        <a:defRPr kumimoji="1" sz="1727">
          <a:solidFill>
            <a:schemeClr val="tx1"/>
          </a:solidFill>
          <a:latin typeface="Times New Roman" pitchFamily="18" charset="0"/>
          <a:ea typeface="+mn-ea"/>
        </a:defRPr>
      </a:lvl3pPr>
      <a:lvl4pPr marL="1255914" indent="-190187" algn="l" rtl="0" eaLnBrk="1" fontAlgn="base" hangingPunct="1">
        <a:lnSpc>
          <a:spcPct val="110000"/>
        </a:lnSpc>
        <a:spcBef>
          <a:spcPct val="0"/>
        </a:spcBef>
        <a:spcAft>
          <a:spcPct val="0"/>
        </a:spcAft>
        <a:buFont typeface="Arial" charset="0"/>
        <a:buChar char="»"/>
        <a:defRPr kumimoji="1" sz="1727">
          <a:solidFill>
            <a:schemeClr val="tx1"/>
          </a:solidFill>
          <a:latin typeface="Times New Roman" pitchFamily="18" charset="0"/>
          <a:ea typeface="+mn-ea"/>
        </a:defRPr>
      </a:lvl4pPr>
      <a:lvl5pPr marL="1646567"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5pPr>
      <a:lvl6pPr marL="2140023"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6pPr>
      <a:lvl7pPr marL="2633479"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7pPr>
      <a:lvl8pPr marL="3126935"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8pPr>
      <a:lvl9pPr marL="3620391"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9pPr>
    </p:bodyStyle>
    <p:otherStyle>
      <a:defPPr>
        <a:defRPr lang="ja-JP"/>
      </a:defPPr>
      <a:lvl1pPr marL="0" algn="l" defTabSz="986912" rtl="0" eaLnBrk="1" latinLnBrk="0" hangingPunct="1">
        <a:defRPr kumimoji="1" sz="1943" kern="1200">
          <a:solidFill>
            <a:schemeClr val="tx1"/>
          </a:solidFill>
          <a:latin typeface="+mn-lt"/>
          <a:ea typeface="+mn-ea"/>
          <a:cs typeface="+mn-cs"/>
        </a:defRPr>
      </a:lvl1pPr>
      <a:lvl2pPr marL="493456" algn="l" defTabSz="986912" rtl="0" eaLnBrk="1" latinLnBrk="0" hangingPunct="1">
        <a:defRPr kumimoji="1" sz="1943" kern="1200">
          <a:solidFill>
            <a:schemeClr val="tx1"/>
          </a:solidFill>
          <a:latin typeface="+mn-lt"/>
          <a:ea typeface="+mn-ea"/>
          <a:cs typeface="+mn-cs"/>
        </a:defRPr>
      </a:lvl2pPr>
      <a:lvl3pPr marL="986912" algn="l" defTabSz="986912" rtl="0" eaLnBrk="1" latinLnBrk="0" hangingPunct="1">
        <a:defRPr kumimoji="1" sz="1943" kern="1200">
          <a:solidFill>
            <a:schemeClr val="tx1"/>
          </a:solidFill>
          <a:latin typeface="+mn-lt"/>
          <a:ea typeface="+mn-ea"/>
          <a:cs typeface="+mn-cs"/>
        </a:defRPr>
      </a:lvl3pPr>
      <a:lvl4pPr marL="1480368" algn="l" defTabSz="986912" rtl="0" eaLnBrk="1" latinLnBrk="0" hangingPunct="1">
        <a:defRPr kumimoji="1" sz="1943" kern="1200">
          <a:solidFill>
            <a:schemeClr val="tx1"/>
          </a:solidFill>
          <a:latin typeface="+mn-lt"/>
          <a:ea typeface="+mn-ea"/>
          <a:cs typeface="+mn-cs"/>
        </a:defRPr>
      </a:lvl4pPr>
      <a:lvl5pPr marL="1973824" algn="l" defTabSz="986912" rtl="0" eaLnBrk="1" latinLnBrk="0" hangingPunct="1">
        <a:defRPr kumimoji="1" sz="1943" kern="1200">
          <a:solidFill>
            <a:schemeClr val="tx1"/>
          </a:solidFill>
          <a:latin typeface="+mn-lt"/>
          <a:ea typeface="+mn-ea"/>
          <a:cs typeface="+mn-cs"/>
        </a:defRPr>
      </a:lvl5pPr>
      <a:lvl6pPr marL="2467280" algn="l" defTabSz="986912" rtl="0" eaLnBrk="1" latinLnBrk="0" hangingPunct="1">
        <a:defRPr kumimoji="1" sz="1943" kern="1200">
          <a:solidFill>
            <a:schemeClr val="tx1"/>
          </a:solidFill>
          <a:latin typeface="+mn-lt"/>
          <a:ea typeface="+mn-ea"/>
          <a:cs typeface="+mn-cs"/>
        </a:defRPr>
      </a:lvl6pPr>
      <a:lvl7pPr marL="2960736" algn="l" defTabSz="986912" rtl="0" eaLnBrk="1" latinLnBrk="0" hangingPunct="1">
        <a:defRPr kumimoji="1" sz="1943" kern="1200">
          <a:solidFill>
            <a:schemeClr val="tx1"/>
          </a:solidFill>
          <a:latin typeface="+mn-lt"/>
          <a:ea typeface="+mn-ea"/>
          <a:cs typeface="+mn-cs"/>
        </a:defRPr>
      </a:lvl7pPr>
      <a:lvl8pPr marL="3454192" algn="l" defTabSz="986912" rtl="0" eaLnBrk="1" latinLnBrk="0" hangingPunct="1">
        <a:defRPr kumimoji="1" sz="1943" kern="1200">
          <a:solidFill>
            <a:schemeClr val="tx1"/>
          </a:solidFill>
          <a:latin typeface="+mn-lt"/>
          <a:ea typeface="+mn-ea"/>
          <a:cs typeface="+mn-cs"/>
        </a:defRPr>
      </a:lvl8pPr>
      <a:lvl9pPr marL="3947648" algn="l" defTabSz="986912" rtl="0" eaLnBrk="1" latinLnBrk="0" hangingPunct="1">
        <a:defRPr kumimoji="1" sz="1943" kern="1200">
          <a:solidFill>
            <a:schemeClr val="tx1"/>
          </a:solidFill>
          <a:latin typeface="+mn-lt"/>
          <a:ea typeface="+mn-ea"/>
          <a:cs typeface="+mn-cs"/>
        </a:defRPr>
      </a:lvl9pPr>
    </p:otherStyle>
  </p:txStyles>
</p:sldMaster>
</file>

<file path=ppt/slideMasters/slideMaster1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タイトル プレースホルダー 1"/>
          <p:cNvSpPr>
            <a:spLocks noGrp="1"/>
          </p:cNvSpPr>
          <p:nvPr>
            <p:ph type="title"/>
          </p:nvPr>
        </p:nvSpPr>
        <p:spPr bwMode="auto">
          <a:xfrm>
            <a:off x="534591" y="302737"/>
            <a:ext cx="9622632" cy="12599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マスター タイトルの書式設定</a:t>
            </a:r>
          </a:p>
        </p:txBody>
      </p:sp>
      <p:sp>
        <p:nvSpPr>
          <p:cNvPr id="1027" name="テキスト プレースホルダー 2"/>
          <p:cNvSpPr>
            <a:spLocks noGrp="1"/>
          </p:cNvSpPr>
          <p:nvPr>
            <p:ph type="body" idx="1"/>
          </p:nvPr>
        </p:nvSpPr>
        <p:spPr bwMode="auto">
          <a:xfrm>
            <a:off x="534591" y="1763925"/>
            <a:ext cx="9622632" cy="49890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2"/>
          </p:nvPr>
        </p:nvSpPr>
        <p:spPr>
          <a:xfrm>
            <a:off x="534591" y="7006699"/>
            <a:ext cx="2494756" cy="402483"/>
          </a:xfrm>
          <a:prstGeom prst="rect">
            <a:avLst/>
          </a:prstGeom>
        </p:spPr>
        <p:txBody>
          <a:bodyPr vert="horz" lIns="91440" tIns="45720" rIns="91440" bIns="45720" rtlCol="0" anchor="ctr"/>
          <a:lstStyle>
            <a:lvl1pPr algn="l" fontAlgn="auto">
              <a:spcBef>
                <a:spcPts val="0"/>
              </a:spcBef>
              <a:spcAft>
                <a:spcPts val="0"/>
              </a:spcAft>
              <a:defRPr sz="1295">
                <a:solidFill>
                  <a:schemeClr val="tx1">
                    <a:tint val="75000"/>
                  </a:schemeClr>
                </a:solidFill>
                <a:latin typeface="+mn-lt"/>
                <a:ea typeface="+mn-ea"/>
                <a:cs typeface="+mn-cs"/>
              </a:defRPr>
            </a:lvl1pPr>
          </a:lstStyle>
          <a:p>
            <a:pPr>
              <a:defRPr/>
            </a:pPr>
            <a:fld id="{F1FC6161-F4D7-4A7E-918A-2AB5757CD0CB}" type="datetimeFigureOut">
              <a:rPr lang="ja-JP" altLang="en-US"/>
              <a:pPr>
                <a:defRPr/>
              </a:pPr>
              <a:t>2019/1/8</a:t>
            </a:fld>
            <a:endParaRPr lang="ja-JP" altLang="en-US"/>
          </a:p>
        </p:txBody>
      </p:sp>
      <p:sp>
        <p:nvSpPr>
          <p:cNvPr id="5" name="フッター プレースホルダー 4"/>
          <p:cNvSpPr>
            <a:spLocks noGrp="1"/>
          </p:cNvSpPr>
          <p:nvPr>
            <p:ph type="ftr" sz="quarter" idx="3"/>
          </p:nvPr>
        </p:nvSpPr>
        <p:spPr>
          <a:xfrm>
            <a:off x="3653036" y="7006699"/>
            <a:ext cx="3385741" cy="402483"/>
          </a:xfrm>
          <a:prstGeom prst="rect">
            <a:avLst/>
          </a:prstGeom>
        </p:spPr>
        <p:txBody>
          <a:bodyPr vert="horz" lIns="91440" tIns="45720" rIns="91440" bIns="45720" rtlCol="0" anchor="ctr"/>
          <a:lstStyle>
            <a:lvl1pPr algn="ctr" fontAlgn="auto">
              <a:spcBef>
                <a:spcPts val="0"/>
              </a:spcBef>
              <a:spcAft>
                <a:spcPts val="0"/>
              </a:spcAft>
              <a:defRPr sz="1295">
                <a:solidFill>
                  <a:schemeClr val="tx1">
                    <a:tint val="75000"/>
                  </a:schemeClr>
                </a:solidFill>
                <a:latin typeface="+mn-lt"/>
                <a:ea typeface="+mn-ea"/>
                <a:cs typeface="+mn-cs"/>
              </a:defRPr>
            </a:lvl1pPr>
          </a:lstStyle>
          <a:p>
            <a:pPr>
              <a:defRPr/>
            </a:pPr>
            <a:endParaRPr lang="ja-JP" altLang="en-US"/>
          </a:p>
        </p:txBody>
      </p:sp>
      <p:sp>
        <p:nvSpPr>
          <p:cNvPr id="6" name="スライド番号プレースホルダー 5"/>
          <p:cNvSpPr>
            <a:spLocks noGrp="1"/>
          </p:cNvSpPr>
          <p:nvPr>
            <p:ph type="sldNum" sz="quarter" idx="4"/>
          </p:nvPr>
        </p:nvSpPr>
        <p:spPr>
          <a:xfrm>
            <a:off x="7662466" y="7006699"/>
            <a:ext cx="2494756" cy="402483"/>
          </a:xfrm>
          <a:prstGeom prst="rect">
            <a:avLst/>
          </a:prstGeom>
        </p:spPr>
        <p:txBody>
          <a:bodyPr vert="horz" lIns="91440" tIns="45720" rIns="91440" bIns="45720" rtlCol="0" anchor="ctr"/>
          <a:lstStyle>
            <a:lvl1pPr algn="r" fontAlgn="auto">
              <a:spcBef>
                <a:spcPts val="0"/>
              </a:spcBef>
              <a:spcAft>
                <a:spcPts val="0"/>
              </a:spcAft>
              <a:defRPr sz="1295">
                <a:solidFill>
                  <a:schemeClr val="tx1">
                    <a:tint val="75000"/>
                  </a:schemeClr>
                </a:solidFill>
                <a:latin typeface="+mn-lt"/>
                <a:ea typeface="+mn-ea"/>
                <a:cs typeface="+mn-cs"/>
              </a:defRPr>
            </a:lvl1pPr>
          </a:lstStyle>
          <a:p>
            <a:pPr>
              <a:defRPr/>
            </a:pPr>
            <a:fld id="{4DEB08DE-29BF-418C-9141-A4989E36D664}" type="slidenum">
              <a:rPr lang="ja-JP" altLang="en-US"/>
              <a:pPr>
                <a:defRPr/>
              </a:pPr>
              <a:t>‹#›</a:t>
            </a:fld>
            <a:endParaRPr lang="ja-JP" altLang="en-US"/>
          </a:p>
        </p:txBody>
      </p:sp>
    </p:spTree>
    <p:extLst>
      <p:ext uri="{BB962C8B-B14F-4D97-AF65-F5344CB8AC3E}">
        <p14:creationId xmlns:p14="http://schemas.microsoft.com/office/powerpoint/2010/main" val="2666513572"/>
      </p:ext>
    </p:extLst>
  </p:cSld>
  <p:clrMap bg1="lt1" tx1="dk1" bg2="lt2" tx2="dk2" accent1="accent1" accent2="accent2" accent3="accent3" accent4="accent4" accent5="accent5" accent6="accent6" hlink="hlink" folHlink="folHlink"/>
  <p:sldLayoutIdLst>
    <p:sldLayoutId id="2147484167" r:id="rId1"/>
    <p:sldLayoutId id="2147484168" r:id="rId2"/>
    <p:sldLayoutId id="2147484169" r:id="rId3"/>
    <p:sldLayoutId id="2147484170" r:id="rId4"/>
    <p:sldLayoutId id="2147484171" r:id="rId5"/>
    <p:sldLayoutId id="2147484172" r:id="rId6"/>
    <p:sldLayoutId id="2147484173" r:id="rId7"/>
    <p:sldLayoutId id="2147484174" r:id="rId8"/>
    <p:sldLayoutId id="2147484175" r:id="rId9"/>
    <p:sldLayoutId id="2147484176" r:id="rId10"/>
    <p:sldLayoutId id="2147484177" r:id="rId11"/>
  </p:sldLayoutIdLst>
  <p:txStyles>
    <p:titleStyle>
      <a:lvl1pPr algn="ctr" rtl="0" eaLnBrk="0" fontAlgn="base" hangingPunct="0">
        <a:spcBef>
          <a:spcPct val="0"/>
        </a:spcBef>
        <a:spcAft>
          <a:spcPct val="0"/>
        </a:spcAft>
        <a:defRPr kumimoji="1" sz="4749" kern="1200">
          <a:solidFill>
            <a:schemeClr val="tx1"/>
          </a:solidFill>
          <a:latin typeface="+mj-lt"/>
          <a:ea typeface="+mj-ea"/>
          <a:cs typeface="メイリオ" pitchFamily="50" charset="-128"/>
        </a:defRPr>
      </a:lvl1pPr>
      <a:lvl2pPr algn="ctr" rtl="0" eaLnBrk="0" fontAlgn="base" hangingPunct="0">
        <a:spcBef>
          <a:spcPct val="0"/>
        </a:spcBef>
        <a:spcAft>
          <a:spcPct val="0"/>
        </a:spcAft>
        <a:defRPr kumimoji="1" sz="4749">
          <a:solidFill>
            <a:schemeClr val="tx1"/>
          </a:solidFill>
          <a:latin typeface="Cambria" pitchFamily="18" charset="0"/>
          <a:ea typeface="メイリオ" pitchFamily="50" charset="-128"/>
          <a:cs typeface="メイリオ" pitchFamily="50" charset="-128"/>
        </a:defRPr>
      </a:lvl2pPr>
      <a:lvl3pPr algn="ctr" rtl="0" eaLnBrk="0" fontAlgn="base" hangingPunct="0">
        <a:spcBef>
          <a:spcPct val="0"/>
        </a:spcBef>
        <a:spcAft>
          <a:spcPct val="0"/>
        </a:spcAft>
        <a:defRPr kumimoji="1" sz="4749">
          <a:solidFill>
            <a:schemeClr val="tx1"/>
          </a:solidFill>
          <a:latin typeface="Cambria" pitchFamily="18" charset="0"/>
          <a:ea typeface="メイリオ" pitchFamily="50" charset="-128"/>
          <a:cs typeface="メイリオ" pitchFamily="50" charset="-128"/>
        </a:defRPr>
      </a:lvl3pPr>
      <a:lvl4pPr algn="ctr" rtl="0" eaLnBrk="0" fontAlgn="base" hangingPunct="0">
        <a:spcBef>
          <a:spcPct val="0"/>
        </a:spcBef>
        <a:spcAft>
          <a:spcPct val="0"/>
        </a:spcAft>
        <a:defRPr kumimoji="1" sz="4749">
          <a:solidFill>
            <a:schemeClr val="tx1"/>
          </a:solidFill>
          <a:latin typeface="Cambria" pitchFamily="18" charset="0"/>
          <a:ea typeface="メイリオ" pitchFamily="50" charset="-128"/>
          <a:cs typeface="メイリオ" pitchFamily="50" charset="-128"/>
        </a:defRPr>
      </a:lvl4pPr>
      <a:lvl5pPr algn="ctr" rtl="0" eaLnBrk="0" fontAlgn="base" hangingPunct="0">
        <a:spcBef>
          <a:spcPct val="0"/>
        </a:spcBef>
        <a:spcAft>
          <a:spcPct val="0"/>
        </a:spcAft>
        <a:defRPr kumimoji="1" sz="4749">
          <a:solidFill>
            <a:schemeClr val="tx1"/>
          </a:solidFill>
          <a:latin typeface="Cambria" pitchFamily="18" charset="0"/>
          <a:ea typeface="メイリオ" pitchFamily="50" charset="-128"/>
          <a:cs typeface="メイリオ" pitchFamily="50" charset="-128"/>
        </a:defRPr>
      </a:lvl5pPr>
      <a:lvl6pPr marL="493456" algn="ctr" rtl="0" fontAlgn="base">
        <a:spcBef>
          <a:spcPct val="0"/>
        </a:spcBef>
        <a:spcAft>
          <a:spcPct val="0"/>
        </a:spcAft>
        <a:defRPr kumimoji="1" sz="4749">
          <a:solidFill>
            <a:schemeClr val="tx1"/>
          </a:solidFill>
          <a:latin typeface="Cambria" pitchFamily="18" charset="0"/>
          <a:ea typeface="メイリオ" pitchFamily="50" charset="-128"/>
          <a:cs typeface="メイリオ" pitchFamily="50" charset="-128"/>
        </a:defRPr>
      </a:lvl6pPr>
      <a:lvl7pPr marL="986912" algn="ctr" rtl="0" fontAlgn="base">
        <a:spcBef>
          <a:spcPct val="0"/>
        </a:spcBef>
        <a:spcAft>
          <a:spcPct val="0"/>
        </a:spcAft>
        <a:defRPr kumimoji="1" sz="4749">
          <a:solidFill>
            <a:schemeClr val="tx1"/>
          </a:solidFill>
          <a:latin typeface="Cambria" pitchFamily="18" charset="0"/>
          <a:ea typeface="メイリオ" pitchFamily="50" charset="-128"/>
          <a:cs typeface="メイリオ" pitchFamily="50" charset="-128"/>
        </a:defRPr>
      </a:lvl7pPr>
      <a:lvl8pPr marL="1480368" algn="ctr" rtl="0" fontAlgn="base">
        <a:spcBef>
          <a:spcPct val="0"/>
        </a:spcBef>
        <a:spcAft>
          <a:spcPct val="0"/>
        </a:spcAft>
        <a:defRPr kumimoji="1" sz="4749">
          <a:solidFill>
            <a:schemeClr val="tx1"/>
          </a:solidFill>
          <a:latin typeface="Cambria" pitchFamily="18" charset="0"/>
          <a:ea typeface="メイリオ" pitchFamily="50" charset="-128"/>
          <a:cs typeface="メイリオ" pitchFamily="50" charset="-128"/>
        </a:defRPr>
      </a:lvl8pPr>
      <a:lvl9pPr marL="1973824" algn="ctr" rtl="0" fontAlgn="base">
        <a:spcBef>
          <a:spcPct val="0"/>
        </a:spcBef>
        <a:spcAft>
          <a:spcPct val="0"/>
        </a:spcAft>
        <a:defRPr kumimoji="1" sz="4749">
          <a:solidFill>
            <a:schemeClr val="tx1"/>
          </a:solidFill>
          <a:latin typeface="Cambria" pitchFamily="18" charset="0"/>
          <a:ea typeface="メイリオ" pitchFamily="50" charset="-128"/>
          <a:cs typeface="メイリオ" pitchFamily="50" charset="-128"/>
        </a:defRPr>
      </a:lvl9pPr>
    </p:titleStyle>
    <p:bodyStyle>
      <a:lvl1pPr marL="370092" indent="-370092" algn="l" rtl="0" eaLnBrk="0" fontAlgn="base" hangingPunct="0">
        <a:spcBef>
          <a:spcPct val="20000"/>
        </a:spcBef>
        <a:spcAft>
          <a:spcPct val="0"/>
        </a:spcAft>
        <a:buFont typeface="Arial" charset="0"/>
        <a:buChar char="•"/>
        <a:defRPr kumimoji="1" sz="3454" kern="1200">
          <a:solidFill>
            <a:schemeClr val="tx1"/>
          </a:solidFill>
          <a:latin typeface="+mn-lt"/>
          <a:ea typeface="+mn-ea"/>
          <a:cs typeface="メイリオ" pitchFamily="50" charset="-128"/>
        </a:defRPr>
      </a:lvl1pPr>
      <a:lvl2pPr marL="801866" indent="-308410" algn="l" rtl="0" eaLnBrk="0" fontAlgn="base" hangingPunct="0">
        <a:spcBef>
          <a:spcPct val="20000"/>
        </a:spcBef>
        <a:spcAft>
          <a:spcPct val="0"/>
        </a:spcAft>
        <a:buFont typeface="Arial" charset="0"/>
        <a:buChar char="–"/>
        <a:defRPr kumimoji="1" sz="3022" kern="1200">
          <a:solidFill>
            <a:schemeClr val="tx1"/>
          </a:solidFill>
          <a:latin typeface="+mn-lt"/>
          <a:ea typeface="+mn-ea"/>
          <a:cs typeface="メイリオ" pitchFamily="50" charset="-128"/>
        </a:defRPr>
      </a:lvl2pPr>
      <a:lvl3pPr marL="1233640" indent="-246728" algn="l" rtl="0" eaLnBrk="0" fontAlgn="base" hangingPunct="0">
        <a:spcBef>
          <a:spcPct val="20000"/>
        </a:spcBef>
        <a:spcAft>
          <a:spcPct val="0"/>
        </a:spcAft>
        <a:buFont typeface="Arial" charset="0"/>
        <a:buChar char="•"/>
        <a:defRPr kumimoji="1" sz="2590" kern="1200">
          <a:solidFill>
            <a:schemeClr val="tx1"/>
          </a:solidFill>
          <a:latin typeface="+mn-lt"/>
          <a:ea typeface="+mn-ea"/>
          <a:cs typeface="メイリオ" pitchFamily="50" charset="-128"/>
        </a:defRPr>
      </a:lvl3pPr>
      <a:lvl4pPr marL="1727096" indent="-246728" algn="l" rtl="0" eaLnBrk="0" fontAlgn="base" hangingPunct="0">
        <a:spcBef>
          <a:spcPct val="20000"/>
        </a:spcBef>
        <a:spcAft>
          <a:spcPct val="0"/>
        </a:spcAft>
        <a:buFont typeface="Arial" charset="0"/>
        <a:buChar char="–"/>
        <a:defRPr kumimoji="1" sz="2159" kern="1200">
          <a:solidFill>
            <a:schemeClr val="tx1"/>
          </a:solidFill>
          <a:latin typeface="+mn-lt"/>
          <a:ea typeface="+mn-ea"/>
          <a:cs typeface="メイリオ" pitchFamily="50" charset="-128"/>
        </a:defRPr>
      </a:lvl4pPr>
      <a:lvl5pPr marL="2220552" indent="-246728" algn="l" rtl="0" eaLnBrk="0" fontAlgn="base" hangingPunct="0">
        <a:spcBef>
          <a:spcPct val="20000"/>
        </a:spcBef>
        <a:spcAft>
          <a:spcPct val="0"/>
        </a:spcAft>
        <a:buFont typeface="Arial" charset="0"/>
        <a:buChar char="»"/>
        <a:defRPr kumimoji="1" sz="2159" kern="1200">
          <a:solidFill>
            <a:schemeClr val="tx1"/>
          </a:solidFill>
          <a:latin typeface="+mn-lt"/>
          <a:ea typeface="+mn-ea"/>
          <a:cs typeface="メイリオ" pitchFamily="50" charset="-128"/>
        </a:defRPr>
      </a:lvl5pPr>
      <a:lvl6pPr marL="2714008" indent="-246728" algn="l" defTabSz="986912" rtl="0" eaLnBrk="1" latinLnBrk="0" hangingPunct="1">
        <a:spcBef>
          <a:spcPct val="20000"/>
        </a:spcBef>
        <a:buFont typeface="Arial" pitchFamily="34" charset="0"/>
        <a:buChar char="•"/>
        <a:defRPr kumimoji="1" sz="2159" kern="1200">
          <a:solidFill>
            <a:schemeClr val="tx1"/>
          </a:solidFill>
          <a:latin typeface="+mn-lt"/>
          <a:ea typeface="+mn-ea"/>
          <a:cs typeface="+mn-cs"/>
        </a:defRPr>
      </a:lvl6pPr>
      <a:lvl7pPr marL="3207464" indent="-246728" algn="l" defTabSz="986912" rtl="0" eaLnBrk="1" latinLnBrk="0" hangingPunct="1">
        <a:spcBef>
          <a:spcPct val="20000"/>
        </a:spcBef>
        <a:buFont typeface="Arial" pitchFamily="34" charset="0"/>
        <a:buChar char="•"/>
        <a:defRPr kumimoji="1" sz="2159" kern="1200">
          <a:solidFill>
            <a:schemeClr val="tx1"/>
          </a:solidFill>
          <a:latin typeface="+mn-lt"/>
          <a:ea typeface="+mn-ea"/>
          <a:cs typeface="+mn-cs"/>
        </a:defRPr>
      </a:lvl7pPr>
      <a:lvl8pPr marL="3700920" indent="-246728" algn="l" defTabSz="986912" rtl="0" eaLnBrk="1" latinLnBrk="0" hangingPunct="1">
        <a:spcBef>
          <a:spcPct val="20000"/>
        </a:spcBef>
        <a:buFont typeface="Arial" pitchFamily="34" charset="0"/>
        <a:buChar char="•"/>
        <a:defRPr kumimoji="1" sz="2159" kern="1200">
          <a:solidFill>
            <a:schemeClr val="tx1"/>
          </a:solidFill>
          <a:latin typeface="+mn-lt"/>
          <a:ea typeface="+mn-ea"/>
          <a:cs typeface="+mn-cs"/>
        </a:defRPr>
      </a:lvl8pPr>
      <a:lvl9pPr marL="4194376" indent="-246728" algn="l" defTabSz="986912" rtl="0" eaLnBrk="1" latinLnBrk="0" hangingPunct="1">
        <a:spcBef>
          <a:spcPct val="20000"/>
        </a:spcBef>
        <a:buFont typeface="Arial" pitchFamily="34" charset="0"/>
        <a:buChar char="•"/>
        <a:defRPr kumimoji="1" sz="2159" kern="1200">
          <a:solidFill>
            <a:schemeClr val="tx1"/>
          </a:solidFill>
          <a:latin typeface="+mn-lt"/>
          <a:ea typeface="+mn-ea"/>
          <a:cs typeface="+mn-cs"/>
        </a:defRPr>
      </a:lvl9pPr>
    </p:bodyStyle>
    <p:otherStyle>
      <a:defPPr>
        <a:defRPr lang="ja-JP"/>
      </a:defPPr>
      <a:lvl1pPr marL="0" algn="l" defTabSz="986912" rtl="0" eaLnBrk="1" latinLnBrk="0" hangingPunct="1">
        <a:defRPr kumimoji="1" sz="1943" kern="1200">
          <a:solidFill>
            <a:schemeClr val="tx1"/>
          </a:solidFill>
          <a:latin typeface="+mn-lt"/>
          <a:ea typeface="+mn-ea"/>
          <a:cs typeface="+mn-cs"/>
        </a:defRPr>
      </a:lvl1pPr>
      <a:lvl2pPr marL="493456" algn="l" defTabSz="986912" rtl="0" eaLnBrk="1" latinLnBrk="0" hangingPunct="1">
        <a:defRPr kumimoji="1" sz="1943" kern="1200">
          <a:solidFill>
            <a:schemeClr val="tx1"/>
          </a:solidFill>
          <a:latin typeface="+mn-lt"/>
          <a:ea typeface="+mn-ea"/>
          <a:cs typeface="+mn-cs"/>
        </a:defRPr>
      </a:lvl2pPr>
      <a:lvl3pPr marL="986912" algn="l" defTabSz="986912" rtl="0" eaLnBrk="1" latinLnBrk="0" hangingPunct="1">
        <a:defRPr kumimoji="1" sz="1943" kern="1200">
          <a:solidFill>
            <a:schemeClr val="tx1"/>
          </a:solidFill>
          <a:latin typeface="+mn-lt"/>
          <a:ea typeface="+mn-ea"/>
          <a:cs typeface="+mn-cs"/>
        </a:defRPr>
      </a:lvl3pPr>
      <a:lvl4pPr marL="1480368" algn="l" defTabSz="986912" rtl="0" eaLnBrk="1" latinLnBrk="0" hangingPunct="1">
        <a:defRPr kumimoji="1" sz="1943" kern="1200">
          <a:solidFill>
            <a:schemeClr val="tx1"/>
          </a:solidFill>
          <a:latin typeface="+mn-lt"/>
          <a:ea typeface="+mn-ea"/>
          <a:cs typeface="+mn-cs"/>
        </a:defRPr>
      </a:lvl4pPr>
      <a:lvl5pPr marL="1973824" algn="l" defTabSz="986912" rtl="0" eaLnBrk="1" latinLnBrk="0" hangingPunct="1">
        <a:defRPr kumimoji="1" sz="1943" kern="1200">
          <a:solidFill>
            <a:schemeClr val="tx1"/>
          </a:solidFill>
          <a:latin typeface="+mn-lt"/>
          <a:ea typeface="+mn-ea"/>
          <a:cs typeface="+mn-cs"/>
        </a:defRPr>
      </a:lvl5pPr>
      <a:lvl6pPr marL="2467280" algn="l" defTabSz="986912" rtl="0" eaLnBrk="1" latinLnBrk="0" hangingPunct="1">
        <a:defRPr kumimoji="1" sz="1943" kern="1200">
          <a:solidFill>
            <a:schemeClr val="tx1"/>
          </a:solidFill>
          <a:latin typeface="+mn-lt"/>
          <a:ea typeface="+mn-ea"/>
          <a:cs typeface="+mn-cs"/>
        </a:defRPr>
      </a:lvl6pPr>
      <a:lvl7pPr marL="2960736" algn="l" defTabSz="986912" rtl="0" eaLnBrk="1" latinLnBrk="0" hangingPunct="1">
        <a:defRPr kumimoji="1" sz="1943" kern="1200">
          <a:solidFill>
            <a:schemeClr val="tx1"/>
          </a:solidFill>
          <a:latin typeface="+mn-lt"/>
          <a:ea typeface="+mn-ea"/>
          <a:cs typeface="+mn-cs"/>
        </a:defRPr>
      </a:lvl7pPr>
      <a:lvl8pPr marL="3454192" algn="l" defTabSz="986912" rtl="0" eaLnBrk="1" latinLnBrk="0" hangingPunct="1">
        <a:defRPr kumimoji="1" sz="1943" kern="1200">
          <a:solidFill>
            <a:schemeClr val="tx1"/>
          </a:solidFill>
          <a:latin typeface="+mn-lt"/>
          <a:ea typeface="+mn-ea"/>
          <a:cs typeface="+mn-cs"/>
        </a:defRPr>
      </a:lvl8pPr>
      <a:lvl9pPr marL="3947648" algn="l" defTabSz="986912" rtl="0" eaLnBrk="1" latinLnBrk="0" hangingPunct="1">
        <a:defRPr kumimoji="1" sz="1943"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cxnSp>
        <p:nvCxnSpPr>
          <p:cNvPr id="19" name="直線コネクタ 18"/>
          <p:cNvCxnSpPr/>
          <p:nvPr/>
        </p:nvCxnSpPr>
        <p:spPr bwMode="auto">
          <a:xfrm>
            <a:off x="135973"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直線コネクタ 19"/>
          <p:cNvCxnSpPr/>
          <p:nvPr/>
        </p:nvCxnSpPr>
        <p:spPr bwMode="auto">
          <a:xfrm>
            <a:off x="294095"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直線コネクタ 20"/>
          <p:cNvCxnSpPr/>
          <p:nvPr/>
        </p:nvCxnSpPr>
        <p:spPr bwMode="auto">
          <a:xfrm>
            <a:off x="1149713"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直線コネクタ 21"/>
          <p:cNvCxnSpPr/>
          <p:nvPr/>
        </p:nvCxnSpPr>
        <p:spPr bwMode="auto">
          <a:xfrm>
            <a:off x="1381126"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直線コネクタ 22"/>
          <p:cNvCxnSpPr/>
          <p:nvPr/>
        </p:nvCxnSpPr>
        <p:spPr bwMode="auto">
          <a:xfrm>
            <a:off x="5187902"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直線コネクタ 23"/>
          <p:cNvCxnSpPr/>
          <p:nvPr/>
        </p:nvCxnSpPr>
        <p:spPr bwMode="auto">
          <a:xfrm>
            <a:off x="5501829"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直線コネクタ 24"/>
          <p:cNvCxnSpPr/>
          <p:nvPr/>
        </p:nvCxnSpPr>
        <p:spPr bwMode="auto">
          <a:xfrm>
            <a:off x="6511040"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 name="直線コネクタ 25"/>
          <p:cNvCxnSpPr/>
          <p:nvPr/>
        </p:nvCxnSpPr>
        <p:spPr bwMode="auto">
          <a:xfrm>
            <a:off x="9309074"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直線コネクタ 26"/>
          <p:cNvCxnSpPr/>
          <p:nvPr/>
        </p:nvCxnSpPr>
        <p:spPr bwMode="auto">
          <a:xfrm>
            <a:off x="10553026"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直線コネクタ 27"/>
          <p:cNvCxnSpPr/>
          <p:nvPr/>
        </p:nvCxnSpPr>
        <p:spPr bwMode="auto">
          <a:xfrm>
            <a:off x="10784502" y="839964"/>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0" name="直線コネクタ 29"/>
          <p:cNvCxnSpPr/>
          <p:nvPr/>
        </p:nvCxnSpPr>
        <p:spPr bwMode="auto">
          <a:xfrm>
            <a:off x="10784502" y="1395073"/>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直線コネクタ 30"/>
          <p:cNvCxnSpPr/>
          <p:nvPr/>
        </p:nvCxnSpPr>
        <p:spPr bwMode="auto">
          <a:xfrm>
            <a:off x="10784502" y="1552566"/>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 name="直線コネクタ 32"/>
          <p:cNvCxnSpPr/>
          <p:nvPr/>
        </p:nvCxnSpPr>
        <p:spPr bwMode="auto">
          <a:xfrm>
            <a:off x="10784502" y="6002242"/>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直線コネクタ 33"/>
          <p:cNvCxnSpPr/>
          <p:nvPr/>
        </p:nvCxnSpPr>
        <p:spPr bwMode="auto">
          <a:xfrm>
            <a:off x="10784502" y="7351435"/>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 name="テキスト ボックス 5"/>
          <p:cNvSpPr txBox="1"/>
          <p:nvPr/>
        </p:nvSpPr>
        <p:spPr>
          <a:xfrm>
            <a:off x="-315373" y="-1584097"/>
            <a:ext cx="556563" cy="248851"/>
          </a:xfrm>
          <a:prstGeom prst="rect">
            <a:avLst/>
          </a:prstGeom>
          <a:noFill/>
        </p:spPr>
        <p:txBody>
          <a:bodyPr wrap="none" rtlCol="0">
            <a:spAutoFit/>
          </a:bodyPr>
          <a:lstStyle/>
          <a:p>
            <a:pPr algn="ctr" fontAlgn="base">
              <a:spcBef>
                <a:spcPct val="0"/>
              </a:spcBef>
              <a:spcAft>
                <a:spcPct val="0"/>
              </a:spcAft>
            </a:pPr>
            <a:r>
              <a:rPr lang="en-US" altLang="ja-JP" sz="1017" dirty="0">
                <a:solidFill>
                  <a:srgbClr val="333333"/>
                </a:solidFill>
                <a:cs typeface="Meiryo UI" panose="020B0604030504040204" pitchFamily="50" charset="-128"/>
              </a:rPr>
              <a:t>13.40</a:t>
            </a:r>
            <a:endParaRPr lang="ja-JP" altLang="en-US" sz="1017" dirty="0">
              <a:solidFill>
                <a:srgbClr val="333333"/>
              </a:solidFill>
              <a:cs typeface="Meiryo UI" panose="020B0604030504040204" pitchFamily="50" charset="-128"/>
            </a:endParaRPr>
          </a:p>
        </p:txBody>
      </p:sp>
      <p:sp>
        <p:nvSpPr>
          <p:cNvPr id="36" name="テキスト ボックス 35"/>
          <p:cNvSpPr txBox="1"/>
          <p:nvPr/>
        </p:nvSpPr>
        <p:spPr>
          <a:xfrm>
            <a:off x="176540" y="-1584098"/>
            <a:ext cx="556563" cy="248851"/>
          </a:xfrm>
          <a:prstGeom prst="rect">
            <a:avLst/>
          </a:prstGeom>
          <a:noFill/>
        </p:spPr>
        <p:txBody>
          <a:bodyPr wrap="none" rtlCol="0">
            <a:spAutoFit/>
          </a:bodyPr>
          <a:lstStyle/>
          <a:p>
            <a:pPr algn="ctr" fontAlgn="base">
              <a:spcBef>
                <a:spcPct val="0"/>
              </a:spcBef>
              <a:spcAft>
                <a:spcPct val="0"/>
              </a:spcAft>
            </a:pPr>
            <a:r>
              <a:rPr lang="en-US" altLang="ja-JP" sz="1017" dirty="0">
                <a:solidFill>
                  <a:srgbClr val="333333"/>
                </a:solidFill>
                <a:cs typeface="Meiryo UI" panose="020B0604030504040204" pitchFamily="50" charset="-128"/>
              </a:rPr>
              <a:t>13.00</a:t>
            </a:r>
            <a:endParaRPr lang="ja-JP" altLang="en-US" sz="1017" dirty="0">
              <a:solidFill>
                <a:srgbClr val="333333"/>
              </a:solidFill>
              <a:cs typeface="Meiryo UI" panose="020B0604030504040204" pitchFamily="50" charset="-128"/>
            </a:endParaRPr>
          </a:p>
        </p:txBody>
      </p:sp>
      <p:sp>
        <p:nvSpPr>
          <p:cNvPr id="37" name="テキスト ボックス 36"/>
          <p:cNvSpPr txBox="1"/>
          <p:nvPr/>
        </p:nvSpPr>
        <p:spPr>
          <a:xfrm>
            <a:off x="667574" y="-1584096"/>
            <a:ext cx="556563" cy="248851"/>
          </a:xfrm>
          <a:prstGeom prst="rect">
            <a:avLst/>
          </a:prstGeom>
          <a:noFill/>
        </p:spPr>
        <p:txBody>
          <a:bodyPr wrap="none" rtlCol="0">
            <a:spAutoFit/>
          </a:bodyPr>
          <a:lstStyle/>
          <a:p>
            <a:pPr algn="ctr" fontAlgn="base">
              <a:spcBef>
                <a:spcPct val="0"/>
              </a:spcBef>
              <a:spcAft>
                <a:spcPct val="0"/>
              </a:spcAft>
            </a:pPr>
            <a:r>
              <a:rPr lang="en-US" altLang="ja-JP" sz="1017" dirty="0">
                <a:solidFill>
                  <a:srgbClr val="333333"/>
                </a:solidFill>
                <a:cs typeface="Meiryo UI" panose="020B0604030504040204" pitchFamily="50" charset="-128"/>
              </a:rPr>
              <a:t>10.80</a:t>
            </a:r>
            <a:endParaRPr lang="ja-JP" altLang="en-US" sz="1017" dirty="0">
              <a:solidFill>
                <a:srgbClr val="333333"/>
              </a:solidFill>
              <a:cs typeface="Meiryo UI" panose="020B0604030504040204" pitchFamily="50" charset="-128"/>
            </a:endParaRPr>
          </a:p>
        </p:txBody>
      </p:sp>
      <p:sp>
        <p:nvSpPr>
          <p:cNvPr id="38" name="テキスト ボックス 37"/>
          <p:cNvSpPr txBox="1"/>
          <p:nvPr/>
        </p:nvSpPr>
        <p:spPr>
          <a:xfrm>
            <a:off x="1307062" y="-1584097"/>
            <a:ext cx="556563" cy="248851"/>
          </a:xfrm>
          <a:prstGeom prst="rect">
            <a:avLst/>
          </a:prstGeom>
          <a:noFill/>
        </p:spPr>
        <p:txBody>
          <a:bodyPr wrap="none" rtlCol="0">
            <a:spAutoFit/>
          </a:bodyPr>
          <a:lstStyle/>
          <a:p>
            <a:pPr algn="ctr" fontAlgn="base">
              <a:spcBef>
                <a:spcPct val="0"/>
              </a:spcBef>
              <a:spcAft>
                <a:spcPct val="0"/>
              </a:spcAft>
            </a:pPr>
            <a:r>
              <a:rPr lang="en-US" altLang="ja-JP" sz="1017" dirty="0">
                <a:solidFill>
                  <a:srgbClr val="333333"/>
                </a:solidFill>
                <a:cs typeface="Meiryo UI" panose="020B0604030504040204" pitchFamily="50" charset="-128"/>
              </a:rPr>
              <a:t>10.20</a:t>
            </a:r>
            <a:endParaRPr lang="ja-JP" altLang="en-US" sz="1017" dirty="0">
              <a:solidFill>
                <a:srgbClr val="333333"/>
              </a:solidFill>
              <a:cs typeface="Meiryo UI" panose="020B0604030504040204" pitchFamily="50" charset="-128"/>
            </a:endParaRPr>
          </a:p>
        </p:txBody>
      </p:sp>
      <p:sp>
        <p:nvSpPr>
          <p:cNvPr id="39" name="テキスト ボックス 38"/>
          <p:cNvSpPr txBox="1"/>
          <p:nvPr/>
        </p:nvSpPr>
        <p:spPr>
          <a:xfrm>
            <a:off x="4777314" y="-1584096"/>
            <a:ext cx="474810" cy="248851"/>
          </a:xfrm>
          <a:prstGeom prst="rect">
            <a:avLst/>
          </a:prstGeom>
          <a:noFill/>
        </p:spPr>
        <p:txBody>
          <a:bodyPr wrap="none" rtlCol="0">
            <a:spAutoFit/>
          </a:bodyPr>
          <a:lstStyle/>
          <a:p>
            <a:pPr algn="ctr" fontAlgn="base">
              <a:spcBef>
                <a:spcPct val="0"/>
              </a:spcBef>
              <a:spcAft>
                <a:spcPct val="0"/>
              </a:spcAft>
            </a:pPr>
            <a:r>
              <a:rPr lang="en-US" altLang="ja-JP" sz="1017" dirty="0">
                <a:solidFill>
                  <a:srgbClr val="333333"/>
                </a:solidFill>
                <a:cs typeface="Meiryo UI" panose="020B0604030504040204" pitchFamily="50" charset="-128"/>
              </a:rPr>
              <a:t>0.40</a:t>
            </a:r>
            <a:endParaRPr lang="ja-JP" altLang="en-US" sz="1017" dirty="0">
              <a:solidFill>
                <a:srgbClr val="333333"/>
              </a:solidFill>
              <a:cs typeface="Meiryo UI" panose="020B0604030504040204" pitchFamily="50" charset="-128"/>
            </a:endParaRPr>
          </a:p>
        </p:txBody>
      </p:sp>
      <p:sp>
        <p:nvSpPr>
          <p:cNvPr id="40" name="テキスト ボックス 39"/>
          <p:cNvSpPr txBox="1"/>
          <p:nvPr/>
        </p:nvSpPr>
        <p:spPr>
          <a:xfrm>
            <a:off x="5416801" y="-1584097"/>
            <a:ext cx="474810" cy="248851"/>
          </a:xfrm>
          <a:prstGeom prst="rect">
            <a:avLst/>
          </a:prstGeom>
          <a:noFill/>
        </p:spPr>
        <p:txBody>
          <a:bodyPr wrap="none" rtlCol="0">
            <a:spAutoFit/>
          </a:bodyPr>
          <a:lstStyle/>
          <a:p>
            <a:pPr algn="ctr" fontAlgn="base">
              <a:spcBef>
                <a:spcPct val="0"/>
              </a:spcBef>
              <a:spcAft>
                <a:spcPct val="0"/>
              </a:spcAft>
            </a:pPr>
            <a:r>
              <a:rPr lang="en-US" altLang="ja-JP" sz="1017" dirty="0">
                <a:solidFill>
                  <a:srgbClr val="333333"/>
                </a:solidFill>
                <a:cs typeface="Meiryo UI" panose="020B0604030504040204" pitchFamily="50" charset="-128"/>
              </a:rPr>
              <a:t>0.40</a:t>
            </a:r>
            <a:endParaRPr lang="ja-JP" altLang="en-US" sz="1017" dirty="0">
              <a:solidFill>
                <a:srgbClr val="333333"/>
              </a:solidFill>
              <a:cs typeface="Meiryo UI" panose="020B0604030504040204" pitchFamily="50" charset="-128"/>
            </a:endParaRPr>
          </a:p>
        </p:txBody>
      </p:sp>
      <p:sp>
        <p:nvSpPr>
          <p:cNvPr id="41" name="テキスト ボックス 40"/>
          <p:cNvSpPr txBox="1"/>
          <p:nvPr/>
        </p:nvSpPr>
        <p:spPr>
          <a:xfrm>
            <a:off x="6422544" y="-1584097"/>
            <a:ext cx="474810" cy="248851"/>
          </a:xfrm>
          <a:prstGeom prst="rect">
            <a:avLst/>
          </a:prstGeom>
          <a:noFill/>
        </p:spPr>
        <p:txBody>
          <a:bodyPr wrap="none" rtlCol="0">
            <a:spAutoFit/>
          </a:bodyPr>
          <a:lstStyle/>
          <a:p>
            <a:pPr algn="ctr" fontAlgn="base">
              <a:spcBef>
                <a:spcPct val="0"/>
              </a:spcBef>
              <a:spcAft>
                <a:spcPct val="0"/>
              </a:spcAft>
            </a:pPr>
            <a:r>
              <a:rPr lang="en-US" altLang="ja-JP" sz="1017" dirty="0">
                <a:solidFill>
                  <a:srgbClr val="333333"/>
                </a:solidFill>
                <a:cs typeface="Meiryo UI" panose="020B0604030504040204" pitchFamily="50" charset="-128"/>
              </a:rPr>
              <a:t>3.00</a:t>
            </a:r>
            <a:endParaRPr lang="ja-JP" altLang="en-US" sz="1017" dirty="0">
              <a:solidFill>
                <a:srgbClr val="333333"/>
              </a:solidFill>
              <a:cs typeface="Meiryo UI" panose="020B0604030504040204" pitchFamily="50" charset="-128"/>
            </a:endParaRPr>
          </a:p>
        </p:txBody>
      </p:sp>
      <p:sp>
        <p:nvSpPr>
          <p:cNvPr id="42" name="テキスト ボックス 41"/>
          <p:cNvSpPr txBox="1"/>
          <p:nvPr/>
        </p:nvSpPr>
        <p:spPr>
          <a:xfrm>
            <a:off x="9234519" y="-1584097"/>
            <a:ext cx="556563" cy="248851"/>
          </a:xfrm>
          <a:prstGeom prst="rect">
            <a:avLst/>
          </a:prstGeom>
          <a:noFill/>
        </p:spPr>
        <p:txBody>
          <a:bodyPr wrap="none" rtlCol="0">
            <a:spAutoFit/>
          </a:bodyPr>
          <a:lstStyle/>
          <a:p>
            <a:pPr algn="ctr" fontAlgn="base">
              <a:spcBef>
                <a:spcPct val="0"/>
              </a:spcBef>
              <a:spcAft>
                <a:spcPct val="0"/>
              </a:spcAft>
            </a:pPr>
            <a:r>
              <a:rPr lang="en-US" altLang="ja-JP" sz="1017" dirty="0">
                <a:solidFill>
                  <a:srgbClr val="333333"/>
                </a:solidFill>
                <a:cs typeface="Meiryo UI" panose="020B0604030504040204" pitchFamily="50" charset="-128"/>
              </a:rPr>
              <a:t>10.20</a:t>
            </a:r>
            <a:endParaRPr lang="ja-JP" altLang="en-US" sz="1017" dirty="0">
              <a:solidFill>
                <a:srgbClr val="333333"/>
              </a:solidFill>
              <a:cs typeface="Meiryo UI" panose="020B0604030504040204" pitchFamily="50" charset="-128"/>
            </a:endParaRPr>
          </a:p>
        </p:txBody>
      </p:sp>
      <p:sp>
        <p:nvSpPr>
          <p:cNvPr id="43" name="テキスト ボックス 42"/>
          <p:cNvSpPr txBox="1"/>
          <p:nvPr/>
        </p:nvSpPr>
        <p:spPr>
          <a:xfrm>
            <a:off x="10478041" y="-1584097"/>
            <a:ext cx="556563" cy="248851"/>
          </a:xfrm>
          <a:prstGeom prst="rect">
            <a:avLst/>
          </a:prstGeom>
          <a:noFill/>
        </p:spPr>
        <p:txBody>
          <a:bodyPr wrap="none" rtlCol="0">
            <a:spAutoFit/>
          </a:bodyPr>
          <a:lstStyle/>
          <a:p>
            <a:pPr algn="ctr" fontAlgn="base">
              <a:spcBef>
                <a:spcPct val="0"/>
              </a:spcBef>
              <a:spcAft>
                <a:spcPct val="0"/>
              </a:spcAft>
            </a:pPr>
            <a:r>
              <a:rPr lang="en-US" altLang="ja-JP" sz="1017" dirty="0">
                <a:solidFill>
                  <a:srgbClr val="333333"/>
                </a:solidFill>
                <a:cs typeface="Meiryo UI" panose="020B0604030504040204" pitchFamily="50" charset="-128"/>
              </a:rPr>
              <a:t>13.40</a:t>
            </a:r>
            <a:endParaRPr lang="ja-JP" altLang="en-US" sz="1017" dirty="0">
              <a:solidFill>
                <a:srgbClr val="333333"/>
              </a:solidFill>
              <a:cs typeface="Meiryo UI" panose="020B0604030504040204" pitchFamily="50" charset="-128"/>
            </a:endParaRPr>
          </a:p>
        </p:txBody>
      </p:sp>
      <p:sp>
        <p:nvSpPr>
          <p:cNvPr id="44" name="テキスト ボックス 43"/>
          <p:cNvSpPr txBox="1"/>
          <p:nvPr/>
        </p:nvSpPr>
        <p:spPr>
          <a:xfrm>
            <a:off x="11714428" y="611487"/>
            <a:ext cx="474809" cy="248851"/>
          </a:xfrm>
          <a:prstGeom prst="rect">
            <a:avLst/>
          </a:prstGeom>
          <a:noFill/>
        </p:spPr>
        <p:txBody>
          <a:bodyPr wrap="none" rtlCol="0">
            <a:spAutoFit/>
          </a:bodyPr>
          <a:lstStyle/>
          <a:p>
            <a:pPr algn="r" fontAlgn="base">
              <a:spcBef>
                <a:spcPct val="0"/>
              </a:spcBef>
              <a:spcAft>
                <a:spcPct val="0"/>
              </a:spcAft>
            </a:pPr>
            <a:r>
              <a:rPr lang="en-US" altLang="ja-JP" sz="1017" dirty="0">
                <a:solidFill>
                  <a:srgbClr val="333333"/>
                </a:solidFill>
                <a:cs typeface="Meiryo UI" panose="020B0604030504040204" pitchFamily="50" charset="-128"/>
              </a:rPr>
              <a:t>7.40</a:t>
            </a:r>
            <a:endParaRPr lang="ja-JP" altLang="en-US" sz="1017" dirty="0">
              <a:solidFill>
                <a:srgbClr val="333333"/>
              </a:solidFill>
              <a:cs typeface="Meiryo UI" panose="020B0604030504040204" pitchFamily="50" charset="-128"/>
            </a:endParaRPr>
          </a:p>
        </p:txBody>
      </p:sp>
      <p:sp>
        <p:nvSpPr>
          <p:cNvPr id="45" name="テキスト ボックス 44"/>
          <p:cNvSpPr txBox="1"/>
          <p:nvPr/>
        </p:nvSpPr>
        <p:spPr>
          <a:xfrm>
            <a:off x="11714428" y="1127163"/>
            <a:ext cx="474809" cy="248851"/>
          </a:xfrm>
          <a:prstGeom prst="rect">
            <a:avLst/>
          </a:prstGeom>
          <a:noFill/>
        </p:spPr>
        <p:txBody>
          <a:bodyPr wrap="none" rtlCol="0">
            <a:spAutoFit/>
          </a:bodyPr>
          <a:lstStyle/>
          <a:p>
            <a:pPr algn="r" fontAlgn="base">
              <a:spcBef>
                <a:spcPct val="0"/>
              </a:spcBef>
              <a:spcAft>
                <a:spcPct val="0"/>
              </a:spcAft>
            </a:pPr>
            <a:r>
              <a:rPr lang="en-US" altLang="ja-JP" sz="1017" dirty="0">
                <a:solidFill>
                  <a:srgbClr val="333333"/>
                </a:solidFill>
                <a:cs typeface="Meiryo UI" panose="020B0604030504040204" pitchFamily="50" charset="-128"/>
              </a:rPr>
              <a:t>6.00</a:t>
            </a:r>
            <a:endParaRPr lang="ja-JP" altLang="en-US" sz="1017" dirty="0">
              <a:solidFill>
                <a:srgbClr val="333333"/>
              </a:solidFill>
              <a:cs typeface="Meiryo UI" panose="020B0604030504040204" pitchFamily="50" charset="-128"/>
            </a:endParaRPr>
          </a:p>
        </p:txBody>
      </p:sp>
      <p:sp>
        <p:nvSpPr>
          <p:cNvPr id="46" name="テキスト ボックス 45"/>
          <p:cNvSpPr txBox="1"/>
          <p:nvPr/>
        </p:nvSpPr>
        <p:spPr>
          <a:xfrm>
            <a:off x="11714428" y="1566569"/>
            <a:ext cx="474809" cy="248851"/>
          </a:xfrm>
          <a:prstGeom prst="rect">
            <a:avLst/>
          </a:prstGeom>
          <a:noFill/>
        </p:spPr>
        <p:txBody>
          <a:bodyPr wrap="none" rtlCol="0">
            <a:spAutoFit/>
          </a:bodyPr>
          <a:lstStyle/>
          <a:p>
            <a:pPr algn="r" fontAlgn="base">
              <a:spcBef>
                <a:spcPct val="0"/>
              </a:spcBef>
              <a:spcAft>
                <a:spcPct val="0"/>
              </a:spcAft>
            </a:pPr>
            <a:r>
              <a:rPr lang="en-US" altLang="ja-JP" sz="1017" dirty="0">
                <a:solidFill>
                  <a:srgbClr val="333333"/>
                </a:solidFill>
                <a:cs typeface="Meiryo UI" panose="020B0604030504040204" pitchFamily="50" charset="-128"/>
              </a:rPr>
              <a:t>5.60</a:t>
            </a:r>
            <a:endParaRPr lang="ja-JP" altLang="en-US" sz="1017" dirty="0">
              <a:solidFill>
                <a:srgbClr val="333333"/>
              </a:solidFill>
              <a:cs typeface="Meiryo UI" panose="020B0604030504040204" pitchFamily="50" charset="-128"/>
            </a:endParaRPr>
          </a:p>
        </p:txBody>
      </p:sp>
      <p:sp>
        <p:nvSpPr>
          <p:cNvPr id="47" name="テキスト ボックス 46"/>
          <p:cNvSpPr txBox="1"/>
          <p:nvPr/>
        </p:nvSpPr>
        <p:spPr>
          <a:xfrm>
            <a:off x="11714428" y="6002245"/>
            <a:ext cx="474809" cy="248851"/>
          </a:xfrm>
          <a:prstGeom prst="rect">
            <a:avLst/>
          </a:prstGeom>
          <a:noFill/>
        </p:spPr>
        <p:txBody>
          <a:bodyPr wrap="none" rtlCol="0">
            <a:spAutoFit/>
          </a:bodyPr>
          <a:lstStyle/>
          <a:p>
            <a:pPr algn="r" fontAlgn="base">
              <a:spcBef>
                <a:spcPct val="0"/>
              </a:spcBef>
              <a:spcAft>
                <a:spcPct val="0"/>
              </a:spcAft>
            </a:pPr>
            <a:r>
              <a:rPr lang="en-US" altLang="ja-JP" sz="1017" dirty="0">
                <a:solidFill>
                  <a:srgbClr val="333333"/>
                </a:solidFill>
                <a:cs typeface="Meiryo UI" panose="020B0604030504040204" pitchFamily="50" charset="-128"/>
              </a:rPr>
              <a:t>5.60</a:t>
            </a:r>
            <a:endParaRPr lang="ja-JP" altLang="en-US" sz="1017" dirty="0">
              <a:solidFill>
                <a:srgbClr val="333333"/>
              </a:solidFill>
              <a:cs typeface="Meiryo UI" panose="020B0604030504040204" pitchFamily="50" charset="-128"/>
            </a:endParaRPr>
          </a:p>
        </p:txBody>
      </p:sp>
      <p:sp>
        <p:nvSpPr>
          <p:cNvPr id="48" name="テキスト ボックス 47"/>
          <p:cNvSpPr txBox="1"/>
          <p:nvPr/>
        </p:nvSpPr>
        <p:spPr>
          <a:xfrm>
            <a:off x="11714428" y="7351437"/>
            <a:ext cx="474809" cy="248851"/>
          </a:xfrm>
          <a:prstGeom prst="rect">
            <a:avLst/>
          </a:prstGeom>
          <a:noFill/>
        </p:spPr>
        <p:txBody>
          <a:bodyPr wrap="none" rtlCol="0">
            <a:spAutoFit/>
          </a:bodyPr>
          <a:lstStyle/>
          <a:p>
            <a:pPr algn="r" fontAlgn="base">
              <a:spcBef>
                <a:spcPct val="0"/>
              </a:spcBef>
              <a:spcAft>
                <a:spcPct val="0"/>
              </a:spcAft>
            </a:pPr>
            <a:r>
              <a:rPr lang="en-US" altLang="ja-JP" sz="1017" dirty="0">
                <a:solidFill>
                  <a:srgbClr val="333333"/>
                </a:solidFill>
                <a:cs typeface="Meiryo UI" panose="020B0604030504040204" pitchFamily="50" charset="-128"/>
              </a:rPr>
              <a:t>9.00</a:t>
            </a:r>
            <a:endParaRPr lang="ja-JP" altLang="en-US" sz="1017" dirty="0">
              <a:solidFill>
                <a:srgbClr val="333333"/>
              </a:solidFill>
              <a:cs typeface="Meiryo UI" panose="020B0604030504040204" pitchFamily="50" charset="-128"/>
            </a:endParaRPr>
          </a:p>
        </p:txBody>
      </p:sp>
    </p:spTree>
    <p:extLst>
      <p:ext uri="{BB962C8B-B14F-4D97-AF65-F5344CB8AC3E}">
        <p14:creationId xmlns:p14="http://schemas.microsoft.com/office/powerpoint/2010/main" val="2348290065"/>
      </p:ext>
    </p:extLst>
  </p:cSld>
  <p:clrMap bg1="lt1" tx1="dk1" bg2="lt2" tx2="dk2" accent1="accent1" accent2="accent2" accent3="accent3" accent4="accent4" accent5="accent5" accent6="accent6" hlink="hlink" folHlink="folHlink"/>
  <p:sldLayoutIdLst>
    <p:sldLayoutId id="2147483754" r:id="rId1"/>
    <p:sldLayoutId id="2147483755" r:id="rId2"/>
    <p:sldLayoutId id="2147483756" r:id="rId3"/>
    <p:sldLayoutId id="2147483757" r:id="rId4"/>
    <p:sldLayoutId id="2147483758" r:id="rId5"/>
    <p:sldLayoutId id="2147483759" r:id="rId6"/>
    <p:sldLayoutId id="2147483760" r:id="rId7"/>
    <p:sldLayoutId id="2147483761" r:id="rId8"/>
    <p:sldLayoutId id="2147483762" r:id="rId9"/>
    <p:sldLayoutId id="2147483763" r:id="rId10"/>
    <p:sldLayoutId id="2147483764" r:id="rId11"/>
  </p:sldLayoutIdLst>
  <p:hf sldNum="0" hdr="0" ftr="0" dt="0"/>
  <p:txStyles>
    <p:titleStyle>
      <a:lvl1pPr algn="ctr" rtl="0" eaLnBrk="1" fontAlgn="base" hangingPunct="1">
        <a:spcBef>
          <a:spcPct val="0"/>
        </a:spcBef>
        <a:spcAft>
          <a:spcPct val="0"/>
        </a:spcAft>
        <a:defRPr kumimoji="1" sz="3256" b="1">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algn="l" rtl="0" eaLnBrk="1" fontAlgn="base" hangingPunct="1">
        <a:spcBef>
          <a:spcPct val="0"/>
        </a:spcBef>
        <a:spcAft>
          <a:spcPct val="0"/>
        </a:spcAft>
        <a:defRPr kumimoji="1" sz="2035">
          <a:solidFill>
            <a:schemeClr val="tx2"/>
          </a:solidFill>
          <a:latin typeface="Arial" charset="0"/>
          <a:ea typeface="HGPｺﾞｼｯｸE" pitchFamily="50" charset="-128"/>
        </a:defRPr>
      </a:lvl2pPr>
      <a:lvl3pPr algn="l" rtl="0" eaLnBrk="1" fontAlgn="base" hangingPunct="1">
        <a:spcBef>
          <a:spcPct val="0"/>
        </a:spcBef>
        <a:spcAft>
          <a:spcPct val="0"/>
        </a:spcAft>
        <a:defRPr kumimoji="1" sz="2035">
          <a:solidFill>
            <a:schemeClr val="tx2"/>
          </a:solidFill>
          <a:latin typeface="Arial" charset="0"/>
          <a:ea typeface="HGPｺﾞｼｯｸE" pitchFamily="50" charset="-128"/>
        </a:defRPr>
      </a:lvl3pPr>
      <a:lvl4pPr algn="l" rtl="0" eaLnBrk="1" fontAlgn="base" hangingPunct="1">
        <a:spcBef>
          <a:spcPct val="0"/>
        </a:spcBef>
        <a:spcAft>
          <a:spcPct val="0"/>
        </a:spcAft>
        <a:defRPr kumimoji="1" sz="2035">
          <a:solidFill>
            <a:schemeClr val="tx2"/>
          </a:solidFill>
          <a:latin typeface="Arial" charset="0"/>
          <a:ea typeface="HGPｺﾞｼｯｸE" pitchFamily="50" charset="-128"/>
        </a:defRPr>
      </a:lvl4pPr>
      <a:lvl5pPr algn="l" rtl="0" eaLnBrk="1" fontAlgn="base" hangingPunct="1">
        <a:spcBef>
          <a:spcPct val="0"/>
        </a:spcBef>
        <a:spcAft>
          <a:spcPct val="0"/>
        </a:spcAft>
        <a:defRPr kumimoji="1" sz="2035">
          <a:solidFill>
            <a:schemeClr val="tx2"/>
          </a:solidFill>
          <a:latin typeface="Arial" charset="0"/>
          <a:ea typeface="HGPｺﾞｼｯｸE" pitchFamily="50" charset="-128"/>
        </a:defRPr>
      </a:lvl5pPr>
      <a:lvl6pPr marL="465181" algn="l" rtl="0" eaLnBrk="1" fontAlgn="base" hangingPunct="1">
        <a:spcBef>
          <a:spcPct val="0"/>
        </a:spcBef>
        <a:spcAft>
          <a:spcPct val="0"/>
        </a:spcAft>
        <a:defRPr kumimoji="1" sz="2035">
          <a:solidFill>
            <a:schemeClr val="tx2"/>
          </a:solidFill>
          <a:latin typeface="Arial" charset="0"/>
          <a:ea typeface="HGPｺﾞｼｯｸE" pitchFamily="50" charset="-128"/>
        </a:defRPr>
      </a:lvl6pPr>
      <a:lvl7pPr marL="930362" algn="l" rtl="0" eaLnBrk="1" fontAlgn="base" hangingPunct="1">
        <a:spcBef>
          <a:spcPct val="0"/>
        </a:spcBef>
        <a:spcAft>
          <a:spcPct val="0"/>
        </a:spcAft>
        <a:defRPr kumimoji="1" sz="2035">
          <a:solidFill>
            <a:schemeClr val="tx2"/>
          </a:solidFill>
          <a:latin typeface="Arial" charset="0"/>
          <a:ea typeface="HGPｺﾞｼｯｸE" pitchFamily="50" charset="-128"/>
        </a:defRPr>
      </a:lvl7pPr>
      <a:lvl8pPr marL="1395543" algn="l" rtl="0" eaLnBrk="1" fontAlgn="base" hangingPunct="1">
        <a:spcBef>
          <a:spcPct val="0"/>
        </a:spcBef>
        <a:spcAft>
          <a:spcPct val="0"/>
        </a:spcAft>
        <a:defRPr kumimoji="1" sz="2035">
          <a:solidFill>
            <a:schemeClr val="tx2"/>
          </a:solidFill>
          <a:latin typeface="Arial" charset="0"/>
          <a:ea typeface="HGPｺﾞｼｯｸE" pitchFamily="50" charset="-128"/>
        </a:defRPr>
      </a:lvl8pPr>
      <a:lvl9pPr marL="1860724" algn="l" rtl="0" eaLnBrk="1" fontAlgn="base" hangingPunct="1">
        <a:spcBef>
          <a:spcPct val="0"/>
        </a:spcBef>
        <a:spcAft>
          <a:spcPct val="0"/>
        </a:spcAft>
        <a:defRPr kumimoji="1" sz="2035">
          <a:solidFill>
            <a:schemeClr val="tx2"/>
          </a:solidFill>
          <a:latin typeface="Arial" charset="0"/>
          <a:ea typeface="HGPｺﾞｼｯｸE" pitchFamily="50" charset="-128"/>
        </a:defRPr>
      </a:lvl9pPr>
    </p:titleStyle>
    <p:bodyStyle>
      <a:lvl1pPr marL="348886" indent="-348886" algn="l" rtl="0" eaLnBrk="1" fontAlgn="base" hangingPunct="1">
        <a:spcBef>
          <a:spcPct val="20000"/>
        </a:spcBef>
        <a:spcAft>
          <a:spcPct val="0"/>
        </a:spcAft>
        <a:defRPr kumimoji="1" sz="1628">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453875" indent="-179289" algn="l" rtl="0" eaLnBrk="1" fontAlgn="base" hangingPunct="1">
        <a:lnSpc>
          <a:spcPct val="110000"/>
        </a:lnSpc>
        <a:spcBef>
          <a:spcPct val="0"/>
        </a:spcBef>
        <a:spcAft>
          <a:spcPct val="0"/>
        </a:spcAft>
        <a:buChar char="–"/>
        <a:defRPr kumimoji="1" sz="1424">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822143" indent="-185750" algn="l" rtl="0" eaLnBrk="1" fontAlgn="base" hangingPunct="1">
        <a:lnSpc>
          <a:spcPct val="110000"/>
        </a:lnSpc>
        <a:spcBef>
          <a:spcPct val="0"/>
        </a:spcBef>
        <a:spcAft>
          <a:spcPct val="0"/>
        </a:spcAft>
        <a:buChar char="•"/>
        <a:defRPr kumimoji="1" sz="1628">
          <a:solidFill>
            <a:schemeClr val="tx1"/>
          </a:solidFill>
          <a:latin typeface="Times New Roman" pitchFamily="18" charset="0"/>
          <a:ea typeface="+mn-ea"/>
        </a:defRPr>
      </a:lvl3pPr>
      <a:lvl4pPr marL="1183950" indent="-179289" algn="l" rtl="0" eaLnBrk="1" fontAlgn="base" hangingPunct="1">
        <a:lnSpc>
          <a:spcPct val="110000"/>
        </a:lnSpc>
        <a:spcBef>
          <a:spcPct val="0"/>
        </a:spcBef>
        <a:spcAft>
          <a:spcPct val="0"/>
        </a:spcAft>
        <a:buFont typeface="Arial" charset="0"/>
        <a:buChar char="»"/>
        <a:defRPr kumimoji="1" sz="1628">
          <a:solidFill>
            <a:schemeClr val="tx1"/>
          </a:solidFill>
          <a:latin typeface="Times New Roman" pitchFamily="18" charset="0"/>
          <a:ea typeface="+mn-ea"/>
        </a:defRPr>
      </a:lvl4pPr>
      <a:lvl5pPr marL="1552219" indent="-185750" algn="l" rtl="0" eaLnBrk="1" fontAlgn="base" hangingPunct="1">
        <a:lnSpc>
          <a:spcPct val="110000"/>
        </a:lnSpc>
        <a:spcBef>
          <a:spcPct val="0"/>
        </a:spcBef>
        <a:spcAft>
          <a:spcPct val="0"/>
        </a:spcAft>
        <a:buFont typeface="Wingdings" pitchFamily="2" charset="2"/>
        <a:buChar char="w"/>
        <a:defRPr kumimoji="1" sz="1628">
          <a:solidFill>
            <a:schemeClr val="tx1"/>
          </a:solidFill>
          <a:latin typeface="Times New Roman" pitchFamily="18" charset="0"/>
          <a:ea typeface="+mn-ea"/>
        </a:defRPr>
      </a:lvl5pPr>
      <a:lvl6pPr marL="2017400" indent="-185750" algn="l" rtl="0" eaLnBrk="1" fontAlgn="base" hangingPunct="1">
        <a:lnSpc>
          <a:spcPct val="110000"/>
        </a:lnSpc>
        <a:spcBef>
          <a:spcPct val="0"/>
        </a:spcBef>
        <a:spcAft>
          <a:spcPct val="0"/>
        </a:spcAft>
        <a:buFont typeface="Wingdings" pitchFamily="2" charset="2"/>
        <a:buChar char="w"/>
        <a:defRPr kumimoji="1" sz="1628">
          <a:solidFill>
            <a:schemeClr val="tx1"/>
          </a:solidFill>
          <a:latin typeface="Times New Roman" pitchFamily="18" charset="0"/>
          <a:ea typeface="+mn-ea"/>
        </a:defRPr>
      </a:lvl6pPr>
      <a:lvl7pPr marL="2482581" indent="-185750" algn="l" rtl="0" eaLnBrk="1" fontAlgn="base" hangingPunct="1">
        <a:lnSpc>
          <a:spcPct val="110000"/>
        </a:lnSpc>
        <a:spcBef>
          <a:spcPct val="0"/>
        </a:spcBef>
        <a:spcAft>
          <a:spcPct val="0"/>
        </a:spcAft>
        <a:buFont typeface="Wingdings" pitchFamily="2" charset="2"/>
        <a:buChar char="w"/>
        <a:defRPr kumimoji="1" sz="1628">
          <a:solidFill>
            <a:schemeClr val="tx1"/>
          </a:solidFill>
          <a:latin typeface="Times New Roman" pitchFamily="18" charset="0"/>
          <a:ea typeface="+mn-ea"/>
        </a:defRPr>
      </a:lvl7pPr>
      <a:lvl8pPr marL="2947762" indent="-185750" algn="l" rtl="0" eaLnBrk="1" fontAlgn="base" hangingPunct="1">
        <a:lnSpc>
          <a:spcPct val="110000"/>
        </a:lnSpc>
        <a:spcBef>
          <a:spcPct val="0"/>
        </a:spcBef>
        <a:spcAft>
          <a:spcPct val="0"/>
        </a:spcAft>
        <a:buFont typeface="Wingdings" pitchFamily="2" charset="2"/>
        <a:buChar char="w"/>
        <a:defRPr kumimoji="1" sz="1628">
          <a:solidFill>
            <a:schemeClr val="tx1"/>
          </a:solidFill>
          <a:latin typeface="Times New Roman" pitchFamily="18" charset="0"/>
          <a:ea typeface="+mn-ea"/>
        </a:defRPr>
      </a:lvl8pPr>
      <a:lvl9pPr marL="3412943" indent="-185750" algn="l" rtl="0" eaLnBrk="1" fontAlgn="base" hangingPunct="1">
        <a:lnSpc>
          <a:spcPct val="110000"/>
        </a:lnSpc>
        <a:spcBef>
          <a:spcPct val="0"/>
        </a:spcBef>
        <a:spcAft>
          <a:spcPct val="0"/>
        </a:spcAft>
        <a:buFont typeface="Wingdings" pitchFamily="2" charset="2"/>
        <a:buChar char="w"/>
        <a:defRPr kumimoji="1" sz="1628">
          <a:solidFill>
            <a:schemeClr val="tx1"/>
          </a:solidFill>
          <a:latin typeface="Times New Roman" pitchFamily="18" charset="0"/>
          <a:ea typeface="+mn-ea"/>
        </a:defRPr>
      </a:lvl9pPr>
    </p:bodyStyle>
    <p:otherStyle>
      <a:defPPr>
        <a:defRPr lang="ja-JP"/>
      </a:defPPr>
      <a:lvl1pPr marL="0" algn="l" defTabSz="930362" rtl="0" eaLnBrk="1" latinLnBrk="0" hangingPunct="1">
        <a:defRPr kumimoji="1" sz="1832" kern="1200">
          <a:solidFill>
            <a:schemeClr val="tx1"/>
          </a:solidFill>
          <a:latin typeface="+mn-lt"/>
          <a:ea typeface="+mn-ea"/>
          <a:cs typeface="+mn-cs"/>
        </a:defRPr>
      </a:lvl1pPr>
      <a:lvl2pPr marL="465181" algn="l" defTabSz="930362" rtl="0" eaLnBrk="1" latinLnBrk="0" hangingPunct="1">
        <a:defRPr kumimoji="1" sz="1832" kern="1200">
          <a:solidFill>
            <a:schemeClr val="tx1"/>
          </a:solidFill>
          <a:latin typeface="+mn-lt"/>
          <a:ea typeface="+mn-ea"/>
          <a:cs typeface="+mn-cs"/>
        </a:defRPr>
      </a:lvl2pPr>
      <a:lvl3pPr marL="930362" algn="l" defTabSz="930362" rtl="0" eaLnBrk="1" latinLnBrk="0" hangingPunct="1">
        <a:defRPr kumimoji="1" sz="1832" kern="1200">
          <a:solidFill>
            <a:schemeClr val="tx1"/>
          </a:solidFill>
          <a:latin typeface="+mn-lt"/>
          <a:ea typeface="+mn-ea"/>
          <a:cs typeface="+mn-cs"/>
        </a:defRPr>
      </a:lvl3pPr>
      <a:lvl4pPr marL="1395543" algn="l" defTabSz="930362" rtl="0" eaLnBrk="1" latinLnBrk="0" hangingPunct="1">
        <a:defRPr kumimoji="1" sz="1832" kern="1200">
          <a:solidFill>
            <a:schemeClr val="tx1"/>
          </a:solidFill>
          <a:latin typeface="+mn-lt"/>
          <a:ea typeface="+mn-ea"/>
          <a:cs typeface="+mn-cs"/>
        </a:defRPr>
      </a:lvl4pPr>
      <a:lvl5pPr marL="1860724" algn="l" defTabSz="930362" rtl="0" eaLnBrk="1" latinLnBrk="0" hangingPunct="1">
        <a:defRPr kumimoji="1" sz="1832" kern="1200">
          <a:solidFill>
            <a:schemeClr val="tx1"/>
          </a:solidFill>
          <a:latin typeface="+mn-lt"/>
          <a:ea typeface="+mn-ea"/>
          <a:cs typeface="+mn-cs"/>
        </a:defRPr>
      </a:lvl5pPr>
      <a:lvl6pPr marL="2325905" algn="l" defTabSz="930362" rtl="0" eaLnBrk="1" latinLnBrk="0" hangingPunct="1">
        <a:defRPr kumimoji="1" sz="1832" kern="1200">
          <a:solidFill>
            <a:schemeClr val="tx1"/>
          </a:solidFill>
          <a:latin typeface="+mn-lt"/>
          <a:ea typeface="+mn-ea"/>
          <a:cs typeface="+mn-cs"/>
        </a:defRPr>
      </a:lvl6pPr>
      <a:lvl7pPr marL="2791086" algn="l" defTabSz="930362" rtl="0" eaLnBrk="1" latinLnBrk="0" hangingPunct="1">
        <a:defRPr kumimoji="1" sz="1832" kern="1200">
          <a:solidFill>
            <a:schemeClr val="tx1"/>
          </a:solidFill>
          <a:latin typeface="+mn-lt"/>
          <a:ea typeface="+mn-ea"/>
          <a:cs typeface="+mn-cs"/>
        </a:defRPr>
      </a:lvl7pPr>
      <a:lvl8pPr marL="3256267" algn="l" defTabSz="930362" rtl="0" eaLnBrk="1" latinLnBrk="0" hangingPunct="1">
        <a:defRPr kumimoji="1" sz="1832" kern="1200">
          <a:solidFill>
            <a:schemeClr val="tx1"/>
          </a:solidFill>
          <a:latin typeface="+mn-lt"/>
          <a:ea typeface="+mn-ea"/>
          <a:cs typeface="+mn-cs"/>
        </a:defRPr>
      </a:lvl8pPr>
      <a:lvl9pPr marL="3721448" algn="l" defTabSz="930362" rtl="0" eaLnBrk="1" latinLnBrk="0" hangingPunct="1">
        <a:defRPr kumimoji="1" sz="1832"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cxnSp>
        <p:nvCxnSpPr>
          <p:cNvPr id="19" name="直線コネクタ 18"/>
          <p:cNvCxnSpPr/>
          <p:nvPr/>
        </p:nvCxnSpPr>
        <p:spPr bwMode="auto">
          <a:xfrm>
            <a:off x="135973"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直線コネクタ 19"/>
          <p:cNvCxnSpPr/>
          <p:nvPr/>
        </p:nvCxnSpPr>
        <p:spPr bwMode="auto">
          <a:xfrm>
            <a:off x="294095"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直線コネクタ 20"/>
          <p:cNvCxnSpPr/>
          <p:nvPr/>
        </p:nvCxnSpPr>
        <p:spPr bwMode="auto">
          <a:xfrm>
            <a:off x="1149713"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直線コネクタ 21"/>
          <p:cNvCxnSpPr/>
          <p:nvPr/>
        </p:nvCxnSpPr>
        <p:spPr bwMode="auto">
          <a:xfrm>
            <a:off x="1381126"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直線コネクタ 22"/>
          <p:cNvCxnSpPr/>
          <p:nvPr/>
        </p:nvCxnSpPr>
        <p:spPr bwMode="auto">
          <a:xfrm>
            <a:off x="5187902"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直線コネクタ 23"/>
          <p:cNvCxnSpPr/>
          <p:nvPr/>
        </p:nvCxnSpPr>
        <p:spPr bwMode="auto">
          <a:xfrm>
            <a:off x="5501829"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直線コネクタ 24"/>
          <p:cNvCxnSpPr/>
          <p:nvPr/>
        </p:nvCxnSpPr>
        <p:spPr bwMode="auto">
          <a:xfrm>
            <a:off x="6511040"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 name="直線コネクタ 25"/>
          <p:cNvCxnSpPr/>
          <p:nvPr/>
        </p:nvCxnSpPr>
        <p:spPr bwMode="auto">
          <a:xfrm>
            <a:off x="9309074"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直線コネクタ 26"/>
          <p:cNvCxnSpPr/>
          <p:nvPr/>
        </p:nvCxnSpPr>
        <p:spPr bwMode="auto">
          <a:xfrm>
            <a:off x="10553026"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直線コネクタ 27"/>
          <p:cNvCxnSpPr/>
          <p:nvPr/>
        </p:nvCxnSpPr>
        <p:spPr bwMode="auto">
          <a:xfrm>
            <a:off x="10784499" y="839964"/>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0" name="直線コネクタ 29"/>
          <p:cNvCxnSpPr/>
          <p:nvPr/>
        </p:nvCxnSpPr>
        <p:spPr bwMode="auto">
          <a:xfrm>
            <a:off x="10784499" y="1395073"/>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直線コネクタ 30"/>
          <p:cNvCxnSpPr/>
          <p:nvPr/>
        </p:nvCxnSpPr>
        <p:spPr bwMode="auto">
          <a:xfrm>
            <a:off x="10784499" y="1552566"/>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 name="直線コネクタ 32"/>
          <p:cNvCxnSpPr/>
          <p:nvPr/>
        </p:nvCxnSpPr>
        <p:spPr bwMode="auto">
          <a:xfrm>
            <a:off x="10784499" y="6002242"/>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直線コネクタ 33"/>
          <p:cNvCxnSpPr/>
          <p:nvPr/>
        </p:nvCxnSpPr>
        <p:spPr bwMode="auto">
          <a:xfrm>
            <a:off x="10784499" y="7351435"/>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 name="テキスト ボックス 5"/>
          <p:cNvSpPr txBox="1"/>
          <p:nvPr/>
        </p:nvSpPr>
        <p:spPr>
          <a:xfrm>
            <a:off x="-326595"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13.40</a:t>
            </a:r>
            <a:endParaRPr lang="ja-JP" altLang="en-US" sz="1079" dirty="0">
              <a:solidFill>
                <a:srgbClr val="333333"/>
              </a:solidFill>
              <a:cs typeface="Meiryo UI" panose="020B0604030504040204" pitchFamily="50" charset="-128"/>
            </a:endParaRPr>
          </a:p>
        </p:txBody>
      </p:sp>
      <p:sp>
        <p:nvSpPr>
          <p:cNvPr id="36" name="テキスト ボックス 35"/>
          <p:cNvSpPr txBox="1"/>
          <p:nvPr/>
        </p:nvSpPr>
        <p:spPr>
          <a:xfrm>
            <a:off x="165317" y="-1584098"/>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13.00</a:t>
            </a:r>
            <a:endParaRPr lang="ja-JP" altLang="en-US" sz="1079" dirty="0">
              <a:solidFill>
                <a:srgbClr val="333333"/>
              </a:solidFill>
              <a:cs typeface="Meiryo UI" panose="020B0604030504040204" pitchFamily="50" charset="-128"/>
            </a:endParaRPr>
          </a:p>
        </p:txBody>
      </p:sp>
      <p:sp>
        <p:nvSpPr>
          <p:cNvPr id="37" name="テキスト ボックス 36"/>
          <p:cNvSpPr txBox="1"/>
          <p:nvPr/>
        </p:nvSpPr>
        <p:spPr>
          <a:xfrm>
            <a:off x="656352" y="-1584096"/>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10.80</a:t>
            </a:r>
            <a:endParaRPr lang="ja-JP" altLang="en-US" sz="1079" dirty="0">
              <a:solidFill>
                <a:srgbClr val="333333"/>
              </a:solidFill>
              <a:cs typeface="Meiryo UI" panose="020B0604030504040204" pitchFamily="50" charset="-128"/>
            </a:endParaRPr>
          </a:p>
        </p:txBody>
      </p:sp>
      <p:sp>
        <p:nvSpPr>
          <p:cNvPr id="38" name="テキスト ボックス 37"/>
          <p:cNvSpPr txBox="1"/>
          <p:nvPr/>
        </p:nvSpPr>
        <p:spPr>
          <a:xfrm>
            <a:off x="1295839"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10.20</a:t>
            </a:r>
            <a:endParaRPr lang="ja-JP" altLang="en-US" sz="1079" dirty="0">
              <a:solidFill>
                <a:srgbClr val="333333"/>
              </a:solidFill>
              <a:cs typeface="Meiryo UI" panose="020B0604030504040204" pitchFamily="50" charset="-128"/>
            </a:endParaRPr>
          </a:p>
        </p:txBody>
      </p:sp>
      <p:sp>
        <p:nvSpPr>
          <p:cNvPr id="39" name="テキスト ボックス 38"/>
          <p:cNvSpPr txBox="1"/>
          <p:nvPr/>
        </p:nvSpPr>
        <p:spPr>
          <a:xfrm>
            <a:off x="4768497" y="-1584096"/>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0.40</a:t>
            </a:r>
            <a:endParaRPr lang="ja-JP" altLang="en-US" sz="1079" dirty="0">
              <a:solidFill>
                <a:srgbClr val="333333"/>
              </a:solidFill>
              <a:cs typeface="Meiryo UI" panose="020B0604030504040204" pitchFamily="50" charset="-128"/>
            </a:endParaRPr>
          </a:p>
        </p:txBody>
      </p:sp>
      <p:sp>
        <p:nvSpPr>
          <p:cNvPr id="40" name="テキスト ボックス 39"/>
          <p:cNvSpPr txBox="1"/>
          <p:nvPr/>
        </p:nvSpPr>
        <p:spPr>
          <a:xfrm>
            <a:off x="5407984" y="-1584097"/>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0.40</a:t>
            </a:r>
            <a:endParaRPr lang="ja-JP" altLang="en-US" sz="1079" dirty="0">
              <a:solidFill>
                <a:srgbClr val="333333"/>
              </a:solidFill>
              <a:cs typeface="Meiryo UI" panose="020B0604030504040204" pitchFamily="50" charset="-128"/>
            </a:endParaRPr>
          </a:p>
        </p:txBody>
      </p:sp>
      <p:sp>
        <p:nvSpPr>
          <p:cNvPr id="41" name="テキスト ボックス 40"/>
          <p:cNvSpPr txBox="1"/>
          <p:nvPr/>
        </p:nvSpPr>
        <p:spPr>
          <a:xfrm>
            <a:off x="6413727" y="-1584097"/>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3.00</a:t>
            </a:r>
            <a:endParaRPr lang="ja-JP" altLang="en-US" sz="1079" dirty="0">
              <a:solidFill>
                <a:srgbClr val="333333"/>
              </a:solidFill>
              <a:cs typeface="Meiryo UI" panose="020B0604030504040204" pitchFamily="50" charset="-128"/>
            </a:endParaRPr>
          </a:p>
        </p:txBody>
      </p:sp>
      <p:sp>
        <p:nvSpPr>
          <p:cNvPr id="42" name="テキスト ボックス 41"/>
          <p:cNvSpPr txBox="1"/>
          <p:nvPr/>
        </p:nvSpPr>
        <p:spPr>
          <a:xfrm>
            <a:off x="9223297"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10.20</a:t>
            </a:r>
            <a:endParaRPr lang="ja-JP" altLang="en-US" sz="1079" dirty="0">
              <a:solidFill>
                <a:srgbClr val="333333"/>
              </a:solidFill>
              <a:cs typeface="Meiryo UI" panose="020B0604030504040204" pitchFamily="50" charset="-128"/>
            </a:endParaRPr>
          </a:p>
        </p:txBody>
      </p:sp>
      <p:sp>
        <p:nvSpPr>
          <p:cNvPr id="43" name="テキスト ボックス 42"/>
          <p:cNvSpPr txBox="1"/>
          <p:nvPr/>
        </p:nvSpPr>
        <p:spPr>
          <a:xfrm>
            <a:off x="10466820"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13.40</a:t>
            </a:r>
            <a:endParaRPr lang="ja-JP" altLang="en-US" sz="1079" dirty="0">
              <a:solidFill>
                <a:srgbClr val="333333"/>
              </a:solidFill>
              <a:cs typeface="Meiryo UI" panose="020B0604030504040204" pitchFamily="50" charset="-128"/>
            </a:endParaRPr>
          </a:p>
        </p:txBody>
      </p:sp>
      <p:sp>
        <p:nvSpPr>
          <p:cNvPr id="44" name="テキスト ボックス 43"/>
          <p:cNvSpPr txBox="1"/>
          <p:nvPr/>
        </p:nvSpPr>
        <p:spPr>
          <a:xfrm>
            <a:off x="11696794" y="611484"/>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7.40</a:t>
            </a:r>
            <a:endParaRPr lang="ja-JP" altLang="en-US" sz="1079" dirty="0">
              <a:solidFill>
                <a:srgbClr val="333333"/>
              </a:solidFill>
              <a:cs typeface="Meiryo UI" panose="020B0604030504040204" pitchFamily="50" charset="-128"/>
            </a:endParaRPr>
          </a:p>
        </p:txBody>
      </p:sp>
      <p:sp>
        <p:nvSpPr>
          <p:cNvPr id="45" name="テキスト ボックス 44"/>
          <p:cNvSpPr txBox="1"/>
          <p:nvPr/>
        </p:nvSpPr>
        <p:spPr>
          <a:xfrm>
            <a:off x="11696794" y="1127160"/>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6.00</a:t>
            </a:r>
            <a:endParaRPr lang="ja-JP" altLang="en-US" sz="1079" dirty="0">
              <a:solidFill>
                <a:srgbClr val="333333"/>
              </a:solidFill>
              <a:cs typeface="Meiryo UI" panose="020B0604030504040204" pitchFamily="50" charset="-128"/>
            </a:endParaRPr>
          </a:p>
        </p:txBody>
      </p:sp>
      <p:sp>
        <p:nvSpPr>
          <p:cNvPr id="46" name="テキスト ボックス 45"/>
          <p:cNvSpPr txBox="1"/>
          <p:nvPr/>
        </p:nvSpPr>
        <p:spPr>
          <a:xfrm>
            <a:off x="11696794" y="1566566"/>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5.60</a:t>
            </a:r>
            <a:endParaRPr lang="ja-JP" altLang="en-US" sz="1079" dirty="0">
              <a:solidFill>
                <a:srgbClr val="333333"/>
              </a:solidFill>
              <a:cs typeface="Meiryo UI" panose="020B0604030504040204" pitchFamily="50" charset="-128"/>
            </a:endParaRPr>
          </a:p>
        </p:txBody>
      </p:sp>
      <p:sp>
        <p:nvSpPr>
          <p:cNvPr id="47" name="テキスト ボックス 46"/>
          <p:cNvSpPr txBox="1"/>
          <p:nvPr/>
        </p:nvSpPr>
        <p:spPr>
          <a:xfrm>
            <a:off x="11696794" y="6002242"/>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5.60</a:t>
            </a:r>
            <a:endParaRPr lang="ja-JP" altLang="en-US" sz="1079" dirty="0">
              <a:solidFill>
                <a:srgbClr val="333333"/>
              </a:solidFill>
              <a:cs typeface="Meiryo UI" panose="020B0604030504040204" pitchFamily="50" charset="-128"/>
            </a:endParaRPr>
          </a:p>
        </p:txBody>
      </p:sp>
      <p:sp>
        <p:nvSpPr>
          <p:cNvPr id="48" name="テキスト ボックス 47"/>
          <p:cNvSpPr txBox="1"/>
          <p:nvPr/>
        </p:nvSpPr>
        <p:spPr>
          <a:xfrm>
            <a:off x="11696794" y="7351434"/>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9.00</a:t>
            </a:r>
            <a:endParaRPr lang="ja-JP" altLang="en-US" sz="1079" dirty="0">
              <a:solidFill>
                <a:srgbClr val="333333"/>
              </a:solidFill>
              <a:cs typeface="Meiryo UI" panose="020B0604030504040204" pitchFamily="50" charset="-128"/>
            </a:endParaRPr>
          </a:p>
        </p:txBody>
      </p:sp>
    </p:spTree>
    <p:extLst>
      <p:ext uri="{BB962C8B-B14F-4D97-AF65-F5344CB8AC3E}">
        <p14:creationId xmlns:p14="http://schemas.microsoft.com/office/powerpoint/2010/main" val="3657703137"/>
      </p:ext>
    </p:extLst>
  </p:cSld>
  <p:clrMap bg1="lt1" tx1="dk1" bg2="lt2" tx2="dk2" accent1="accent1" accent2="accent2" accent3="accent3" accent4="accent4" accent5="accent5" accent6="accent6" hlink="hlink" folHlink="folHlink"/>
  <p:sldLayoutIdLst>
    <p:sldLayoutId id="2147483766" r:id="rId1"/>
    <p:sldLayoutId id="2147483767" r:id="rId2"/>
    <p:sldLayoutId id="2147483768" r:id="rId3"/>
    <p:sldLayoutId id="2147483769" r:id="rId4"/>
    <p:sldLayoutId id="2147483770" r:id="rId5"/>
    <p:sldLayoutId id="2147483771" r:id="rId6"/>
    <p:sldLayoutId id="2147483772" r:id="rId7"/>
    <p:sldLayoutId id="2147483773" r:id="rId8"/>
    <p:sldLayoutId id="2147483774" r:id="rId9"/>
    <p:sldLayoutId id="2147483775" r:id="rId10"/>
    <p:sldLayoutId id="2147483776" r:id="rId11"/>
  </p:sldLayoutIdLst>
  <p:hf sldNum="0" hdr="0" ftr="0" dt="0"/>
  <p:txStyles>
    <p:titleStyle>
      <a:lvl1pPr algn="ctr" rtl="0" eaLnBrk="1" fontAlgn="base" hangingPunct="1">
        <a:spcBef>
          <a:spcPct val="0"/>
        </a:spcBef>
        <a:spcAft>
          <a:spcPct val="0"/>
        </a:spcAft>
        <a:defRPr kumimoji="1" sz="3454" b="1">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algn="l" rtl="0" eaLnBrk="1" fontAlgn="base" hangingPunct="1">
        <a:spcBef>
          <a:spcPct val="0"/>
        </a:spcBef>
        <a:spcAft>
          <a:spcPct val="0"/>
        </a:spcAft>
        <a:defRPr kumimoji="1" sz="2159">
          <a:solidFill>
            <a:schemeClr val="tx2"/>
          </a:solidFill>
          <a:latin typeface="Arial" charset="0"/>
          <a:ea typeface="HGPｺﾞｼｯｸE" pitchFamily="50" charset="-128"/>
        </a:defRPr>
      </a:lvl2pPr>
      <a:lvl3pPr algn="l" rtl="0" eaLnBrk="1" fontAlgn="base" hangingPunct="1">
        <a:spcBef>
          <a:spcPct val="0"/>
        </a:spcBef>
        <a:spcAft>
          <a:spcPct val="0"/>
        </a:spcAft>
        <a:defRPr kumimoji="1" sz="2159">
          <a:solidFill>
            <a:schemeClr val="tx2"/>
          </a:solidFill>
          <a:latin typeface="Arial" charset="0"/>
          <a:ea typeface="HGPｺﾞｼｯｸE" pitchFamily="50" charset="-128"/>
        </a:defRPr>
      </a:lvl3pPr>
      <a:lvl4pPr algn="l" rtl="0" eaLnBrk="1" fontAlgn="base" hangingPunct="1">
        <a:spcBef>
          <a:spcPct val="0"/>
        </a:spcBef>
        <a:spcAft>
          <a:spcPct val="0"/>
        </a:spcAft>
        <a:defRPr kumimoji="1" sz="2159">
          <a:solidFill>
            <a:schemeClr val="tx2"/>
          </a:solidFill>
          <a:latin typeface="Arial" charset="0"/>
          <a:ea typeface="HGPｺﾞｼｯｸE" pitchFamily="50" charset="-128"/>
        </a:defRPr>
      </a:lvl4pPr>
      <a:lvl5pPr algn="l" rtl="0" eaLnBrk="1" fontAlgn="base" hangingPunct="1">
        <a:spcBef>
          <a:spcPct val="0"/>
        </a:spcBef>
        <a:spcAft>
          <a:spcPct val="0"/>
        </a:spcAft>
        <a:defRPr kumimoji="1" sz="2159">
          <a:solidFill>
            <a:schemeClr val="tx2"/>
          </a:solidFill>
          <a:latin typeface="Arial" charset="0"/>
          <a:ea typeface="HGPｺﾞｼｯｸE" pitchFamily="50" charset="-128"/>
        </a:defRPr>
      </a:lvl5pPr>
      <a:lvl6pPr marL="493456" algn="l" rtl="0" eaLnBrk="1" fontAlgn="base" hangingPunct="1">
        <a:spcBef>
          <a:spcPct val="0"/>
        </a:spcBef>
        <a:spcAft>
          <a:spcPct val="0"/>
        </a:spcAft>
        <a:defRPr kumimoji="1" sz="2159">
          <a:solidFill>
            <a:schemeClr val="tx2"/>
          </a:solidFill>
          <a:latin typeface="Arial" charset="0"/>
          <a:ea typeface="HGPｺﾞｼｯｸE" pitchFamily="50" charset="-128"/>
        </a:defRPr>
      </a:lvl6pPr>
      <a:lvl7pPr marL="986912" algn="l" rtl="0" eaLnBrk="1" fontAlgn="base" hangingPunct="1">
        <a:spcBef>
          <a:spcPct val="0"/>
        </a:spcBef>
        <a:spcAft>
          <a:spcPct val="0"/>
        </a:spcAft>
        <a:defRPr kumimoji="1" sz="2159">
          <a:solidFill>
            <a:schemeClr val="tx2"/>
          </a:solidFill>
          <a:latin typeface="Arial" charset="0"/>
          <a:ea typeface="HGPｺﾞｼｯｸE" pitchFamily="50" charset="-128"/>
        </a:defRPr>
      </a:lvl7pPr>
      <a:lvl8pPr marL="1480368" algn="l" rtl="0" eaLnBrk="1" fontAlgn="base" hangingPunct="1">
        <a:spcBef>
          <a:spcPct val="0"/>
        </a:spcBef>
        <a:spcAft>
          <a:spcPct val="0"/>
        </a:spcAft>
        <a:defRPr kumimoji="1" sz="2159">
          <a:solidFill>
            <a:schemeClr val="tx2"/>
          </a:solidFill>
          <a:latin typeface="Arial" charset="0"/>
          <a:ea typeface="HGPｺﾞｼｯｸE" pitchFamily="50" charset="-128"/>
        </a:defRPr>
      </a:lvl8pPr>
      <a:lvl9pPr marL="1973824" algn="l" rtl="0" eaLnBrk="1" fontAlgn="base" hangingPunct="1">
        <a:spcBef>
          <a:spcPct val="0"/>
        </a:spcBef>
        <a:spcAft>
          <a:spcPct val="0"/>
        </a:spcAft>
        <a:defRPr kumimoji="1" sz="2159">
          <a:solidFill>
            <a:schemeClr val="tx2"/>
          </a:solidFill>
          <a:latin typeface="Arial" charset="0"/>
          <a:ea typeface="HGPｺﾞｼｯｸE" pitchFamily="50" charset="-128"/>
        </a:defRPr>
      </a:lvl9pPr>
    </p:titleStyle>
    <p:bodyStyle>
      <a:lvl1pPr marL="370092" indent="-370092" algn="l" rtl="0" eaLnBrk="1" fontAlgn="base" hangingPunct="1">
        <a:spcBef>
          <a:spcPct val="20000"/>
        </a:spcBef>
        <a:spcAft>
          <a:spcPct val="0"/>
        </a:spcAft>
        <a:defRPr kumimoji="1" sz="1727">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481463" indent="-190187" algn="l" rtl="0" eaLnBrk="1" fontAlgn="base" hangingPunct="1">
        <a:lnSpc>
          <a:spcPct val="110000"/>
        </a:lnSpc>
        <a:spcBef>
          <a:spcPct val="0"/>
        </a:spcBef>
        <a:spcAft>
          <a:spcPct val="0"/>
        </a:spcAft>
        <a:buChar char="–"/>
        <a:defRPr kumimoji="1" sz="151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872115" indent="-197040" algn="l" rtl="0" eaLnBrk="1" fontAlgn="base" hangingPunct="1">
        <a:lnSpc>
          <a:spcPct val="110000"/>
        </a:lnSpc>
        <a:spcBef>
          <a:spcPct val="0"/>
        </a:spcBef>
        <a:spcAft>
          <a:spcPct val="0"/>
        </a:spcAft>
        <a:buChar char="•"/>
        <a:defRPr kumimoji="1" sz="1727">
          <a:solidFill>
            <a:schemeClr val="tx1"/>
          </a:solidFill>
          <a:latin typeface="Times New Roman" pitchFamily="18" charset="0"/>
          <a:ea typeface="+mn-ea"/>
        </a:defRPr>
      </a:lvl3pPr>
      <a:lvl4pPr marL="1255914" indent="-190187" algn="l" rtl="0" eaLnBrk="1" fontAlgn="base" hangingPunct="1">
        <a:lnSpc>
          <a:spcPct val="110000"/>
        </a:lnSpc>
        <a:spcBef>
          <a:spcPct val="0"/>
        </a:spcBef>
        <a:spcAft>
          <a:spcPct val="0"/>
        </a:spcAft>
        <a:buFont typeface="Arial" charset="0"/>
        <a:buChar char="»"/>
        <a:defRPr kumimoji="1" sz="1727">
          <a:solidFill>
            <a:schemeClr val="tx1"/>
          </a:solidFill>
          <a:latin typeface="Times New Roman" pitchFamily="18" charset="0"/>
          <a:ea typeface="+mn-ea"/>
        </a:defRPr>
      </a:lvl4pPr>
      <a:lvl5pPr marL="1646567"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5pPr>
      <a:lvl6pPr marL="2140023"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6pPr>
      <a:lvl7pPr marL="2633479"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7pPr>
      <a:lvl8pPr marL="3126935"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8pPr>
      <a:lvl9pPr marL="3620391"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9pPr>
    </p:bodyStyle>
    <p:otherStyle>
      <a:defPPr>
        <a:defRPr lang="ja-JP"/>
      </a:defPPr>
      <a:lvl1pPr marL="0" algn="l" defTabSz="986912" rtl="0" eaLnBrk="1" latinLnBrk="0" hangingPunct="1">
        <a:defRPr kumimoji="1" sz="1943" kern="1200">
          <a:solidFill>
            <a:schemeClr val="tx1"/>
          </a:solidFill>
          <a:latin typeface="+mn-lt"/>
          <a:ea typeface="+mn-ea"/>
          <a:cs typeface="+mn-cs"/>
        </a:defRPr>
      </a:lvl1pPr>
      <a:lvl2pPr marL="493456" algn="l" defTabSz="986912" rtl="0" eaLnBrk="1" latinLnBrk="0" hangingPunct="1">
        <a:defRPr kumimoji="1" sz="1943" kern="1200">
          <a:solidFill>
            <a:schemeClr val="tx1"/>
          </a:solidFill>
          <a:latin typeface="+mn-lt"/>
          <a:ea typeface="+mn-ea"/>
          <a:cs typeface="+mn-cs"/>
        </a:defRPr>
      </a:lvl2pPr>
      <a:lvl3pPr marL="986912" algn="l" defTabSz="986912" rtl="0" eaLnBrk="1" latinLnBrk="0" hangingPunct="1">
        <a:defRPr kumimoji="1" sz="1943" kern="1200">
          <a:solidFill>
            <a:schemeClr val="tx1"/>
          </a:solidFill>
          <a:latin typeface="+mn-lt"/>
          <a:ea typeface="+mn-ea"/>
          <a:cs typeface="+mn-cs"/>
        </a:defRPr>
      </a:lvl3pPr>
      <a:lvl4pPr marL="1480368" algn="l" defTabSz="986912" rtl="0" eaLnBrk="1" latinLnBrk="0" hangingPunct="1">
        <a:defRPr kumimoji="1" sz="1943" kern="1200">
          <a:solidFill>
            <a:schemeClr val="tx1"/>
          </a:solidFill>
          <a:latin typeface="+mn-lt"/>
          <a:ea typeface="+mn-ea"/>
          <a:cs typeface="+mn-cs"/>
        </a:defRPr>
      </a:lvl4pPr>
      <a:lvl5pPr marL="1973824" algn="l" defTabSz="986912" rtl="0" eaLnBrk="1" latinLnBrk="0" hangingPunct="1">
        <a:defRPr kumimoji="1" sz="1943" kern="1200">
          <a:solidFill>
            <a:schemeClr val="tx1"/>
          </a:solidFill>
          <a:latin typeface="+mn-lt"/>
          <a:ea typeface="+mn-ea"/>
          <a:cs typeface="+mn-cs"/>
        </a:defRPr>
      </a:lvl5pPr>
      <a:lvl6pPr marL="2467280" algn="l" defTabSz="986912" rtl="0" eaLnBrk="1" latinLnBrk="0" hangingPunct="1">
        <a:defRPr kumimoji="1" sz="1943" kern="1200">
          <a:solidFill>
            <a:schemeClr val="tx1"/>
          </a:solidFill>
          <a:latin typeface="+mn-lt"/>
          <a:ea typeface="+mn-ea"/>
          <a:cs typeface="+mn-cs"/>
        </a:defRPr>
      </a:lvl6pPr>
      <a:lvl7pPr marL="2960736" algn="l" defTabSz="986912" rtl="0" eaLnBrk="1" latinLnBrk="0" hangingPunct="1">
        <a:defRPr kumimoji="1" sz="1943" kern="1200">
          <a:solidFill>
            <a:schemeClr val="tx1"/>
          </a:solidFill>
          <a:latin typeface="+mn-lt"/>
          <a:ea typeface="+mn-ea"/>
          <a:cs typeface="+mn-cs"/>
        </a:defRPr>
      </a:lvl7pPr>
      <a:lvl8pPr marL="3454192" algn="l" defTabSz="986912" rtl="0" eaLnBrk="1" latinLnBrk="0" hangingPunct="1">
        <a:defRPr kumimoji="1" sz="1943" kern="1200">
          <a:solidFill>
            <a:schemeClr val="tx1"/>
          </a:solidFill>
          <a:latin typeface="+mn-lt"/>
          <a:ea typeface="+mn-ea"/>
          <a:cs typeface="+mn-cs"/>
        </a:defRPr>
      </a:lvl8pPr>
      <a:lvl9pPr marL="3947648" algn="l" defTabSz="986912" rtl="0" eaLnBrk="1" latinLnBrk="0" hangingPunct="1">
        <a:defRPr kumimoji="1" sz="1943"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35063" y="402484"/>
            <a:ext cx="9221689" cy="1461188"/>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735063" y="2012414"/>
            <a:ext cx="9221689" cy="4796544"/>
          </a:xfrm>
          <a:prstGeom prst="rect">
            <a:avLst/>
          </a:prstGeom>
        </p:spPr>
        <p:txBody>
          <a:bodyPr vert="horz" lIns="91440" tIns="45720" rIns="91440" bIns="45720" rtlCol="0">
            <a:normAutofit/>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2"/>
          </p:nvPr>
        </p:nvSpPr>
        <p:spPr>
          <a:xfrm>
            <a:off x="735062" y="7006701"/>
            <a:ext cx="2405658" cy="402483"/>
          </a:xfrm>
          <a:prstGeom prst="rect">
            <a:avLst/>
          </a:prstGeom>
        </p:spPr>
        <p:txBody>
          <a:bodyPr vert="horz" lIns="91440" tIns="45720" rIns="91440" bIns="45720" rtlCol="0" anchor="ctr"/>
          <a:lstStyle>
            <a:lvl1pPr algn="l">
              <a:defRPr sz="1295">
                <a:solidFill>
                  <a:schemeClr val="tx1">
                    <a:tint val="75000"/>
                  </a:schemeClr>
                </a:solidFill>
              </a:defRPr>
            </a:lvl1pPr>
          </a:lstStyle>
          <a:p>
            <a:endParaRPr kumimoji="1" lang="ja-JP" altLang="en-US"/>
          </a:p>
        </p:txBody>
      </p:sp>
      <p:sp>
        <p:nvSpPr>
          <p:cNvPr id="5" name="Footer Placeholder 4"/>
          <p:cNvSpPr>
            <a:spLocks noGrp="1"/>
          </p:cNvSpPr>
          <p:nvPr>
            <p:ph type="ftr" sz="quarter" idx="3"/>
          </p:nvPr>
        </p:nvSpPr>
        <p:spPr>
          <a:xfrm>
            <a:off x="3541664" y="7006701"/>
            <a:ext cx="3608487" cy="402483"/>
          </a:xfrm>
          <a:prstGeom prst="rect">
            <a:avLst/>
          </a:prstGeom>
        </p:spPr>
        <p:txBody>
          <a:bodyPr vert="horz" lIns="91440" tIns="45720" rIns="91440" bIns="45720" rtlCol="0" anchor="ctr"/>
          <a:lstStyle>
            <a:lvl1pPr algn="ctr">
              <a:defRPr sz="1295">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7551093" y="7006701"/>
            <a:ext cx="2405658" cy="402483"/>
          </a:xfrm>
          <a:prstGeom prst="rect">
            <a:avLst/>
          </a:prstGeom>
        </p:spPr>
        <p:txBody>
          <a:bodyPr vert="horz" lIns="91440" tIns="45720" rIns="91440" bIns="45720" rtlCol="0" anchor="ctr"/>
          <a:lstStyle>
            <a:lvl1pPr algn="r">
              <a:defRPr sz="1295">
                <a:solidFill>
                  <a:schemeClr val="tx1">
                    <a:tint val="75000"/>
                  </a:schemeClr>
                </a:solidFill>
              </a:defRPr>
            </a:lvl1pPr>
          </a:lstStyle>
          <a:p>
            <a:fld id="{AD26A23A-2A0D-8440-A569-0085CFDD9196}" type="slidenum">
              <a:rPr kumimoji="1" lang="ja-JP" altLang="en-US" smtClean="0"/>
              <a:t>‹#›</a:t>
            </a:fld>
            <a:endParaRPr kumimoji="1" lang="ja-JP" altLang="en-US"/>
          </a:p>
        </p:txBody>
      </p:sp>
      <p:sp>
        <p:nvSpPr>
          <p:cNvPr id="7"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193106551"/>
      </p:ext>
    </p:extLst>
  </p:cSld>
  <p:clrMap bg1="lt1" tx1="dk1" bg2="lt2" tx2="dk2" accent1="accent1" accent2="accent2" accent3="accent3" accent4="accent4" accent5="accent5" accent6="accent6" hlink="hlink" folHlink="folHlink"/>
  <p:sldLayoutIdLst>
    <p:sldLayoutId id="2147483803" r:id="rId1"/>
    <p:sldLayoutId id="2147483804" r:id="rId2"/>
    <p:sldLayoutId id="2147483805" r:id="rId3"/>
    <p:sldLayoutId id="2147483806" r:id="rId4"/>
    <p:sldLayoutId id="2147483807" r:id="rId5"/>
    <p:sldLayoutId id="2147483808" r:id="rId6"/>
    <p:sldLayoutId id="2147483809" r:id="rId7"/>
    <p:sldLayoutId id="2147483810" r:id="rId8"/>
    <p:sldLayoutId id="2147483811" r:id="rId9"/>
    <p:sldLayoutId id="2147483812" r:id="rId10"/>
    <p:sldLayoutId id="2147483813" r:id="rId11"/>
    <p:sldLayoutId id="2147483814" r:id="rId12"/>
  </p:sldLayoutIdLst>
  <p:hf sldNum="0" hdr="0" ftr="0" dt="0"/>
  <p:txStyles>
    <p:titleStyle>
      <a:lvl1pPr algn="l" defTabSz="986918" rtl="0" eaLnBrk="1" latinLnBrk="0" hangingPunct="1">
        <a:lnSpc>
          <a:spcPct val="90000"/>
        </a:lnSpc>
        <a:spcBef>
          <a:spcPct val="0"/>
        </a:spcBef>
        <a:buNone/>
        <a:defRPr kumimoji="1" sz="4749" kern="1200">
          <a:solidFill>
            <a:schemeClr val="tx1"/>
          </a:solidFill>
          <a:latin typeface="+mj-lt"/>
          <a:ea typeface="+mj-ea"/>
          <a:cs typeface="+mj-cs"/>
        </a:defRPr>
      </a:lvl1pPr>
    </p:titleStyle>
    <p:bodyStyle>
      <a:lvl1pPr marL="246730" indent="-246730" algn="l" defTabSz="986918" rtl="0" eaLnBrk="1" latinLnBrk="0" hangingPunct="1">
        <a:lnSpc>
          <a:spcPct val="90000"/>
        </a:lnSpc>
        <a:spcBef>
          <a:spcPts val="1079"/>
        </a:spcBef>
        <a:buFont typeface="Arial" panose="020B0604020202020204" pitchFamily="34" charset="0"/>
        <a:buChar char="•"/>
        <a:defRPr kumimoji="1" sz="3022" kern="1200">
          <a:solidFill>
            <a:schemeClr val="tx1"/>
          </a:solidFill>
          <a:latin typeface="+mn-lt"/>
          <a:ea typeface="+mn-ea"/>
          <a:cs typeface="+mn-cs"/>
        </a:defRPr>
      </a:lvl1pPr>
      <a:lvl2pPr marL="740188" indent="-246730" algn="l" defTabSz="986918" rtl="0" eaLnBrk="1" latinLnBrk="0" hangingPunct="1">
        <a:lnSpc>
          <a:spcPct val="90000"/>
        </a:lnSpc>
        <a:spcBef>
          <a:spcPts val="540"/>
        </a:spcBef>
        <a:buFont typeface="Arial" panose="020B0604020202020204" pitchFamily="34" charset="0"/>
        <a:buChar char="•"/>
        <a:defRPr kumimoji="1" sz="2590" kern="1200">
          <a:solidFill>
            <a:schemeClr val="tx1"/>
          </a:solidFill>
          <a:latin typeface="+mn-lt"/>
          <a:ea typeface="+mn-ea"/>
          <a:cs typeface="+mn-cs"/>
        </a:defRPr>
      </a:lvl2pPr>
      <a:lvl3pPr marL="1233649" indent="-246730" algn="l" defTabSz="986918" rtl="0" eaLnBrk="1" latinLnBrk="0" hangingPunct="1">
        <a:lnSpc>
          <a:spcPct val="90000"/>
        </a:lnSpc>
        <a:spcBef>
          <a:spcPts val="540"/>
        </a:spcBef>
        <a:buFont typeface="Arial" panose="020B0604020202020204" pitchFamily="34" charset="0"/>
        <a:buChar char="•"/>
        <a:defRPr kumimoji="1" sz="2159" kern="1200">
          <a:solidFill>
            <a:schemeClr val="tx1"/>
          </a:solidFill>
          <a:latin typeface="+mn-lt"/>
          <a:ea typeface="+mn-ea"/>
          <a:cs typeface="+mn-cs"/>
        </a:defRPr>
      </a:lvl3pPr>
      <a:lvl4pPr marL="1727107" indent="-246730" algn="l" defTabSz="986918" rtl="0" eaLnBrk="1" latinLnBrk="0" hangingPunct="1">
        <a:lnSpc>
          <a:spcPct val="90000"/>
        </a:lnSpc>
        <a:spcBef>
          <a:spcPts val="540"/>
        </a:spcBef>
        <a:buFont typeface="Arial" panose="020B0604020202020204" pitchFamily="34" charset="0"/>
        <a:buChar char="•"/>
        <a:defRPr kumimoji="1" sz="1943" kern="1200">
          <a:solidFill>
            <a:schemeClr val="tx1"/>
          </a:solidFill>
          <a:latin typeface="+mn-lt"/>
          <a:ea typeface="+mn-ea"/>
          <a:cs typeface="+mn-cs"/>
        </a:defRPr>
      </a:lvl4pPr>
      <a:lvl5pPr marL="2220566" indent="-246730" algn="l" defTabSz="986918" rtl="0" eaLnBrk="1" latinLnBrk="0" hangingPunct="1">
        <a:lnSpc>
          <a:spcPct val="90000"/>
        </a:lnSpc>
        <a:spcBef>
          <a:spcPts val="540"/>
        </a:spcBef>
        <a:buFont typeface="Arial" panose="020B0604020202020204" pitchFamily="34" charset="0"/>
        <a:buChar char="•"/>
        <a:defRPr kumimoji="1" sz="1943" kern="1200">
          <a:solidFill>
            <a:schemeClr val="tx1"/>
          </a:solidFill>
          <a:latin typeface="+mn-lt"/>
          <a:ea typeface="+mn-ea"/>
          <a:cs typeface="+mn-cs"/>
        </a:defRPr>
      </a:lvl5pPr>
      <a:lvl6pPr marL="2714026" indent="-246730" algn="l" defTabSz="986918" rtl="0" eaLnBrk="1" latinLnBrk="0" hangingPunct="1">
        <a:lnSpc>
          <a:spcPct val="90000"/>
        </a:lnSpc>
        <a:spcBef>
          <a:spcPts val="540"/>
        </a:spcBef>
        <a:buFont typeface="Arial" panose="020B0604020202020204" pitchFamily="34" charset="0"/>
        <a:buChar char="•"/>
        <a:defRPr kumimoji="1" sz="1943" kern="1200">
          <a:solidFill>
            <a:schemeClr val="tx1"/>
          </a:solidFill>
          <a:latin typeface="+mn-lt"/>
          <a:ea typeface="+mn-ea"/>
          <a:cs typeface="+mn-cs"/>
        </a:defRPr>
      </a:lvl6pPr>
      <a:lvl7pPr marL="3207484" indent="-246730" algn="l" defTabSz="986918" rtl="0" eaLnBrk="1" latinLnBrk="0" hangingPunct="1">
        <a:lnSpc>
          <a:spcPct val="90000"/>
        </a:lnSpc>
        <a:spcBef>
          <a:spcPts val="540"/>
        </a:spcBef>
        <a:buFont typeface="Arial" panose="020B0604020202020204" pitchFamily="34" charset="0"/>
        <a:buChar char="•"/>
        <a:defRPr kumimoji="1" sz="1943" kern="1200">
          <a:solidFill>
            <a:schemeClr val="tx1"/>
          </a:solidFill>
          <a:latin typeface="+mn-lt"/>
          <a:ea typeface="+mn-ea"/>
          <a:cs typeface="+mn-cs"/>
        </a:defRPr>
      </a:lvl7pPr>
      <a:lvl8pPr marL="3700945" indent="-246730" algn="l" defTabSz="986918" rtl="0" eaLnBrk="1" latinLnBrk="0" hangingPunct="1">
        <a:lnSpc>
          <a:spcPct val="90000"/>
        </a:lnSpc>
        <a:spcBef>
          <a:spcPts val="540"/>
        </a:spcBef>
        <a:buFont typeface="Arial" panose="020B0604020202020204" pitchFamily="34" charset="0"/>
        <a:buChar char="•"/>
        <a:defRPr kumimoji="1" sz="1943" kern="1200">
          <a:solidFill>
            <a:schemeClr val="tx1"/>
          </a:solidFill>
          <a:latin typeface="+mn-lt"/>
          <a:ea typeface="+mn-ea"/>
          <a:cs typeface="+mn-cs"/>
        </a:defRPr>
      </a:lvl8pPr>
      <a:lvl9pPr marL="4194403" indent="-246730" algn="l" defTabSz="986918" rtl="0" eaLnBrk="1" latinLnBrk="0" hangingPunct="1">
        <a:lnSpc>
          <a:spcPct val="90000"/>
        </a:lnSpc>
        <a:spcBef>
          <a:spcPts val="540"/>
        </a:spcBef>
        <a:buFont typeface="Arial" panose="020B0604020202020204" pitchFamily="34" charset="0"/>
        <a:buChar char="•"/>
        <a:defRPr kumimoji="1" sz="1943" kern="1200">
          <a:solidFill>
            <a:schemeClr val="tx1"/>
          </a:solidFill>
          <a:latin typeface="+mn-lt"/>
          <a:ea typeface="+mn-ea"/>
          <a:cs typeface="+mn-cs"/>
        </a:defRPr>
      </a:lvl9pPr>
    </p:bodyStyle>
    <p:otherStyle>
      <a:defPPr>
        <a:defRPr lang="en-US"/>
      </a:defPPr>
      <a:lvl1pPr marL="0" algn="l" defTabSz="986918" rtl="0" eaLnBrk="1" latinLnBrk="0" hangingPunct="1">
        <a:defRPr kumimoji="1" sz="1943" kern="1200">
          <a:solidFill>
            <a:schemeClr val="tx1"/>
          </a:solidFill>
          <a:latin typeface="+mn-lt"/>
          <a:ea typeface="+mn-ea"/>
          <a:cs typeface="+mn-cs"/>
        </a:defRPr>
      </a:lvl1pPr>
      <a:lvl2pPr marL="493459" algn="l" defTabSz="986918" rtl="0" eaLnBrk="1" latinLnBrk="0" hangingPunct="1">
        <a:defRPr kumimoji="1" sz="1943" kern="1200">
          <a:solidFill>
            <a:schemeClr val="tx1"/>
          </a:solidFill>
          <a:latin typeface="+mn-lt"/>
          <a:ea typeface="+mn-ea"/>
          <a:cs typeface="+mn-cs"/>
        </a:defRPr>
      </a:lvl2pPr>
      <a:lvl3pPr marL="986918" algn="l" defTabSz="986918" rtl="0" eaLnBrk="1" latinLnBrk="0" hangingPunct="1">
        <a:defRPr kumimoji="1" sz="1943" kern="1200">
          <a:solidFill>
            <a:schemeClr val="tx1"/>
          </a:solidFill>
          <a:latin typeface="+mn-lt"/>
          <a:ea typeface="+mn-ea"/>
          <a:cs typeface="+mn-cs"/>
        </a:defRPr>
      </a:lvl3pPr>
      <a:lvl4pPr marL="1480378" algn="l" defTabSz="986918" rtl="0" eaLnBrk="1" latinLnBrk="0" hangingPunct="1">
        <a:defRPr kumimoji="1" sz="1943" kern="1200">
          <a:solidFill>
            <a:schemeClr val="tx1"/>
          </a:solidFill>
          <a:latin typeface="+mn-lt"/>
          <a:ea typeface="+mn-ea"/>
          <a:cs typeface="+mn-cs"/>
        </a:defRPr>
      </a:lvl4pPr>
      <a:lvl5pPr marL="1973837" algn="l" defTabSz="986918" rtl="0" eaLnBrk="1" latinLnBrk="0" hangingPunct="1">
        <a:defRPr kumimoji="1" sz="1943" kern="1200">
          <a:solidFill>
            <a:schemeClr val="tx1"/>
          </a:solidFill>
          <a:latin typeface="+mn-lt"/>
          <a:ea typeface="+mn-ea"/>
          <a:cs typeface="+mn-cs"/>
        </a:defRPr>
      </a:lvl5pPr>
      <a:lvl6pPr marL="2467296" algn="l" defTabSz="986918" rtl="0" eaLnBrk="1" latinLnBrk="0" hangingPunct="1">
        <a:defRPr kumimoji="1" sz="1943" kern="1200">
          <a:solidFill>
            <a:schemeClr val="tx1"/>
          </a:solidFill>
          <a:latin typeface="+mn-lt"/>
          <a:ea typeface="+mn-ea"/>
          <a:cs typeface="+mn-cs"/>
        </a:defRPr>
      </a:lvl6pPr>
      <a:lvl7pPr marL="2960755" algn="l" defTabSz="986918" rtl="0" eaLnBrk="1" latinLnBrk="0" hangingPunct="1">
        <a:defRPr kumimoji="1" sz="1943" kern="1200">
          <a:solidFill>
            <a:schemeClr val="tx1"/>
          </a:solidFill>
          <a:latin typeface="+mn-lt"/>
          <a:ea typeface="+mn-ea"/>
          <a:cs typeface="+mn-cs"/>
        </a:defRPr>
      </a:lvl7pPr>
      <a:lvl8pPr marL="3454214" algn="l" defTabSz="986918" rtl="0" eaLnBrk="1" latinLnBrk="0" hangingPunct="1">
        <a:defRPr kumimoji="1" sz="1943" kern="1200">
          <a:solidFill>
            <a:schemeClr val="tx1"/>
          </a:solidFill>
          <a:latin typeface="+mn-lt"/>
          <a:ea typeface="+mn-ea"/>
          <a:cs typeface="+mn-cs"/>
        </a:defRPr>
      </a:lvl8pPr>
      <a:lvl9pPr marL="3947674" algn="l" defTabSz="986918" rtl="0" eaLnBrk="1" latinLnBrk="0" hangingPunct="1">
        <a:defRPr kumimoji="1" sz="1943"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cxnSp>
        <p:nvCxnSpPr>
          <p:cNvPr id="19" name="直線コネクタ 18"/>
          <p:cNvCxnSpPr/>
          <p:nvPr/>
        </p:nvCxnSpPr>
        <p:spPr bwMode="auto">
          <a:xfrm>
            <a:off x="135973"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直線コネクタ 19"/>
          <p:cNvCxnSpPr/>
          <p:nvPr/>
        </p:nvCxnSpPr>
        <p:spPr bwMode="auto">
          <a:xfrm>
            <a:off x="294095"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直線コネクタ 20"/>
          <p:cNvCxnSpPr/>
          <p:nvPr/>
        </p:nvCxnSpPr>
        <p:spPr bwMode="auto">
          <a:xfrm>
            <a:off x="1149713"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直線コネクタ 21"/>
          <p:cNvCxnSpPr/>
          <p:nvPr/>
        </p:nvCxnSpPr>
        <p:spPr bwMode="auto">
          <a:xfrm>
            <a:off x="1381126"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直線コネクタ 22"/>
          <p:cNvCxnSpPr/>
          <p:nvPr/>
        </p:nvCxnSpPr>
        <p:spPr bwMode="auto">
          <a:xfrm>
            <a:off x="5187902"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直線コネクタ 23"/>
          <p:cNvCxnSpPr/>
          <p:nvPr/>
        </p:nvCxnSpPr>
        <p:spPr bwMode="auto">
          <a:xfrm>
            <a:off x="5501829"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直線コネクタ 24"/>
          <p:cNvCxnSpPr/>
          <p:nvPr/>
        </p:nvCxnSpPr>
        <p:spPr bwMode="auto">
          <a:xfrm>
            <a:off x="6511040"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 name="直線コネクタ 25"/>
          <p:cNvCxnSpPr/>
          <p:nvPr/>
        </p:nvCxnSpPr>
        <p:spPr bwMode="auto">
          <a:xfrm>
            <a:off x="9309074"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直線コネクタ 26"/>
          <p:cNvCxnSpPr/>
          <p:nvPr/>
        </p:nvCxnSpPr>
        <p:spPr bwMode="auto">
          <a:xfrm>
            <a:off x="10553026"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直線コネクタ 27"/>
          <p:cNvCxnSpPr/>
          <p:nvPr/>
        </p:nvCxnSpPr>
        <p:spPr bwMode="auto">
          <a:xfrm>
            <a:off x="10784499" y="839964"/>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0" name="直線コネクタ 29"/>
          <p:cNvCxnSpPr/>
          <p:nvPr/>
        </p:nvCxnSpPr>
        <p:spPr bwMode="auto">
          <a:xfrm>
            <a:off x="10784499" y="1395073"/>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直線コネクタ 30"/>
          <p:cNvCxnSpPr/>
          <p:nvPr/>
        </p:nvCxnSpPr>
        <p:spPr bwMode="auto">
          <a:xfrm>
            <a:off x="10784499" y="1552566"/>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 name="直線コネクタ 32"/>
          <p:cNvCxnSpPr/>
          <p:nvPr/>
        </p:nvCxnSpPr>
        <p:spPr bwMode="auto">
          <a:xfrm>
            <a:off x="10784499" y="6002242"/>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直線コネクタ 33"/>
          <p:cNvCxnSpPr/>
          <p:nvPr/>
        </p:nvCxnSpPr>
        <p:spPr bwMode="auto">
          <a:xfrm>
            <a:off x="10784499" y="7351435"/>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 name="テキスト ボックス 5"/>
          <p:cNvSpPr txBox="1"/>
          <p:nvPr/>
        </p:nvSpPr>
        <p:spPr>
          <a:xfrm>
            <a:off x="-326595"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13.40</a:t>
            </a:r>
            <a:endParaRPr lang="ja-JP" altLang="en-US" sz="1079" dirty="0">
              <a:solidFill>
                <a:srgbClr val="333333"/>
              </a:solidFill>
              <a:cs typeface="Meiryo UI" panose="020B0604030504040204" pitchFamily="50" charset="-128"/>
            </a:endParaRPr>
          </a:p>
        </p:txBody>
      </p:sp>
      <p:sp>
        <p:nvSpPr>
          <p:cNvPr id="36" name="テキスト ボックス 35"/>
          <p:cNvSpPr txBox="1"/>
          <p:nvPr/>
        </p:nvSpPr>
        <p:spPr>
          <a:xfrm>
            <a:off x="165317" y="-1584098"/>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13.00</a:t>
            </a:r>
            <a:endParaRPr lang="ja-JP" altLang="en-US" sz="1079" dirty="0">
              <a:solidFill>
                <a:srgbClr val="333333"/>
              </a:solidFill>
              <a:cs typeface="Meiryo UI" panose="020B0604030504040204" pitchFamily="50" charset="-128"/>
            </a:endParaRPr>
          </a:p>
        </p:txBody>
      </p:sp>
      <p:sp>
        <p:nvSpPr>
          <p:cNvPr id="37" name="テキスト ボックス 36"/>
          <p:cNvSpPr txBox="1"/>
          <p:nvPr/>
        </p:nvSpPr>
        <p:spPr>
          <a:xfrm>
            <a:off x="656352" y="-1584096"/>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10.80</a:t>
            </a:r>
            <a:endParaRPr lang="ja-JP" altLang="en-US" sz="1079" dirty="0">
              <a:solidFill>
                <a:srgbClr val="333333"/>
              </a:solidFill>
              <a:cs typeface="Meiryo UI" panose="020B0604030504040204" pitchFamily="50" charset="-128"/>
            </a:endParaRPr>
          </a:p>
        </p:txBody>
      </p:sp>
      <p:sp>
        <p:nvSpPr>
          <p:cNvPr id="38" name="テキスト ボックス 37"/>
          <p:cNvSpPr txBox="1"/>
          <p:nvPr/>
        </p:nvSpPr>
        <p:spPr>
          <a:xfrm>
            <a:off x="1295839"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10.20</a:t>
            </a:r>
            <a:endParaRPr lang="ja-JP" altLang="en-US" sz="1079" dirty="0">
              <a:solidFill>
                <a:srgbClr val="333333"/>
              </a:solidFill>
              <a:cs typeface="Meiryo UI" panose="020B0604030504040204" pitchFamily="50" charset="-128"/>
            </a:endParaRPr>
          </a:p>
        </p:txBody>
      </p:sp>
      <p:sp>
        <p:nvSpPr>
          <p:cNvPr id="39" name="テキスト ボックス 38"/>
          <p:cNvSpPr txBox="1"/>
          <p:nvPr/>
        </p:nvSpPr>
        <p:spPr>
          <a:xfrm>
            <a:off x="4768497" y="-1584096"/>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0.40</a:t>
            </a:r>
            <a:endParaRPr lang="ja-JP" altLang="en-US" sz="1079" dirty="0">
              <a:solidFill>
                <a:srgbClr val="333333"/>
              </a:solidFill>
              <a:cs typeface="Meiryo UI" panose="020B0604030504040204" pitchFamily="50" charset="-128"/>
            </a:endParaRPr>
          </a:p>
        </p:txBody>
      </p:sp>
      <p:sp>
        <p:nvSpPr>
          <p:cNvPr id="40" name="テキスト ボックス 39"/>
          <p:cNvSpPr txBox="1"/>
          <p:nvPr/>
        </p:nvSpPr>
        <p:spPr>
          <a:xfrm>
            <a:off x="5407984" y="-1584097"/>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0.40</a:t>
            </a:r>
            <a:endParaRPr lang="ja-JP" altLang="en-US" sz="1079" dirty="0">
              <a:solidFill>
                <a:srgbClr val="333333"/>
              </a:solidFill>
              <a:cs typeface="Meiryo UI" panose="020B0604030504040204" pitchFamily="50" charset="-128"/>
            </a:endParaRPr>
          </a:p>
        </p:txBody>
      </p:sp>
      <p:sp>
        <p:nvSpPr>
          <p:cNvPr id="41" name="テキスト ボックス 40"/>
          <p:cNvSpPr txBox="1"/>
          <p:nvPr/>
        </p:nvSpPr>
        <p:spPr>
          <a:xfrm>
            <a:off x="6413727" y="-1584097"/>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3.00</a:t>
            </a:r>
            <a:endParaRPr lang="ja-JP" altLang="en-US" sz="1079" dirty="0">
              <a:solidFill>
                <a:srgbClr val="333333"/>
              </a:solidFill>
              <a:cs typeface="Meiryo UI" panose="020B0604030504040204" pitchFamily="50" charset="-128"/>
            </a:endParaRPr>
          </a:p>
        </p:txBody>
      </p:sp>
      <p:sp>
        <p:nvSpPr>
          <p:cNvPr id="42" name="テキスト ボックス 41"/>
          <p:cNvSpPr txBox="1"/>
          <p:nvPr/>
        </p:nvSpPr>
        <p:spPr>
          <a:xfrm>
            <a:off x="9223297"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10.20</a:t>
            </a:r>
            <a:endParaRPr lang="ja-JP" altLang="en-US" sz="1079" dirty="0">
              <a:solidFill>
                <a:srgbClr val="333333"/>
              </a:solidFill>
              <a:cs typeface="Meiryo UI" panose="020B0604030504040204" pitchFamily="50" charset="-128"/>
            </a:endParaRPr>
          </a:p>
        </p:txBody>
      </p:sp>
      <p:sp>
        <p:nvSpPr>
          <p:cNvPr id="43" name="テキスト ボックス 42"/>
          <p:cNvSpPr txBox="1"/>
          <p:nvPr/>
        </p:nvSpPr>
        <p:spPr>
          <a:xfrm>
            <a:off x="10466820"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13.40</a:t>
            </a:r>
            <a:endParaRPr lang="ja-JP" altLang="en-US" sz="1079" dirty="0">
              <a:solidFill>
                <a:srgbClr val="333333"/>
              </a:solidFill>
              <a:cs typeface="Meiryo UI" panose="020B0604030504040204" pitchFamily="50" charset="-128"/>
            </a:endParaRPr>
          </a:p>
        </p:txBody>
      </p:sp>
      <p:sp>
        <p:nvSpPr>
          <p:cNvPr id="44" name="テキスト ボックス 43"/>
          <p:cNvSpPr txBox="1"/>
          <p:nvPr/>
        </p:nvSpPr>
        <p:spPr>
          <a:xfrm>
            <a:off x="11696794" y="611484"/>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7.40</a:t>
            </a:r>
            <a:endParaRPr lang="ja-JP" altLang="en-US" sz="1079" dirty="0">
              <a:solidFill>
                <a:srgbClr val="333333"/>
              </a:solidFill>
              <a:cs typeface="Meiryo UI" panose="020B0604030504040204" pitchFamily="50" charset="-128"/>
            </a:endParaRPr>
          </a:p>
        </p:txBody>
      </p:sp>
      <p:sp>
        <p:nvSpPr>
          <p:cNvPr id="45" name="テキスト ボックス 44"/>
          <p:cNvSpPr txBox="1"/>
          <p:nvPr/>
        </p:nvSpPr>
        <p:spPr>
          <a:xfrm>
            <a:off x="11696794" y="1127160"/>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6.00</a:t>
            </a:r>
            <a:endParaRPr lang="ja-JP" altLang="en-US" sz="1079" dirty="0">
              <a:solidFill>
                <a:srgbClr val="333333"/>
              </a:solidFill>
              <a:cs typeface="Meiryo UI" panose="020B0604030504040204" pitchFamily="50" charset="-128"/>
            </a:endParaRPr>
          </a:p>
        </p:txBody>
      </p:sp>
      <p:sp>
        <p:nvSpPr>
          <p:cNvPr id="46" name="テキスト ボックス 45"/>
          <p:cNvSpPr txBox="1"/>
          <p:nvPr/>
        </p:nvSpPr>
        <p:spPr>
          <a:xfrm>
            <a:off x="11696794" y="1566566"/>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5.60</a:t>
            </a:r>
            <a:endParaRPr lang="ja-JP" altLang="en-US" sz="1079" dirty="0">
              <a:solidFill>
                <a:srgbClr val="333333"/>
              </a:solidFill>
              <a:cs typeface="Meiryo UI" panose="020B0604030504040204" pitchFamily="50" charset="-128"/>
            </a:endParaRPr>
          </a:p>
        </p:txBody>
      </p:sp>
      <p:sp>
        <p:nvSpPr>
          <p:cNvPr id="47" name="テキスト ボックス 46"/>
          <p:cNvSpPr txBox="1"/>
          <p:nvPr/>
        </p:nvSpPr>
        <p:spPr>
          <a:xfrm>
            <a:off x="11696794" y="6002242"/>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5.60</a:t>
            </a:r>
            <a:endParaRPr lang="ja-JP" altLang="en-US" sz="1079" dirty="0">
              <a:solidFill>
                <a:srgbClr val="333333"/>
              </a:solidFill>
              <a:cs typeface="Meiryo UI" panose="020B0604030504040204" pitchFamily="50" charset="-128"/>
            </a:endParaRPr>
          </a:p>
        </p:txBody>
      </p:sp>
      <p:sp>
        <p:nvSpPr>
          <p:cNvPr id="48" name="テキスト ボックス 47"/>
          <p:cNvSpPr txBox="1"/>
          <p:nvPr/>
        </p:nvSpPr>
        <p:spPr>
          <a:xfrm>
            <a:off x="11696794" y="7351434"/>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9.00</a:t>
            </a:r>
            <a:endParaRPr lang="ja-JP" altLang="en-US" sz="1079" dirty="0">
              <a:solidFill>
                <a:srgbClr val="333333"/>
              </a:solidFill>
              <a:cs typeface="Meiryo UI" panose="020B0604030504040204" pitchFamily="50" charset="-128"/>
            </a:endParaRPr>
          </a:p>
        </p:txBody>
      </p:sp>
      <p:sp>
        <p:nvSpPr>
          <p:cNvPr id="32"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834300125"/>
      </p:ext>
    </p:extLst>
  </p:cSld>
  <p:clrMap bg1="lt1" tx1="dk1" bg2="lt2" tx2="dk2" accent1="accent1" accent2="accent2" accent3="accent3" accent4="accent4" accent5="accent5" accent6="accent6" hlink="hlink" folHlink="folHlink"/>
  <p:sldLayoutIdLst>
    <p:sldLayoutId id="2147483858" r:id="rId1"/>
    <p:sldLayoutId id="2147483859" r:id="rId2"/>
    <p:sldLayoutId id="2147483860" r:id="rId3"/>
    <p:sldLayoutId id="2147483861" r:id="rId4"/>
    <p:sldLayoutId id="2147483862" r:id="rId5"/>
    <p:sldLayoutId id="2147483863" r:id="rId6"/>
    <p:sldLayoutId id="2147483864" r:id="rId7"/>
    <p:sldLayoutId id="2147483865" r:id="rId8"/>
    <p:sldLayoutId id="2147483866" r:id="rId9"/>
    <p:sldLayoutId id="2147483867" r:id="rId10"/>
    <p:sldLayoutId id="2147483868" r:id="rId11"/>
    <p:sldLayoutId id="2147483869" r:id="rId12"/>
  </p:sldLayoutIdLst>
  <p:hf sldNum="0" hdr="0" ftr="0" dt="0"/>
  <p:txStyles>
    <p:titleStyle>
      <a:lvl1pPr algn="ctr" rtl="0" eaLnBrk="1" fontAlgn="base" hangingPunct="1">
        <a:spcBef>
          <a:spcPct val="0"/>
        </a:spcBef>
        <a:spcAft>
          <a:spcPct val="0"/>
        </a:spcAft>
        <a:defRPr kumimoji="1" sz="3454" b="1">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algn="l" rtl="0" eaLnBrk="1" fontAlgn="base" hangingPunct="1">
        <a:spcBef>
          <a:spcPct val="0"/>
        </a:spcBef>
        <a:spcAft>
          <a:spcPct val="0"/>
        </a:spcAft>
        <a:defRPr kumimoji="1" sz="2159">
          <a:solidFill>
            <a:schemeClr val="tx2"/>
          </a:solidFill>
          <a:latin typeface="Arial" charset="0"/>
          <a:ea typeface="HGPｺﾞｼｯｸE" pitchFamily="50" charset="-128"/>
        </a:defRPr>
      </a:lvl2pPr>
      <a:lvl3pPr algn="l" rtl="0" eaLnBrk="1" fontAlgn="base" hangingPunct="1">
        <a:spcBef>
          <a:spcPct val="0"/>
        </a:spcBef>
        <a:spcAft>
          <a:spcPct val="0"/>
        </a:spcAft>
        <a:defRPr kumimoji="1" sz="2159">
          <a:solidFill>
            <a:schemeClr val="tx2"/>
          </a:solidFill>
          <a:latin typeface="Arial" charset="0"/>
          <a:ea typeface="HGPｺﾞｼｯｸE" pitchFamily="50" charset="-128"/>
        </a:defRPr>
      </a:lvl3pPr>
      <a:lvl4pPr algn="l" rtl="0" eaLnBrk="1" fontAlgn="base" hangingPunct="1">
        <a:spcBef>
          <a:spcPct val="0"/>
        </a:spcBef>
        <a:spcAft>
          <a:spcPct val="0"/>
        </a:spcAft>
        <a:defRPr kumimoji="1" sz="2159">
          <a:solidFill>
            <a:schemeClr val="tx2"/>
          </a:solidFill>
          <a:latin typeface="Arial" charset="0"/>
          <a:ea typeface="HGPｺﾞｼｯｸE" pitchFamily="50" charset="-128"/>
        </a:defRPr>
      </a:lvl4pPr>
      <a:lvl5pPr algn="l" rtl="0" eaLnBrk="1" fontAlgn="base" hangingPunct="1">
        <a:spcBef>
          <a:spcPct val="0"/>
        </a:spcBef>
        <a:spcAft>
          <a:spcPct val="0"/>
        </a:spcAft>
        <a:defRPr kumimoji="1" sz="2159">
          <a:solidFill>
            <a:schemeClr val="tx2"/>
          </a:solidFill>
          <a:latin typeface="Arial" charset="0"/>
          <a:ea typeface="HGPｺﾞｼｯｸE" pitchFamily="50" charset="-128"/>
        </a:defRPr>
      </a:lvl5pPr>
      <a:lvl6pPr marL="493456" algn="l" rtl="0" eaLnBrk="1" fontAlgn="base" hangingPunct="1">
        <a:spcBef>
          <a:spcPct val="0"/>
        </a:spcBef>
        <a:spcAft>
          <a:spcPct val="0"/>
        </a:spcAft>
        <a:defRPr kumimoji="1" sz="2159">
          <a:solidFill>
            <a:schemeClr val="tx2"/>
          </a:solidFill>
          <a:latin typeface="Arial" charset="0"/>
          <a:ea typeface="HGPｺﾞｼｯｸE" pitchFamily="50" charset="-128"/>
        </a:defRPr>
      </a:lvl6pPr>
      <a:lvl7pPr marL="986912" algn="l" rtl="0" eaLnBrk="1" fontAlgn="base" hangingPunct="1">
        <a:spcBef>
          <a:spcPct val="0"/>
        </a:spcBef>
        <a:spcAft>
          <a:spcPct val="0"/>
        </a:spcAft>
        <a:defRPr kumimoji="1" sz="2159">
          <a:solidFill>
            <a:schemeClr val="tx2"/>
          </a:solidFill>
          <a:latin typeface="Arial" charset="0"/>
          <a:ea typeface="HGPｺﾞｼｯｸE" pitchFamily="50" charset="-128"/>
        </a:defRPr>
      </a:lvl7pPr>
      <a:lvl8pPr marL="1480368" algn="l" rtl="0" eaLnBrk="1" fontAlgn="base" hangingPunct="1">
        <a:spcBef>
          <a:spcPct val="0"/>
        </a:spcBef>
        <a:spcAft>
          <a:spcPct val="0"/>
        </a:spcAft>
        <a:defRPr kumimoji="1" sz="2159">
          <a:solidFill>
            <a:schemeClr val="tx2"/>
          </a:solidFill>
          <a:latin typeface="Arial" charset="0"/>
          <a:ea typeface="HGPｺﾞｼｯｸE" pitchFamily="50" charset="-128"/>
        </a:defRPr>
      </a:lvl8pPr>
      <a:lvl9pPr marL="1973824" algn="l" rtl="0" eaLnBrk="1" fontAlgn="base" hangingPunct="1">
        <a:spcBef>
          <a:spcPct val="0"/>
        </a:spcBef>
        <a:spcAft>
          <a:spcPct val="0"/>
        </a:spcAft>
        <a:defRPr kumimoji="1" sz="2159">
          <a:solidFill>
            <a:schemeClr val="tx2"/>
          </a:solidFill>
          <a:latin typeface="Arial" charset="0"/>
          <a:ea typeface="HGPｺﾞｼｯｸE" pitchFamily="50" charset="-128"/>
        </a:defRPr>
      </a:lvl9pPr>
    </p:titleStyle>
    <p:bodyStyle>
      <a:lvl1pPr marL="370092" indent="-370092" algn="l" rtl="0" eaLnBrk="1" fontAlgn="base" hangingPunct="1">
        <a:spcBef>
          <a:spcPct val="20000"/>
        </a:spcBef>
        <a:spcAft>
          <a:spcPct val="0"/>
        </a:spcAft>
        <a:defRPr kumimoji="1" sz="1727">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481463" indent="-190187" algn="l" rtl="0" eaLnBrk="1" fontAlgn="base" hangingPunct="1">
        <a:lnSpc>
          <a:spcPct val="110000"/>
        </a:lnSpc>
        <a:spcBef>
          <a:spcPct val="0"/>
        </a:spcBef>
        <a:spcAft>
          <a:spcPct val="0"/>
        </a:spcAft>
        <a:buChar char="–"/>
        <a:defRPr kumimoji="1" sz="151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872115" indent="-197040" algn="l" rtl="0" eaLnBrk="1" fontAlgn="base" hangingPunct="1">
        <a:lnSpc>
          <a:spcPct val="110000"/>
        </a:lnSpc>
        <a:spcBef>
          <a:spcPct val="0"/>
        </a:spcBef>
        <a:spcAft>
          <a:spcPct val="0"/>
        </a:spcAft>
        <a:buChar char="•"/>
        <a:defRPr kumimoji="1" sz="1727">
          <a:solidFill>
            <a:schemeClr val="tx1"/>
          </a:solidFill>
          <a:latin typeface="Times New Roman" pitchFamily="18" charset="0"/>
          <a:ea typeface="+mn-ea"/>
        </a:defRPr>
      </a:lvl3pPr>
      <a:lvl4pPr marL="1255914" indent="-190187" algn="l" rtl="0" eaLnBrk="1" fontAlgn="base" hangingPunct="1">
        <a:lnSpc>
          <a:spcPct val="110000"/>
        </a:lnSpc>
        <a:spcBef>
          <a:spcPct val="0"/>
        </a:spcBef>
        <a:spcAft>
          <a:spcPct val="0"/>
        </a:spcAft>
        <a:buFont typeface="Arial" charset="0"/>
        <a:buChar char="»"/>
        <a:defRPr kumimoji="1" sz="1727">
          <a:solidFill>
            <a:schemeClr val="tx1"/>
          </a:solidFill>
          <a:latin typeface="Times New Roman" pitchFamily="18" charset="0"/>
          <a:ea typeface="+mn-ea"/>
        </a:defRPr>
      </a:lvl4pPr>
      <a:lvl5pPr marL="1646567"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5pPr>
      <a:lvl6pPr marL="2140023"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6pPr>
      <a:lvl7pPr marL="2633479"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7pPr>
      <a:lvl8pPr marL="3126935"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8pPr>
      <a:lvl9pPr marL="3620391"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9pPr>
    </p:bodyStyle>
    <p:otherStyle>
      <a:defPPr>
        <a:defRPr lang="ja-JP"/>
      </a:defPPr>
      <a:lvl1pPr marL="0" algn="l" defTabSz="986912" rtl="0" eaLnBrk="1" latinLnBrk="0" hangingPunct="1">
        <a:defRPr kumimoji="1" sz="1943" kern="1200">
          <a:solidFill>
            <a:schemeClr val="tx1"/>
          </a:solidFill>
          <a:latin typeface="+mn-lt"/>
          <a:ea typeface="+mn-ea"/>
          <a:cs typeface="+mn-cs"/>
        </a:defRPr>
      </a:lvl1pPr>
      <a:lvl2pPr marL="493456" algn="l" defTabSz="986912" rtl="0" eaLnBrk="1" latinLnBrk="0" hangingPunct="1">
        <a:defRPr kumimoji="1" sz="1943" kern="1200">
          <a:solidFill>
            <a:schemeClr val="tx1"/>
          </a:solidFill>
          <a:latin typeface="+mn-lt"/>
          <a:ea typeface="+mn-ea"/>
          <a:cs typeface="+mn-cs"/>
        </a:defRPr>
      </a:lvl2pPr>
      <a:lvl3pPr marL="986912" algn="l" defTabSz="986912" rtl="0" eaLnBrk="1" latinLnBrk="0" hangingPunct="1">
        <a:defRPr kumimoji="1" sz="1943" kern="1200">
          <a:solidFill>
            <a:schemeClr val="tx1"/>
          </a:solidFill>
          <a:latin typeface="+mn-lt"/>
          <a:ea typeface="+mn-ea"/>
          <a:cs typeface="+mn-cs"/>
        </a:defRPr>
      </a:lvl3pPr>
      <a:lvl4pPr marL="1480368" algn="l" defTabSz="986912" rtl="0" eaLnBrk="1" latinLnBrk="0" hangingPunct="1">
        <a:defRPr kumimoji="1" sz="1943" kern="1200">
          <a:solidFill>
            <a:schemeClr val="tx1"/>
          </a:solidFill>
          <a:latin typeface="+mn-lt"/>
          <a:ea typeface="+mn-ea"/>
          <a:cs typeface="+mn-cs"/>
        </a:defRPr>
      </a:lvl4pPr>
      <a:lvl5pPr marL="1973824" algn="l" defTabSz="986912" rtl="0" eaLnBrk="1" latinLnBrk="0" hangingPunct="1">
        <a:defRPr kumimoji="1" sz="1943" kern="1200">
          <a:solidFill>
            <a:schemeClr val="tx1"/>
          </a:solidFill>
          <a:latin typeface="+mn-lt"/>
          <a:ea typeface="+mn-ea"/>
          <a:cs typeface="+mn-cs"/>
        </a:defRPr>
      </a:lvl5pPr>
      <a:lvl6pPr marL="2467280" algn="l" defTabSz="986912" rtl="0" eaLnBrk="1" latinLnBrk="0" hangingPunct="1">
        <a:defRPr kumimoji="1" sz="1943" kern="1200">
          <a:solidFill>
            <a:schemeClr val="tx1"/>
          </a:solidFill>
          <a:latin typeface="+mn-lt"/>
          <a:ea typeface="+mn-ea"/>
          <a:cs typeface="+mn-cs"/>
        </a:defRPr>
      </a:lvl6pPr>
      <a:lvl7pPr marL="2960736" algn="l" defTabSz="986912" rtl="0" eaLnBrk="1" latinLnBrk="0" hangingPunct="1">
        <a:defRPr kumimoji="1" sz="1943" kern="1200">
          <a:solidFill>
            <a:schemeClr val="tx1"/>
          </a:solidFill>
          <a:latin typeface="+mn-lt"/>
          <a:ea typeface="+mn-ea"/>
          <a:cs typeface="+mn-cs"/>
        </a:defRPr>
      </a:lvl7pPr>
      <a:lvl8pPr marL="3454192" algn="l" defTabSz="986912" rtl="0" eaLnBrk="1" latinLnBrk="0" hangingPunct="1">
        <a:defRPr kumimoji="1" sz="1943" kern="1200">
          <a:solidFill>
            <a:schemeClr val="tx1"/>
          </a:solidFill>
          <a:latin typeface="+mn-lt"/>
          <a:ea typeface="+mn-ea"/>
          <a:cs typeface="+mn-cs"/>
        </a:defRPr>
      </a:lvl8pPr>
      <a:lvl9pPr marL="3947648" algn="l" defTabSz="986912" rtl="0" eaLnBrk="1" latinLnBrk="0" hangingPunct="1">
        <a:defRPr kumimoji="1" sz="1943"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cxnSp>
        <p:nvCxnSpPr>
          <p:cNvPr id="19" name="直線コネクタ 18"/>
          <p:cNvCxnSpPr/>
          <p:nvPr/>
        </p:nvCxnSpPr>
        <p:spPr bwMode="auto">
          <a:xfrm>
            <a:off x="135973"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直線コネクタ 19"/>
          <p:cNvCxnSpPr/>
          <p:nvPr/>
        </p:nvCxnSpPr>
        <p:spPr bwMode="auto">
          <a:xfrm>
            <a:off x="294095"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直線コネクタ 20"/>
          <p:cNvCxnSpPr/>
          <p:nvPr/>
        </p:nvCxnSpPr>
        <p:spPr bwMode="auto">
          <a:xfrm>
            <a:off x="1149713"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直線コネクタ 21"/>
          <p:cNvCxnSpPr/>
          <p:nvPr/>
        </p:nvCxnSpPr>
        <p:spPr bwMode="auto">
          <a:xfrm>
            <a:off x="1381126"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直線コネクタ 22"/>
          <p:cNvCxnSpPr/>
          <p:nvPr/>
        </p:nvCxnSpPr>
        <p:spPr bwMode="auto">
          <a:xfrm>
            <a:off x="5187902"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直線コネクタ 23"/>
          <p:cNvCxnSpPr/>
          <p:nvPr/>
        </p:nvCxnSpPr>
        <p:spPr bwMode="auto">
          <a:xfrm>
            <a:off x="5501829"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直線コネクタ 24"/>
          <p:cNvCxnSpPr/>
          <p:nvPr/>
        </p:nvCxnSpPr>
        <p:spPr bwMode="auto">
          <a:xfrm>
            <a:off x="6511040"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 name="直線コネクタ 25"/>
          <p:cNvCxnSpPr/>
          <p:nvPr/>
        </p:nvCxnSpPr>
        <p:spPr bwMode="auto">
          <a:xfrm>
            <a:off x="9309074"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直線コネクタ 26"/>
          <p:cNvCxnSpPr/>
          <p:nvPr/>
        </p:nvCxnSpPr>
        <p:spPr bwMode="auto">
          <a:xfrm>
            <a:off x="10553026"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直線コネクタ 27"/>
          <p:cNvCxnSpPr/>
          <p:nvPr/>
        </p:nvCxnSpPr>
        <p:spPr bwMode="auto">
          <a:xfrm>
            <a:off x="10784499" y="839964"/>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0" name="直線コネクタ 29"/>
          <p:cNvCxnSpPr/>
          <p:nvPr/>
        </p:nvCxnSpPr>
        <p:spPr bwMode="auto">
          <a:xfrm>
            <a:off x="10784499" y="1395073"/>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直線コネクタ 30"/>
          <p:cNvCxnSpPr/>
          <p:nvPr/>
        </p:nvCxnSpPr>
        <p:spPr bwMode="auto">
          <a:xfrm>
            <a:off x="10784499" y="1552566"/>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 name="直線コネクタ 32"/>
          <p:cNvCxnSpPr/>
          <p:nvPr/>
        </p:nvCxnSpPr>
        <p:spPr bwMode="auto">
          <a:xfrm>
            <a:off x="10784499" y="6002242"/>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直線コネクタ 33"/>
          <p:cNvCxnSpPr/>
          <p:nvPr/>
        </p:nvCxnSpPr>
        <p:spPr bwMode="auto">
          <a:xfrm>
            <a:off x="10784499" y="7351435"/>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 name="テキスト ボックス 5"/>
          <p:cNvSpPr txBox="1"/>
          <p:nvPr/>
        </p:nvSpPr>
        <p:spPr>
          <a:xfrm>
            <a:off x="-326595"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13.40</a:t>
            </a:r>
            <a:endParaRPr lang="ja-JP" altLang="en-US" sz="1079" dirty="0">
              <a:solidFill>
                <a:srgbClr val="333333"/>
              </a:solidFill>
              <a:cs typeface="Meiryo UI" panose="020B0604030504040204" pitchFamily="50" charset="-128"/>
            </a:endParaRPr>
          </a:p>
        </p:txBody>
      </p:sp>
      <p:sp>
        <p:nvSpPr>
          <p:cNvPr id="36" name="テキスト ボックス 35"/>
          <p:cNvSpPr txBox="1"/>
          <p:nvPr/>
        </p:nvSpPr>
        <p:spPr>
          <a:xfrm>
            <a:off x="165317" y="-1584098"/>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13.00</a:t>
            </a:r>
            <a:endParaRPr lang="ja-JP" altLang="en-US" sz="1079" dirty="0">
              <a:solidFill>
                <a:srgbClr val="333333"/>
              </a:solidFill>
              <a:cs typeface="Meiryo UI" panose="020B0604030504040204" pitchFamily="50" charset="-128"/>
            </a:endParaRPr>
          </a:p>
        </p:txBody>
      </p:sp>
      <p:sp>
        <p:nvSpPr>
          <p:cNvPr id="37" name="テキスト ボックス 36"/>
          <p:cNvSpPr txBox="1"/>
          <p:nvPr/>
        </p:nvSpPr>
        <p:spPr>
          <a:xfrm>
            <a:off x="656352" y="-1584096"/>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10.80</a:t>
            </a:r>
            <a:endParaRPr lang="ja-JP" altLang="en-US" sz="1079" dirty="0">
              <a:solidFill>
                <a:srgbClr val="333333"/>
              </a:solidFill>
              <a:cs typeface="Meiryo UI" panose="020B0604030504040204" pitchFamily="50" charset="-128"/>
            </a:endParaRPr>
          </a:p>
        </p:txBody>
      </p:sp>
      <p:sp>
        <p:nvSpPr>
          <p:cNvPr id="38" name="テキスト ボックス 37"/>
          <p:cNvSpPr txBox="1"/>
          <p:nvPr/>
        </p:nvSpPr>
        <p:spPr>
          <a:xfrm>
            <a:off x="1295839"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10.20</a:t>
            </a:r>
            <a:endParaRPr lang="ja-JP" altLang="en-US" sz="1079" dirty="0">
              <a:solidFill>
                <a:srgbClr val="333333"/>
              </a:solidFill>
              <a:cs typeface="Meiryo UI" panose="020B0604030504040204" pitchFamily="50" charset="-128"/>
            </a:endParaRPr>
          </a:p>
        </p:txBody>
      </p:sp>
      <p:sp>
        <p:nvSpPr>
          <p:cNvPr id="39" name="テキスト ボックス 38"/>
          <p:cNvSpPr txBox="1"/>
          <p:nvPr/>
        </p:nvSpPr>
        <p:spPr>
          <a:xfrm>
            <a:off x="4768497" y="-1584096"/>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0.40</a:t>
            </a:r>
            <a:endParaRPr lang="ja-JP" altLang="en-US" sz="1079" dirty="0">
              <a:solidFill>
                <a:srgbClr val="333333"/>
              </a:solidFill>
              <a:cs typeface="Meiryo UI" panose="020B0604030504040204" pitchFamily="50" charset="-128"/>
            </a:endParaRPr>
          </a:p>
        </p:txBody>
      </p:sp>
      <p:sp>
        <p:nvSpPr>
          <p:cNvPr id="40" name="テキスト ボックス 39"/>
          <p:cNvSpPr txBox="1"/>
          <p:nvPr/>
        </p:nvSpPr>
        <p:spPr>
          <a:xfrm>
            <a:off x="5407984" y="-1584097"/>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0.40</a:t>
            </a:r>
            <a:endParaRPr lang="ja-JP" altLang="en-US" sz="1079" dirty="0">
              <a:solidFill>
                <a:srgbClr val="333333"/>
              </a:solidFill>
              <a:cs typeface="Meiryo UI" panose="020B0604030504040204" pitchFamily="50" charset="-128"/>
            </a:endParaRPr>
          </a:p>
        </p:txBody>
      </p:sp>
      <p:sp>
        <p:nvSpPr>
          <p:cNvPr id="41" name="テキスト ボックス 40"/>
          <p:cNvSpPr txBox="1"/>
          <p:nvPr/>
        </p:nvSpPr>
        <p:spPr>
          <a:xfrm>
            <a:off x="6413727" y="-1584097"/>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3.00</a:t>
            </a:r>
            <a:endParaRPr lang="ja-JP" altLang="en-US" sz="1079" dirty="0">
              <a:solidFill>
                <a:srgbClr val="333333"/>
              </a:solidFill>
              <a:cs typeface="Meiryo UI" panose="020B0604030504040204" pitchFamily="50" charset="-128"/>
            </a:endParaRPr>
          </a:p>
        </p:txBody>
      </p:sp>
      <p:sp>
        <p:nvSpPr>
          <p:cNvPr id="42" name="テキスト ボックス 41"/>
          <p:cNvSpPr txBox="1"/>
          <p:nvPr/>
        </p:nvSpPr>
        <p:spPr>
          <a:xfrm>
            <a:off x="9223297"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10.20</a:t>
            </a:r>
            <a:endParaRPr lang="ja-JP" altLang="en-US" sz="1079" dirty="0">
              <a:solidFill>
                <a:srgbClr val="333333"/>
              </a:solidFill>
              <a:cs typeface="Meiryo UI" panose="020B0604030504040204" pitchFamily="50" charset="-128"/>
            </a:endParaRPr>
          </a:p>
        </p:txBody>
      </p:sp>
      <p:sp>
        <p:nvSpPr>
          <p:cNvPr id="43" name="テキスト ボックス 42"/>
          <p:cNvSpPr txBox="1"/>
          <p:nvPr/>
        </p:nvSpPr>
        <p:spPr>
          <a:xfrm>
            <a:off x="10466820"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13.40</a:t>
            </a:r>
            <a:endParaRPr lang="ja-JP" altLang="en-US" sz="1079" dirty="0">
              <a:solidFill>
                <a:srgbClr val="333333"/>
              </a:solidFill>
              <a:cs typeface="Meiryo UI" panose="020B0604030504040204" pitchFamily="50" charset="-128"/>
            </a:endParaRPr>
          </a:p>
        </p:txBody>
      </p:sp>
      <p:sp>
        <p:nvSpPr>
          <p:cNvPr id="44" name="テキスト ボックス 43"/>
          <p:cNvSpPr txBox="1"/>
          <p:nvPr/>
        </p:nvSpPr>
        <p:spPr>
          <a:xfrm>
            <a:off x="11696794" y="611484"/>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7.40</a:t>
            </a:r>
            <a:endParaRPr lang="ja-JP" altLang="en-US" sz="1079" dirty="0">
              <a:solidFill>
                <a:srgbClr val="333333"/>
              </a:solidFill>
              <a:cs typeface="Meiryo UI" panose="020B0604030504040204" pitchFamily="50" charset="-128"/>
            </a:endParaRPr>
          </a:p>
        </p:txBody>
      </p:sp>
      <p:sp>
        <p:nvSpPr>
          <p:cNvPr id="45" name="テキスト ボックス 44"/>
          <p:cNvSpPr txBox="1"/>
          <p:nvPr/>
        </p:nvSpPr>
        <p:spPr>
          <a:xfrm>
            <a:off x="11696794" y="1127160"/>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6.00</a:t>
            </a:r>
            <a:endParaRPr lang="ja-JP" altLang="en-US" sz="1079" dirty="0">
              <a:solidFill>
                <a:srgbClr val="333333"/>
              </a:solidFill>
              <a:cs typeface="Meiryo UI" panose="020B0604030504040204" pitchFamily="50" charset="-128"/>
            </a:endParaRPr>
          </a:p>
        </p:txBody>
      </p:sp>
      <p:sp>
        <p:nvSpPr>
          <p:cNvPr id="46" name="テキスト ボックス 45"/>
          <p:cNvSpPr txBox="1"/>
          <p:nvPr/>
        </p:nvSpPr>
        <p:spPr>
          <a:xfrm>
            <a:off x="11696794" y="1566566"/>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5.60</a:t>
            </a:r>
            <a:endParaRPr lang="ja-JP" altLang="en-US" sz="1079" dirty="0">
              <a:solidFill>
                <a:srgbClr val="333333"/>
              </a:solidFill>
              <a:cs typeface="Meiryo UI" panose="020B0604030504040204" pitchFamily="50" charset="-128"/>
            </a:endParaRPr>
          </a:p>
        </p:txBody>
      </p:sp>
      <p:sp>
        <p:nvSpPr>
          <p:cNvPr id="47" name="テキスト ボックス 46"/>
          <p:cNvSpPr txBox="1"/>
          <p:nvPr/>
        </p:nvSpPr>
        <p:spPr>
          <a:xfrm>
            <a:off x="11696794" y="6002242"/>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5.60</a:t>
            </a:r>
            <a:endParaRPr lang="ja-JP" altLang="en-US" sz="1079" dirty="0">
              <a:solidFill>
                <a:srgbClr val="333333"/>
              </a:solidFill>
              <a:cs typeface="Meiryo UI" panose="020B0604030504040204" pitchFamily="50" charset="-128"/>
            </a:endParaRPr>
          </a:p>
        </p:txBody>
      </p:sp>
      <p:sp>
        <p:nvSpPr>
          <p:cNvPr id="48" name="テキスト ボックス 47"/>
          <p:cNvSpPr txBox="1"/>
          <p:nvPr/>
        </p:nvSpPr>
        <p:spPr>
          <a:xfrm>
            <a:off x="11696794" y="7351434"/>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9.00</a:t>
            </a:r>
            <a:endParaRPr lang="ja-JP" altLang="en-US" sz="1079" dirty="0">
              <a:solidFill>
                <a:srgbClr val="333333"/>
              </a:solidFill>
              <a:cs typeface="Meiryo UI" panose="020B0604030504040204" pitchFamily="50" charset="-128"/>
            </a:endParaRPr>
          </a:p>
        </p:txBody>
      </p:sp>
      <p:sp>
        <p:nvSpPr>
          <p:cNvPr id="32"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62093667"/>
      </p:ext>
    </p:extLst>
  </p:cSld>
  <p:clrMap bg1="lt1" tx1="dk1" bg2="lt2" tx2="dk2" accent1="accent1" accent2="accent2" accent3="accent3" accent4="accent4" accent5="accent5" accent6="accent6" hlink="hlink" folHlink="folHlink"/>
  <p:sldLayoutIdLst>
    <p:sldLayoutId id="2147483883" r:id="rId1"/>
    <p:sldLayoutId id="2147483884" r:id="rId2"/>
    <p:sldLayoutId id="2147483885" r:id="rId3"/>
    <p:sldLayoutId id="2147483886" r:id="rId4"/>
    <p:sldLayoutId id="2147483887" r:id="rId5"/>
    <p:sldLayoutId id="2147483888" r:id="rId6"/>
    <p:sldLayoutId id="2147483889" r:id="rId7"/>
    <p:sldLayoutId id="2147483890" r:id="rId8"/>
    <p:sldLayoutId id="2147483891" r:id="rId9"/>
    <p:sldLayoutId id="2147483892" r:id="rId10"/>
    <p:sldLayoutId id="2147483893" r:id="rId11"/>
  </p:sldLayoutIdLst>
  <p:hf sldNum="0" hdr="0" ftr="0" dt="0"/>
  <p:txStyles>
    <p:titleStyle>
      <a:lvl1pPr algn="ctr" rtl="0" eaLnBrk="1" fontAlgn="base" hangingPunct="1">
        <a:spcBef>
          <a:spcPct val="0"/>
        </a:spcBef>
        <a:spcAft>
          <a:spcPct val="0"/>
        </a:spcAft>
        <a:defRPr kumimoji="1" sz="3454" b="1">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algn="l" rtl="0" eaLnBrk="1" fontAlgn="base" hangingPunct="1">
        <a:spcBef>
          <a:spcPct val="0"/>
        </a:spcBef>
        <a:spcAft>
          <a:spcPct val="0"/>
        </a:spcAft>
        <a:defRPr kumimoji="1" sz="2159">
          <a:solidFill>
            <a:schemeClr val="tx2"/>
          </a:solidFill>
          <a:latin typeface="Arial" charset="0"/>
          <a:ea typeface="HGPｺﾞｼｯｸE" pitchFamily="50" charset="-128"/>
        </a:defRPr>
      </a:lvl2pPr>
      <a:lvl3pPr algn="l" rtl="0" eaLnBrk="1" fontAlgn="base" hangingPunct="1">
        <a:spcBef>
          <a:spcPct val="0"/>
        </a:spcBef>
        <a:spcAft>
          <a:spcPct val="0"/>
        </a:spcAft>
        <a:defRPr kumimoji="1" sz="2159">
          <a:solidFill>
            <a:schemeClr val="tx2"/>
          </a:solidFill>
          <a:latin typeface="Arial" charset="0"/>
          <a:ea typeface="HGPｺﾞｼｯｸE" pitchFamily="50" charset="-128"/>
        </a:defRPr>
      </a:lvl3pPr>
      <a:lvl4pPr algn="l" rtl="0" eaLnBrk="1" fontAlgn="base" hangingPunct="1">
        <a:spcBef>
          <a:spcPct val="0"/>
        </a:spcBef>
        <a:spcAft>
          <a:spcPct val="0"/>
        </a:spcAft>
        <a:defRPr kumimoji="1" sz="2159">
          <a:solidFill>
            <a:schemeClr val="tx2"/>
          </a:solidFill>
          <a:latin typeface="Arial" charset="0"/>
          <a:ea typeface="HGPｺﾞｼｯｸE" pitchFamily="50" charset="-128"/>
        </a:defRPr>
      </a:lvl4pPr>
      <a:lvl5pPr algn="l" rtl="0" eaLnBrk="1" fontAlgn="base" hangingPunct="1">
        <a:spcBef>
          <a:spcPct val="0"/>
        </a:spcBef>
        <a:spcAft>
          <a:spcPct val="0"/>
        </a:spcAft>
        <a:defRPr kumimoji="1" sz="2159">
          <a:solidFill>
            <a:schemeClr val="tx2"/>
          </a:solidFill>
          <a:latin typeface="Arial" charset="0"/>
          <a:ea typeface="HGPｺﾞｼｯｸE" pitchFamily="50" charset="-128"/>
        </a:defRPr>
      </a:lvl5pPr>
      <a:lvl6pPr marL="493456" algn="l" rtl="0" eaLnBrk="1" fontAlgn="base" hangingPunct="1">
        <a:spcBef>
          <a:spcPct val="0"/>
        </a:spcBef>
        <a:spcAft>
          <a:spcPct val="0"/>
        </a:spcAft>
        <a:defRPr kumimoji="1" sz="2159">
          <a:solidFill>
            <a:schemeClr val="tx2"/>
          </a:solidFill>
          <a:latin typeface="Arial" charset="0"/>
          <a:ea typeface="HGPｺﾞｼｯｸE" pitchFamily="50" charset="-128"/>
        </a:defRPr>
      </a:lvl6pPr>
      <a:lvl7pPr marL="986912" algn="l" rtl="0" eaLnBrk="1" fontAlgn="base" hangingPunct="1">
        <a:spcBef>
          <a:spcPct val="0"/>
        </a:spcBef>
        <a:spcAft>
          <a:spcPct val="0"/>
        </a:spcAft>
        <a:defRPr kumimoji="1" sz="2159">
          <a:solidFill>
            <a:schemeClr val="tx2"/>
          </a:solidFill>
          <a:latin typeface="Arial" charset="0"/>
          <a:ea typeface="HGPｺﾞｼｯｸE" pitchFamily="50" charset="-128"/>
        </a:defRPr>
      </a:lvl7pPr>
      <a:lvl8pPr marL="1480368" algn="l" rtl="0" eaLnBrk="1" fontAlgn="base" hangingPunct="1">
        <a:spcBef>
          <a:spcPct val="0"/>
        </a:spcBef>
        <a:spcAft>
          <a:spcPct val="0"/>
        </a:spcAft>
        <a:defRPr kumimoji="1" sz="2159">
          <a:solidFill>
            <a:schemeClr val="tx2"/>
          </a:solidFill>
          <a:latin typeface="Arial" charset="0"/>
          <a:ea typeface="HGPｺﾞｼｯｸE" pitchFamily="50" charset="-128"/>
        </a:defRPr>
      </a:lvl8pPr>
      <a:lvl9pPr marL="1973824" algn="l" rtl="0" eaLnBrk="1" fontAlgn="base" hangingPunct="1">
        <a:spcBef>
          <a:spcPct val="0"/>
        </a:spcBef>
        <a:spcAft>
          <a:spcPct val="0"/>
        </a:spcAft>
        <a:defRPr kumimoji="1" sz="2159">
          <a:solidFill>
            <a:schemeClr val="tx2"/>
          </a:solidFill>
          <a:latin typeface="Arial" charset="0"/>
          <a:ea typeface="HGPｺﾞｼｯｸE" pitchFamily="50" charset="-128"/>
        </a:defRPr>
      </a:lvl9pPr>
    </p:titleStyle>
    <p:bodyStyle>
      <a:lvl1pPr marL="370092" indent="-370092" algn="l" rtl="0" eaLnBrk="1" fontAlgn="base" hangingPunct="1">
        <a:spcBef>
          <a:spcPct val="20000"/>
        </a:spcBef>
        <a:spcAft>
          <a:spcPct val="0"/>
        </a:spcAft>
        <a:defRPr kumimoji="1" sz="1727">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481463" indent="-190187" algn="l" rtl="0" eaLnBrk="1" fontAlgn="base" hangingPunct="1">
        <a:lnSpc>
          <a:spcPct val="110000"/>
        </a:lnSpc>
        <a:spcBef>
          <a:spcPct val="0"/>
        </a:spcBef>
        <a:spcAft>
          <a:spcPct val="0"/>
        </a:spcAft>
        <a:buChar char="–"/>
        <a:defRPr kumimoji="1" sz="151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872115" indent="-197040" algn="l" rtl="0" eaLnBrk="1" fontAlgn="base" hangingPunct="1">
        <a:lnSpc>
          <a:spcPct val="110000"/>
        </a:lnSpc>
        <a:spcBef>
          <a:spcPct val="0"/>
        </a:spcBef>
        <a:spcAft>
          <a:spcPct val="0"/>
        </a:spcAft>
        <a:buChar char="•"/>
        <a:defRPr kumimoji="1" sz="1727">
          <a:solidFill>
            <a:schemeClr val="tx1"/>
          </a:solidFill>
          <a:latin typeface="Times New Roman" pitchFamily="18" charset="0"/>
          <a:ea typeface="+mn-ea"/>
        </a:defRPr>
      </a:lvl3pPr>
      <a:lvl4pPr marL="1255914" indent="-190187" algn="l" rtl="0" eaLnBrk="1" fontAlgn="base" hangingPunct="1">
        <a:lnSpc>
          <a:spcPct val="110000"/>
        </a:lnSpc>
        <a:spcBef>
          <a:spcPct val="0"/>
        </a:spcBef>
        <a:spcAft>
          <a:spcPct val="0"/>
        </a:spcAft>
        <a:buFont typeface="Arial" charset="0"/>
        <a:buChar char="»"/>
        <a:defRPr kumimoji="1" sz="1727">
          <a:solidFill>
            <a:schemeClr val="tx1"/>
          </a:solidFill>
          <a:latin typeface="Times New Roman" pitchFamily="18" charset="0"/>
          <a:ea typeface="+mn-ea"/>
        </a:defRPr>
      </a:lvl4pPr>
      <a:lvl5pPr marL="1646567"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5pPr>
      <a:lvl6pPr marL="2140023"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6pPr>
      <a:lvl7pPr marL="2633479"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7pPr>
      <a:lvl8pPr marL="3126935"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8pPr>
      <a:lvl9pPr marL="3620391"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9pPr>
    </p:bodyStyle>
    <p:otherStyle>
      <a:defPPr>
        <a:defRPr lang="ja-JP"/>
      </a:defPPr>
      <a:lvl1pPr marL="0" algn="l" defTabSz="986912" rtl="0" eaLnBrk="1" latinLnBrk="0" hangingPunct="1">
        <a:defRPr kumimoji="1" sz="1943" kern="1200">
          <a:solidFill>
            <a:schemeClr val="tx1"/>
          </a:solidFill>
          <a:latin typeface="+mn-lt"/>
          <a:ea typeface="+mn-ea"/>
          <a:cs typeface="+mn-cs"/>
        </a:defRPr>
      </a:lvl1pPr>
      <a:lvl2pPr marL="493456" algn="l" defTabSz="986912" rtl="0" eaLnBrk="1" latinLnBrk="0" hangingPunct="1">
        <a:defRPr kumimoji="1" sz="1943" kern="1200">
          <a:solidFill>
            <a:schemeClr val="tx1"/>
          </a:solidFill>
          <a:latin typeface="+mn-lt"/>
          <a:ea typeface="+mn-ea"/>
          <a:cs typeface="+mn-cs"/>
        </a:defRPr>
      </a:lvl2pPr>
      <a:lvl3pPr marL="986912" algn="l" defTabSz="986912" rtl="0" eaLnBrk="1" latinLnBrk="0" hangingPunct="1">
        <a:defRPr kumimoji="1" sz="1943" kern="1200">
          <a:solidFill>
            <a:schemeClr val="tx1"/>
          </a:solidFill>
          <a:latin typeface="+mn-lt"/>
          <a:ea typeface="+mn-ea"/>
          <a:cs typeface="+mn-cs"/>
        </a:defRPr>
      </a:lvl3pPr>
      <a:lvl4pPr marL="1480368" algn="l" defTabSz="986912" rtl="0" eaLnBrk="1" latinLnBrk="0" hangingPunct="1">
        <a:defRPr kumimoji="1" sz="1943" kern="1200">
          <a:solidFill>
            <a:schemeClr val="tx1"/>
          </a:solidFill>
          <a:latin typeface="+mn-lt"/>
          <a:ea typeface="+mn-ea"/>
          <a:cs typeface="+mn-cs"/>
        </a:defRPr>
      </a:lvl4pPr>
      <a:lvl5pPr marL="1973824" algn="l" defTabSz="986912" rtl="0" eaLnBrk="1" latinLnBrk="0" hangingPunct="1">
        <a:defRPr kumimoji="1" sz="1943" kern="1200">
          <a:solidFill>
            <a:schemeClr val="tx1"/>
          </a:solidFill>
          <a:latin typeface="+mn-lt"/>
          <a:ea typeface="+mn-ea"/>
          <a:cs typeface="+mn-cs"/>
        </a:defRPr>
      </a:lvl5pPr>
      <a:lvl6pPr marL="2467280" algn="l" defTabSz="986912" rtl="0" eaLnBrk="1" latinLnBrk="0" hangingPunct="1">
        <a:defRPr kumimoji="1" sz="1943" kern="1200">
          <a:solidFill>
            <a:schemeClr val="tx1"/>
          </a:solidFill>
          <a:latin typeface="+mn-lt"/>
          <a:ea typeface="+mn-ea"/>
          <a:cs typeface="+mn-cs"/>
        </a:defRPr>
      </a:lvl6pPr>
      <a:lvl7pPr marL="2960736" algn="l" defTabSz="986912" rtl="0" eaLnBrk="1" latinLnBrk="0" hangingPunct="1">
        <a:defRPr kumimoji="1" sz="1943" kern="1200">
          <a:solidFill>
            <a:schemeClr val="tx1"/>
          </a:solidFill>
          <a:latin typeface="+mn-lt"/>
          <a:ea typeface="+mn-ea"/>
          <a:cs typeface="+mn-cs"/>
        </a:defRPr>
      </a:lvl7pPr>
      <a:lvl8pPr marL="3454192" algn="l" defTabSz="986912" rtl="0" eaLnBrk="1" latinLnBrk="0" hangingPunct="1">
        <a:defRPr kumimoji="1" sz="1943" kern="1200">
          <a:solidFill>
            <a:schemeClr val="tx1"/>
          </a:solidFill>
          <a:latin typeface="+mn-lt"/>
          <a:ea typeface="+mn-ea"/>
          <a:cs typeface="+mn-cs"/>
        </a:defRPr>
      </a:lvl8pPr>
      <a:lvl9pPr marL="3947648" algn="l" defTabSz="986912" rtl="0" eaLnBrk="1" latinLnBrk="0" hangingPunct="1">
        <a:defRPr kumimoji="1" sz="1943"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cxnSp>
        <p:nvCxnSpPr>
          <p:cNvPr id="19" name="直線コネクタ 18"/>
          <p:cNvCxnSpPr/>
          <p:nvPr/>
        </p:nvCxnSpPr>
        <p:spPr bwMode="auto">
          <a:xfrm>
            <a:off x="135973"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直線コネクタ 19"/>
          <p:cNvCxnSpPr/>
          <p:nvPr/>
        </p:nvCxnSpPr>
        <p:spPr bwMode="auto">
          <a:xfrm>
            <a:off x="294095"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直線コネクタ 20"/>
          <p:cNvCxnSpPr/>
          <p:nvPr/>
        </p:nvCxnSpPr>
        <p:spPr bwMode="auto">
          <a:xfrm>
            <a:off x="1149713"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直線コネクタ 21"/>
          <p:cNvCxnSpPr/>
          <p:nvPr/>
        </p:nvCxnSpPr>
        <p:spPr bwMode="auto">
          <a:xfrm>
            <a:off x="1381126"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直線コネクタ 22"/>
          <p:cNvCxnSpPr/>
          <p:nvPr/>
        </p:nvCxnSpPr>
        <p:spPr bwMode="auto">
          <a:xfrm>
            <a:off x="5187902"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直線コネクタ 23"/>
          <p:cNvCxnSpPr/>
          <p:nvPr/>
        </p:nvCxnSpPr>
        <p:spPr bwMode="auto">
          <a:xfrm>
            <a:off x="5501829"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直線コネクタ 24"/>
          <p:cNvCxnSpPr/>
          <p:nvPr/>
        </p:nvCxnSpPr>
        <p:spPr bwMode="auto">
          <a:xfrm>
            <a:off x="6511040"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 name="直線コネクタ 25"/>
          <p:cNvCxnSpPr/>
          <p:nvPr/>
        </p:nvCxnSpPr>
        <p:spPr bwMode="auto">
          <a:xfrm>
            <a:off x="9309074"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直線コネクタ 26"/>
          <p:cNvCxnSpPr/>
          <p:nvPr/>
        </p:nvCxnSpPr>
        <p:spPr bwMode="auto">
          <a:xfrm>
            <a:off x="10553026"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直線コネクタ 27"/>
          <p:cNvCxnSpPr/>
          <p:nvPr/>
        </p:nvCxnSpPr>
        <p:spPr bwMode="auto">
          <a:xfrm>
            <a:off x="10784499" y="839964"/>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0" name="直線コネクタ 29"/>
          <p:cNvCxnSpPr/>
          <p:nvPr/>
        </p:nvCxnSpPr>
        <p:spPr bwMode="auto">
          <a:xfrm>
            <a:off x="10784499" y="1395073"/>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直線コネクタ 30"/>
          <p:cNvCxnSpPr/>
          <p:nvPr/>
        </p:nvCxnSpPr>
        <p:spPr bwMode="auto">
          <a:xfrm>
            <a:off x="10784499" y="1552566"/>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 name="直線コネクタ 32"/>
          <p:cNvCxnSpPr/>
          <p:nvPr/>
        </p:nvCxnSpPr>
        <p:spPr bwMode="auto">
          <a:xfrm>
            <a:off x="10784499" y="6002242"/>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直線コネクタ 33"/>
          <p:cNvCxnSpPr/>
          <p:nvPr/>
        </p:nvCxnSpPr>
        <p:spPr bwMode="auto">
          <a:xfrm>
            <a:off x="10784499" y="7351435"/>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 name="テキスト ボックス 5"/>
          <p:cNvSpPr txBox="1"/>
          <p:nvPr/>
        </p:nvSpPr>
        <p:spPr>
          <a:xfrm>
            <a:off x="-326595"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13.40</a:t>
            </a:r>
            <a:endParaRPr lang="ja-JP" altLang="en-US" sz="1079" dirty="0">
              <a:solidFill>
                <a:srgbClr val="333333"/>
              </a:solidFill>
              <a:cs typeface="Meiryo UI" panose="020B0604030504040204" pitchFamily="50" charset="-128"/>
            </a:endParaRPr>
          </a:p>
        </p:txBody>
      </p:sp>
      <p:sp>
        <p:nvSpPr>
          <p:cNvPr id="36" name="テキスト ボックス 35"/>
          <p:cNvSpPr txBox="1"/>
          <p:nvPr/>
        </p:nvSpPr>
        <p:spPr>
          <a:xfrm>
            <a:off x="165317" y="-1584098"/>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13.00</a:t>
            </a:r>
            <a:endParaRPr lang="ja-JP" altLang="en-US" sz="1079" dirty="0">
              <a:solidFill>
                <a:srgbClr val="333333"/>
              </a:solidFill>
              <a:cs typeface="Meiryo UI" panose="020B0604030504040204" pitchFamily="50" charset="-128"/>
            </a:endParaRPr>
          </a:p>
        </p:txBody>
      </p:sp>
      <p:sp>
        <p:nvSpPr>
          <p:cNvPr id="37" name="テキスト ボックス 36"/>
          <p:cNvSpPr txBox="1"/>
          <p:nvPr/>
        </p:nvSpPr>
        <p:spPr>
          <a:xfrm>
            <a:off x="656352" y="-1584096"/>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10.80</a:t>
            </a:r>
            <a:endParaRPr lang="ja-JP" altLang="en-US" sz="1079" dirty="0">
              <a:solidFill>
                <a:srgbClr val="333333"/>
              </a:solidFill>
              <a:cs typeface="Meiryo UI" panose="020B0604030504040204" pitchFamily="50" charset="-128"/>
            </a:endParaRPr>
          </a:p>
        </p:txBody>
      </p:sp>
      <p:sp>
        <p:nvSpPr>
          <p:cNvPr id="38" name="テキスト ボックス 37"/>
          <p:cNvSpPr txBox="1"/>
          <p:nvPr/>
        </p:nvSpPr>
        <p:spPr>
          <a:xfrm>
            <a:off x="1295839"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10.20</a:t>
            </a:r>
            <a:endParaRPr lang="ja-JP" altLang="en-US" sz="1079" dirty="0">
              <a:solidFill>
                <a:srgbClr val="333333"/>
              </a:solidFill>
              <a:cs typeface="Meiryo UI" panose="020B0604030504040204" pitchFamily="50" charset="-128"/>
            </a:endParaRPr>
          </a:p>
        </p:txBody>
      </p:sp>
      <p:sp>
        <p:nvSpPr>
          <p:cNvPr id="39" name="テキスト ボックス 38"/>
          <p:cNvSpPr txBox="1"/>
          <p:nvPr/>
        </p:nvSpPr>
        <p:spPr>
          <a:xfrm>
            <a:off x="4768497" y="-1584096"/>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0.40</a:t>
            </a:r>
            <a:endParaRPr lang="ja-JP" altLang="en-US" sz="1079" dirty="0">
              <a:solidFill>
                <a:srgbClr val="333333"/>
              </a:solidFill>
              <a:cs typeface="Meiryo UI" panose="020B0604030504040204" pitchFamily="50" charset="-128"/>
            </a:endParaRPr>
          </a:p>
        </p:txBody>
      </p:sp>
      <p:sp>
        <p:nvSpPr>
          <p:cNvPr id="40" name="テキスト ボックス 39"/>
          <p:cNvSpPr txBox="1"/>
          <p:nvPr/>
        </p:nvSpPr>
        <p:spPr>
          <a:xfrm>
            <a:off x="5407984" y="-1584097"/>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0.40</a:t>
            </a:r>
            <a:endParaRPr lang="ja-JP" altLang="en-US" sz="1079" dirty="0">
              <a:solidFill>
                <a:srgbClr val="333333"/>
              </a:solidFill>
              <a:cs typeface="Meiryo UI" panose="020B0604030504040204" pitchFamily="50" charset="-128"/>
            </a:endParaRPr>
          </a:p>
        </p:txBody>
      </p:sp>
      <p:sp>
        <p:nvSpPr>
          <p:cNvPr id="41" name="テキスト ボックス 40"/>
          <p:cNvSpPr txBox="1"/>
          <p:nvPr/>
        </p:nvSpPr>
        <p:spPr>
          <a:xfrm>
            <a:off x="6413727" y="-1584097"/>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3.00</a:t>
            </a:r>
            <a:endParaRPr lang="ja-JP" altLang="en-US" sz="1079" dirty="0">
              <a:solidFill>
                <a:srgbClr val="333333"/>
              </a:solidFill>
              <a:cs typeface="Meiryo UI" panose="020B0604030504040204" pitchFamily="50" charset="-128"/>
            </a:endParaRPr>
          </a:p>
        </p:txBody>
      </p:sp>
      <p:sp>
        <p:nvSpPr>
          <p:cNvPr id="42" name="テキスト ボックス 41"/>
          <p:cNvSpPr txBox="1"/>
          <p:nvPr/>
        </p:nvSpPr>
        <p:spPr>
          <a:xfrm>
            <a:off x="9223297"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10.20</a:t>
            </a:r>
            <a:endParaRPr lang="ja-JP" altLang="en-US" sz="1079" dirty="0">
              <a:solidFill>
                <a:srgbClr val="333333"/>
              </a:solidFill>
              <a:cs typeface="Meiryo UI" panose="020B0604030504040204" pitchFamily="50" charset="-128"/>
            </a:endParaRPr>
          </a:p>
        </p:txBody>
      </p:sp>
      <p:sp>
        <p:nvSpPr>
          <p:cNvPr id="43" name="テキスト ボックス 42"/>
          <p:cNvSpPr txBox="1"/>
          <p:nvPr/>
        </p:nvSpPr>
        <p:spPr>
          <a:xfrm>
            <a:off x="10466820"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13.40</a:t>
            </a:r>
            <a:endParaRPr lang="ja-JP" altLang="en-US" sz="1079" dirty="0">
              <a:solidFill>
                <a:srgbClr val="333333"/>
              </a:solidFill>
              <a:cs typeface="Meiryo UI" panose="020B0604030504040204" pitchFamily="50" charset="-128"/>
            </a:endParaRPr>
          </a:p>
        </p:txBody>
      </p:sp>
      <p:sp>
        <p:nvSpPr>
          <p:cNvPr id="44" name="テキスト ボックス 43"/>
          <p:cNvSpPr txBox="1"/>
          <p:nvPr/>
        </p:nvSpPr>
        <p:spPr>
          <a:xfrm>
            <a:off x="11696794" y="611484"/>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7.40</a:t>
            </a:r>
            <a:endParaRPr lang="ja-JP" altLang="en-US" sz="1079" dirty="0">
              <a:solidFill>
                <a:srgbClr val="333333"/>
              </a:solidFill>
              <a:cs typeface="Meiryo UI" panose="020B0604030504040204" pitchFamily="50" charset="-128"/>
            </a:endParaRPr>
          </a:p>
        </p:txBody>
      </p:sp>
      <p:sp>
        <p:nvSpPr>
          <p:cNvPr id="45" name="テキスト ボックス 44"/>
          <p:cNvSpPr txBox="1"/>
          <p:nvPr/>
        </p:nvSpPr>
        <p:spPr>
          <a:xfrm>
            <a:off x="11696794" y="1127160"/>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6.00</a:t>
            </a:r>
            <a:endParaRPr lang="ja-JP" altLang="en-US" sz="1079" dirty="0">
              <a:solidFill>
                <a:srgbClr val="333333"/>
              </a:solidFill>
              <a:cs typeface="Meiryo UI" panose="020B0604030504040204" pitchFamily="50" charset="-128"/>
            </a:endParaRPr>
          </a:p>
        </p:txBody>
      </p:sp>
      <p:sp>
        <p:nvSpPr>
          <p:cNvPr id="46" name="テキスト ボックス 45"/>
          <p:cNvSpPr txBox="1"/>
          <p:nvPr/>
        </p:nvSpPr>
        <p:spPr>
          <a:xfrm>
            <a:off x="11696794" y="1566566"/>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5.60</a:t>
            </a:r>
            <a:endParaRPr lang="ja-JP" altLang="en-US" sz="1079" dirty="0">
              <a:solidFill>
                <a:srgbClr val="333333"/>
              </a:solidFill>
              <a:cs typeface="Meiryo UI" panose="020B0604030504040204" pitchFamily="50" charset="-128"/>
            </a:endParaRPr>
          </a:p>
        </p:txBody>
      </p:sp>
      <p:sp>
        <p:nvSpPr>
          <p:cNvPr id="47" name="テキスト ボックス 46"/>
          <p:cNvSpPr txBox="1"/>
          <p:nvPr/>
        </p:nvSpPr>
        <p:spPr>
          <a:xfrm>
            <a:off x="11696794" y="6002242"/>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5.60</a:t>
            </a:r>
            <a:endParaRPr lang="ja-JP" altLang="en-US" sz="1079" dirty="0">
              <a:solidFill>
                <a:srgbClr val="333333"/>
              </a:solidFill>
              <a:cs typeface="Meiryo UI" panose="020B0604030504040204" pitchFamily="50" charset="-128"/>
            </a:endParaRPr>
          </a:p>
        </p:txBody>
      </p:sp>
      <p:sp>
        <p:nvSpPr>
          <p:cNvPr id="48" name="テキスト ボックス 47"/>
          <p:cNvSpPr txBox="1"/>
          <p:nvPr/>
        </p:nvSpPr>
        <p:spPr>
          <a:xfrm>
            <a:off x="11696794" y="7351434"/>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9.00</a:t>
            </a:r>
            <a:endParaRPr lang="ja-JP" altLang="en-US" sz="1079" dirty="0">
              <a:solidFill>
                <a:srgbClr val="333333"/>
              </a:solidFill>
              <a:cs typeface="Meiryo UI" panose="020B0604030504040204" pitchFamily="50" charset="-128"/>
            </a:endParaRPr>
          </a:p>
        </p:txBody>
      </p:sp>
      <p:sp>
        <p:nvSpPr>
          <p:cNvPr id="32"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565262330"/>
      </p:ext>
    </p:extLst>
  </p:cSld>
  <p:clrMap bg1="lt1" tx1="dk1" bg2="lt2" tx2="dk2" accent1="accent1" accent2="accent2" accent3="accent3" accent4="accent4" accent5="accent5" accent6="accent6" hlink="hlink" folHlink="folHlink"/>
  <p:sldLayoutIdLst>
    <p:sldLayoutId id="2147483895" r:id="rId1"/>
    <p:sldLayoutId id="2147483896" r:id="rId2"/>
    <p:sldLayoutId id="2147483897" r:id="rId3"/>
    <p:sldLayoutId id="2147483898" r:id="rId4"/>
    <p:sldLayoutId id="2147483899" r:id="rId5"/>
    <p:sldLayoutId id="2147483900" r:id="rId6"/>
    <p:sldLayoutId id="2147483901" r:id="rId7"/>
    <p:sldLayoutId id="2147483902" r:id="rId8"/>
    <p:sldLayoutId id="2147483903" r:id="rId9"/>
    <p:sldLayoutId id="2147483904" r:id="rId10"/>
    <p:sldLayoutId id="2147483905" r:id="rId11"/>
    <p:sldLayoutId id="2147483907" r:id="rId12"/>
  </p:sldLayoutIdLst>
  <p:hf sldNum="0" hdr="0" ftr="0" dt="0"/>
  <p:txStyles>
    <p:titleStyle>
      <a:lvl1pPr algn="ctr" rtl="0" eaLnBrk="1" fontAlgn="base" hangingPunct="1">
        <a:spcBef>
          <a:spcPct val="0"/>
        </a:spcBef>
        <a:spcAft>
          <a:spcPct val="0"/>
        </a:spcAft>
        <a:defRPr kumimoji="1" sz="3454" b="1">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algn="l" rtl="0" eaLnBrk="1" fontAlgn="base" hangingPunct="1">
        <a:spcBef>
          <a:spcPct val="0"/>
        </a:spcBef>
        <a:spcAft>
          <a:spcPct val="0"/>
        </a:spcAft>
        <a:defRPr kumimoji="1" sz="2159">
          <a:solidFill>
            <a:schemeClr val="tx2"/>
          </a:solidFill>
          <a:latin typeface="Arial" charset="0"/>
          <a:ea typeface="HGPｺﾞｼｯｸE" pitchFamily="50" charset="-128"/>
        </a:defRPr>
      </a:lvl2pPr>
      <a:lvl3pPr algn="l" rtl="0" eaLnBrk="1" fontAlgn="base" hangingPunct="1">
        <a:spcBef>
          <a:spcPct val="0"/>
        </a:spcBef>
        <a:spcAft>
          <a:spcPct val="0"/>
        </a:spcAft>
        <a:defRPr kumimoji="1" sz="2159">
          <a:solidFill>
            <a:schemeClr val="tx2"/>
          </a:solidFill>
          <a:latin typeface="Arial" charset="0"/>
          <a:ea typeface="HGPｺﾞｼｯｸE" pitchFamily="50" charset="-128"/>
        </a:defRPr>
      </a:lvl3pPr>
      <a:lvl4pPr algn="l" rtl="0" eaLnBrk="1" fontAlgn="base" hangingPunct="1">
        <a:spcBef>
          <a:spcPct val="0"/>
        </a:spcBef>
        <a:spcAft>
          <a:spcPct val="0"/>
        </a:spcAft>
        <a:defRPr kumimoji="1" sz="2159">
          <a:solidFill>
            <a:schemeClr val="tx2"/>
          </a:solidFill>
          <a:latin typeface="Arial" charset="0"/>
          <a:ea typeface="HGPｺﾞｼｯｸE" pitchFamily="50" charset="-128"/>
        </a:defRPr>
      </a:lvl4pPr>
      <a:lvl5pPr algn="l" rtl="0" eaLnBrk="1" fontAlgn="base" hangingPunct="1">
        <a:spcBef>
          <a:spcPct val="0"/>
        </a:spcBef>
        <a:spcAft>
          <a:spcPct val="0"/>
        </a:spcAft>
        <a:defRPr kumimoji="1" sz="2159">
          <a:solidFill>
            <a:schemeClr val="tx2"/>
          </a:solidFill>
          <a:latin typeface="Arial" charset="0"/>
          <a:ea typeface="HGPｺﾞｼｯｸE" pitchFamily="50" charset="-128"/>
        </a:defRPr>
      </a:lvl5pPr>
      <a:lvl6pPr marL="493456" algn="l" rtl="0" eaLnBrk="1" fontAlgn="base" hangingPunct="1">
        <a:spcBef>
          <a:spcPct val="0"/>
        </a:spcBef>
        <a:spcAft>
          <a:spcPct val="0"/>
        </a:spcAft>
        <a:defRPr kumimoji="1" sz="2159">
          <a:solidFill>
            <a:schemeClr val="tx2"/>
          </a:solidFill>
          <a:latin typeface="Arial" charset="0"/>
          <a:ea typeface="HGPｺﾞｼｯｸE" pitchFamily="50" charset="-128"/>
        </a:defRPr>
      </a:lvl6pPr>
      <a:lvl7pPr marL="986912" algn="l" rtl="0" eaLnBrk="1" fontAlgn="base" hangingPunct="1">
        <a:spcBef>
          <a:spcPct val="0"/>
        </a:spcBef>
        <a:spcAft>
          <a:spcPct val="0"/>
        </a:spcAft>
        <a:defRPr kumimoji="1" sz="2159">
          <a:solidFill>
            <a:schemeClr val="tx2"/>
          </a:solidFill>
          <a:latin typeface="Arial" charset="0"/>
          <a:ea typeface="HGPｺﾞｼｯｸE" pitchFamily="50" charset="-128"/>
        </a:defRPr>
      </a:lvl7pPr>
      <a:lvl8pPr marL="1480368" algn="l" rtl="0" eaLnBrk="1" fontAlgn="base" hangingPunct="1">
        <a:spcBef>
          <a:spcPct val="0"/>
        </a:spcBef>
        <a:spcAft>
          <a:spcPct val="0"/>
        </a:spcAft>
        <a:defRPr kumimoji="1" sz="2159">
          <a:solidFill>
            <a:schemeClr val="tx2"/>
          </a:solidFill>
          <a:latin typeface="Arial" charset="0"/>
          <a:ea typeface="HGPｺﾞｼｯｸE" pitchFamily="50" charset="-128"/>
        </a:defRPr>
      </a:lvl8pPr>
      <a:lvl9pPr marL="1973824" algn="l" rtl="0" eaLnBrk="1" fontAlgn="base" hangingPunct="1">
        <a:spcBef>
          <a:spcPct val="0"/>
        </a:spcBef>
        <a:spcAft>
          <a:spcPct val="0"/>
        </a:spcAft>
        <a:defRPr kumimoji="1" sz="2159">
          <a:solidFill>
            <a:schemeClr val="tx2"/>
          </a:solidFill>
          <a:latin typeface="Arial" charset="0"/>
          <a:ea typeface="HGPｺﾞｼｯｸE" pitchFamily="50" charset="-128"/>
        </a:defRPr>
      </a:lvl9pPr>
    </p:titleStyle>
    <p:bodyStyle>
      <a:lvl1pPr marL="370092" indent="-370092" algn="l" rtl="0" eaLnBrk="1" fontAlgn="base" hangingPunct="1">
        <a:spcBef>
          <a:spcPct val="20000"/>
        </a:spcBef>
        <a:spcAft>
          <a:spcPct val="0"/>
        </a:spcAft>
        <a:defRPr kumimoji="1" sz="1727">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481463" indent="-190187" algn="l" rtl="0" eaLnBrk="1" fontAlgn="base" hangingPunct="1">
        <a:lnSpc>
          <a:spcPct val="110000"/>
        </a:lnSpc>
        <a:spcBef>
          <a:spcPct val="0"/>
        </a:spcBef>
        <a:spcAft>
          <a:spcPct val="0"/>
        </a:spcAft>
        <a:buChar char="–"/>
        <a:defRPr kumimoji="1" sz="151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872115" indent="-197040" algn="l" rtl="0" eaLnBrk="1" fontAlgn="base" hangingPunct="1">
        <a:lnSpc>
          <a:spcPct val="110000"/>
        </a:lnSpc>
        <a:spcBef>
          <a:spcPct val="0"/>
        </a:spcBef>
        <a:spcAft>
          <a:spcPct val="0"/>
        </a:spcAft>
        <a:buChar char="•"/>
        <a:defRPr kumimoji="1" sz="1727">
          <a:solidFill>
            <a:schemeClr val="tx1"/>
          </a:solidFill>
          <a:latin typeface="Times New Roman" pitchFamily="18" charset="0"/>
          <a:ea typeface="+mn-ea"/>
        </a:defRPr>
      </a:lvl3pPr>
      <a:lvl4pPr marL="1255914" indent="-190187" algn="l" rtl="0" eaLnBrk="1" fontAlgn="base" hangingPunct="1">
        <a:lnSpc>
          <a:spcPct val="110000"/>
        </a:lnSpc>
        <a:spcBef>
          <a:spcPct val="0"/>
        </a:spcBef>
        <a:spcAft>
          <a:spcPct val="0"/>
        </a:spcAft>
        <a:buFont typeface="Arial" charset="0"/>
        <a:buChar char="»"/>
        <a:defRPr kumimoji="1" sz="1727">
          <a:solidFill>
            <a:schemeClr val="tx1"/>
          </a:solidFill>
          <a:latin typeface="Times New Roman" pitchFamily="18" charset="0"/>
          <a:ea typeface="+mn-ea"/>
        </a:defRPr>
      </a:lvl4pPr>
      <a:lvl5pPr marL="1646567"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5pPr>
      <a:lvl6pPr marL="2140023"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6pPr>
      <a:lvl7pPr marL="2633479"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7pPr>
      <a:lvl8pPr marL="3126935"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8pPr>
      <a:lvl9pPr marL="3620391"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9pPr>
    </p:bodyStyle>
    <p:otherStyle>
      <a:defPPr>
        <a:defRPr lang="ja-JP"/>
      </a:defPPr>
      <a:lvl1pPr marL="0" algn="l" defTabSz="986912" rtl="0" eaLnBrk="1" latinLnBrk="0" hangingPunct="1">
        <a:defRPr kumimoji="1" sz="1943" kern="1200">
          <a:solidFill>
            <a:schemeClr val="tx1"/>
          </a:solidFill>
          <a:latin typeface="+mn-lt"/>
          <a:ea typeface="+mn-ea"/>
          <a:cs typeface="+mn-cs"/>
        </a:defRPr>
      </a:lvl1pPr>
      <a:lvl2pPr marL="493456" algn="l" defTabSz="986912" rtl="0" eaLnBrk="1" latinLnBrk="0" hangingPunct="1">
        <a:defRPr kumimoji="1" sz="1943" kern="1200">
          <a:solidFill>
            <a:schemeClr val="tx1"/>
          </a:solidFill>
          <a:latin typeface="+mn-lt"/>
          <a:ea typeface="+mn-ea"/>
          <a:cs typeface="+mn-cs"/>
        </a:defRPr>
      </a:lvl2pPr>
      <a:lvl3pPr marL="986912" algn="l" defTabSz="986912" rtl="0" eaLnBrk="1" latinLnBrk="0" hangingPunct="1">
        <a:defRPr kumimoji="1" sz="1943" kern="1200">
          <a:solidFill>
            <a:schemeClr val="tx1"/>
          </a:solidFill>
          <a:latin typeface="+mn-lt"/>
          <a:ea typeface="+mn-ea"/>
          <a:cs typeface="+mn-cs"/>
        </a:defRPr>
      </a:lvl3pPr>
      <a:lvl4pPr marL="1480368" algn="l" defTabSz="986912" rtl="0" eaLnBrk="1" latinLnBrk="0" hangingPunct="1">
        <a:defRPr kumimoji="1" sz="1943" kern="1200">
          <a:solidFill>
            <a:schemeClr val="tx1"/>
          </a:solidFill>
          <a:latin typeface="+mn-lt"/>
          <a:ea typeface="+mn-ea"/>
          <a:cs typeface="+mn-cs"/>
        </a:defRPr>
      </a:lvl4pPr>
      <a:lvl5pPr marL="1973824" algn="l" defTabSz="986912" rtl="0" eaLnBrk="1" latinLnBrk="0" hangingPunct="1">
        <a:defRPr kumimoji="1" sz="1943" kern="1200">
          <a:solidFill>
            <a:schemeClr val="tx1"/>
          </a:solidFill>
          <a:latin typeface="+mn-lt"/>
          <a:ea typeface="+mn-ea"/>
          <a:cs typeface="+mn-cs"/>
        </a:defRPr>
      </a:lvl5pPr>
      <a:lvl6pPr marL="2467280" algn="l" defTabSz="986912" rtl="0" eaLnBrk="1" latinLnBrk="0" hangingPunct="1">
        <a:defRPr kumimoji="1" sz="1943" kern="1200">
          <a:solidFill>
            <a:schemeClr val="tx1"/>
          </a:solidFill>
          <a:latin typeface="+mn-lt"/>
          <a:ea typeface="+mn-ea"/>
          <a:cs typeface="+mn-cs"/>
        </a:defRPr>
      </a:lvl6pPr>
      <a:lvl7pPr marL="2960736" algn="l" defTabSz="986912" rtl="0" eaLnBrk="1" latinLnBrk="0" hangingPunct="1">
        <a:defRPr kumimoji="1" sz="1943" kern="1200">
          <a:solidFill>
            <a:schemeClr val="tx1"/>
          </a:solidFill>
          <a:latin typeface="+mn-lt"/>
          <a:ea typeface="+mn-ea"/>
          <a:cs typeface="+mn-cs"/>
        </a:defRPr>
      </a:lvl7pPr>
      <a:lvl8pPr marL="3454192" algn="l" defTabSz="986912" rtl="0" eaLnBrk="1" latinLnBrk="0" hangingPunct="1">
        <a:defRPr kumimoji="1" sz="1943" kern="1200">
          <a:solidFill>
            <a:schemeClr val="tx1"/>
          </a:solidFill>
          <a:latin typeface="+mn-lt"/>
          <a:ea typeface="+mn-ea"/>
          <a:cs typeface="+mn-cs"/>
        </a:defRPr>
      </a:lvl8pPr>
      <a:lvl9pPr marL="3947648" algn="l" defTabSz="986912" rtl="0" eaLnBrk="1" latinLnBrk="0" hangingPunct="1">
        <a:defRPr kumimoji="1" sz="1943"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cxnSp>
        <p:nvCxnSpPr>
          <p:cNvPr id="19" name="直線コネクタ 18"/>
          <p:cNvCxnSpPr/>
          <p:nvPr/>
        </p:nvCxnSpPr>
        <p:spPr bwMode="auto">
          <a:xfrm>
            <a:off x="135973"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直線コネクタ 19"/>
          <p:cNvCxnSpPr/>
          <p:nvPr/>
        </p:nvCxnSpPr>
        <p:spPr bwMode="auto">
          <a:xfrm>
            <a:off x="294095"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直線コネクタ 20"/>
          <p:cNvCxnSpPr/>
          <p:nvPr/>
        </p:nvCxnSpPr>
        <p:spPr bwMode="auto">
          <a:xfrm>
            <a:off x="1149713"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直線コネクタ 21"/>
          <p:cNvCxnSpPr/>
          <p:nvPr/>
        </p:nvCxnSpPr>
        <p:spPr bwMode="auto">
          <a:xfrm>
            <a:off x="1381126"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直線コネクタ 22"/>
          <p:cNvCxnSpPr/>
          <p:nvPr/>
        </p:nvCxnSpPr>
        <p:spPr bwMode="auto">
          <a:xfrm>
            <a:off x="5187902"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直線コネクタ 23"/>
          <p:cNvCxnSpPr/>
          <p:nvPr/>
        </p:nvCxnSpPr>
        <p:spPr bwMode="auto">
          <a:xfrm>
            <a:off x="5501829"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直線コネクタ 24"/>
          <p:cNvCxnSpPr/>
          <p:nvPr/>
        </p:nvCxnSpPr>
        <p:spPr bwMode="auto">
          <a:xfrm>
            <a:off x="6511040"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 name="直線コネクタ 25"/>
          <p:cNvCxnSpPr/>
          <p:nvPr/>
        </p:nvCxnSpPr>
        <p:spPr bwMode="auto">
          <a:xfrm>
            <a:off x="9309074"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直線コネクタ 26"/>
          <p:cNvCxnSpPr/>
          <p:nvPr/>
        </p:nvCxnSpPr>
        <p:spPr bwMode="auto">
          <a:xfrm>
            <a:off x="10553026"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直線コネクタ 27"/>
          <p:cNvCxnSpPr/>
          <p:nvPr/>
        </p:nvCxnSpPr>
        <p:spPr bwMode="auto">
          <a:xfrm>
            <a:off x="10784499" y="839964"/>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0" name="直線コネクタ 29"/>
          <p:cNvCxnSpPr/>
          <p:nvPr/>
        </p:nvCxnSpPr>
        <p:spPr bwMode="auto">
          <a:xfrm>
            <a:off x="10784499" y="1395073"/>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直線コネクタ 30"/>
          <p:cNvCxnSpPr/>
          <p:nvPr/>
        </p:nvCxnSpPr>
        <p:spPr bwMode="auto">
          <a:xfrm>
            <a:off x="10784499" y="1552566"/>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 name="直線コネクタ 32"/>
          <p:cNvCxnSpPr/>
          <p:nvPr/>
        </p:nvCxnSpPr>
        <p:spPr bwMode="auto">
          <a:xfrm>
            <a:off x="10784499" y="6002242"/>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直線コネクタ 33"/>
          <p:cNvCxnSpPr/>
          <p:nvPr/>
        </p:nvCxnSpPr>
        <p:spPr bwMode="auto">
          <a:xfrm>
            <a:off x="10784499" y="7351435"/>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 name="テキスト ボックス 5"/>
          <p:cNvSpPr txBox="1"/>
          <p:nvPr/>
        </p:nvSpPr>
        <p:spPr>
          <a:xfrm>
            <a:off x="-326595"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13.40</a:t>
            </a:r>
            <a:endParaRPr lang="ja-JP" altLang="en-US" sz="1079" dirty="0">
              <a:solidFill>
                <a:srgbClr val="333333"/>
              </a:solidFill>
              <a:cs typeface="Meiryo UI" panose="020B0604030504040204" pitchFamily="50" charset="-128"/>
            </a:endParaRPr>
          </a:p>
        </p:txBody>
      </p:sp>
      <p:sp>
        <p:nvSpPr>
          <p:cNvPr id="36" name="テキスト ボックス 35"/>
          <p:cNvSpPr txBox="1"/>
          <p:nvPr/>
        </p:nvSpPr>
        <p:spPr>
          <a:xfrm>
            <a:off x="165317" y="-1584098"/>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13.00</a:t>
            </a:r>
            <a:endParaRPr lang="ja-JP" altLang="en-US" sz="1079" dirty="0">
              <a:solidFill>
                <a:srgbClr val="333333"/>
              </a:solidFill>
              <a:cs typeface="Meiryo UI" panose="020B0604030504040204" pitchFamily="50" charset="-128"/>
            </a:endParaRPr>
          </a:p>
        </p:txBody>
      </p:sp>
      <p:sp>
        <p:nvSpPr>
          <p:cNvPr id="37" name="テキスト ボックス 36"/>
          <p:cNvSpPr txBox="1"/>
          <p:nvPr/>
        </p:nvSpPr>
        <p:spPr>
          <a:xfrm>
            <a:off x="656352" y="-1584096"/>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10.80</a:t>
            </a:r>
            <a:endParaRPr lang="ja-JP" altLang="en-US" sz="1079" dirty="0">
              <a:solidFill>
                <a:srgbClr val="333333"/>
              </a:solidFill>
              <a:cs typeface="Meiryo UI" panose="020B0604030504040204" pitchFamily="50" charset="-128"/>
            </a:endParaRPr>
          </a:p>
        </p:txBody>
      </p:sp>
      <p:sp>
        <p:nvSpPr>
          <p:cNvPr id="38" name="テキスト ボックス 37"/>
          <p:cNvSpPr txBox="1"/>
          <p:nvPr/>
        </p:nvSpPr>
        <p:spPr>
          <a:xfrm>
            <a:off x="1295839"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10.20</a:t>
            </a:r>
            <a:endParaRPr lang="ja-JP" altLang="en-US" sz="1079" dirty="0">
              <a:solidFill>
                <a:srgbClr val="333333"/>
              </a:solidFill>
              <a:cs typeface="Meiryo UI" panose="020B0604030504040204" pitchFamily="50" charset="-128"/>
            </a:endParaRPr>
          </a:p>
        </p:txBody>
      </p:sp>
      <p:sp>
        <p:nvSpPr>
          <p:cNvPr id="39" name="テキスト ボックス 38"/>
          <p:cNvSpPr txBox="1"/>
          <p:nvPr/>
        </p:nvSpPr>
        <p:spPr>
          <a:xfrm>
            <a:off x="4768497" y="-1584096"/>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0.40</a:t>
            </a:r>
            <a:endParaRPr lang="ja-JP" altLang="en-US" sz="1079" dirty="0">
              <a:solidFill>
                <a:srgbClr val="333333"/>
              </a:solidFill>
              <a:cs typeface="Meiryo UI" panose="020B0604030504040204" pitchFamily="50" charset="-128"/>
            </a:endParaRPr>
          </a:p>
        </p:txBody>
      </p:sp>
      <p:sp>
        <p:nvSpPr>
          <p:cNvPr id="40" name="テキスト ボックス 39"/>
          <p:cNvSpPr txBox="1"/>
          <p:nvPr/>
        </p:nvSpPr>
        <p:spPr>
          <a:xfrm>
            <a:off x="5407984" y="-1584097"/>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0.40</a:t>
            </a:r>
            <a:endParaRPr lang="ja-JP" altLang="en-US" sz="1079" dirty="0">
              <a:solidFill>
                <a:srgbClr val="333333"/>
              </a:solidFill>
              <a:cs typeface="Meiryo UI" panose="020B0604030504040204" pitchFamily="50" charset="-128"/>
            </a:endParaRPr>
          </a:p>
        </p:txBody>
      </p:sp>
      <p:sp>
        <p:nvSpPr>
          <p:cNvPr id="41" name="テキスト ボックス 40"/>
          <p:cNvSpPr txBox="1"/>
          <p:nvPr/>
        </p:nvSpPr>
        <p:spPr>
          <a:xfrm>
            <a:off x="6413727" y="-1584097"/>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3.00</a:t>
            </a:r>
            <a:endParaRPr lang="ja-JP" altLang="en-US" sz="1079" dirty="0">
              <a:solidFill>
                <a:srgbClr val="333333"/>
              </a:solidFill>
              <a:cs typeface="Meiryo UI" panose="020B0604030504040204" pitchFamily="50" charset="-128"/>
            </a:endParaRPr>
          </a:p>
        </p:txBody>
      </p:sp>
      <p:sp>
        <p:nvSpPr>
          <p:cNvPr id="42" name="テキスト ボックス 41"/>
          <p:cNvSpPr txBox="1"/>
          <p:nvPr/>
        </p:nvSpPr>
        <p:spPr>
          <a:xfrm>
            <a:off x="9223297"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10.20</a:t>
            </a:r>
            <a:endParaRPr lang="ja-JP" altLang="en-US" sz="1079" dirty="0">
              <a:solidFill>
                <a:srgbClr val="333333"/>
              </a:solidFill>
              <a:cs typeface="Meiryo UI" panose="020B0604030504040204" pitchFamily="50" charset="-128"/>
            </a:endParaRPr>
          </a:p>
        </p:txBody>
      </p:sp>
      <p:sp>
        <p:nvSpPr>
          <p:cNvPr id="43" name="テキスト ボックス 42"/>
          <p:cNvSpPr txBox="1"/>
          <p:nvPr/>
        </p:nvSpPr>
        <p:spPr>
          <a:xfrm>
            <a:off x="10466820"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13.40</a:t>
            </a:r>
            <a:endParaRPr lang="ja-JP" altLang="en-US" sz="1079" dirty="0">
              <a:solidFill>
                <a:srgbClr val="333333"/>
              </a:solidFill>
              <a:cs typeface="Meiryo UI" panose="020B0604030504040204" pitchFamily="50" charset="-128"/>
            </a:endParaRPr>
          </a:p>
        </p:txBody>
      </p:sp>
      <p:sp>
        <p:nvSpPr>
          <p:cNvPr id="44" name="テキスト ボックス 43"/>
          <p:cNvSpPr txBox="1"/>
          <p:nvPr/>
        </p:nvSpPr>
        <p:spPr>
          <a:xfrm>
            <a:off x="11696794" y="611484"/>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7.40</a:t>
            </a:r>
            <a:endParaRPr lang="ja-JP" altLang="en-US" sz="1079" dirty="0">
              <a:solidFill>
                <a:srgbClr val="333333"/>
              </a:solidFill>
              <a:cs typeface="Meiryo UI" panose="020B0604030504040204" pitchFamily="50" charset="-128"/>
            </a:endParaRPr>
          </a:p>
        </p:txBody>
      </p:sp>
      <p:sp>
        <p:nvSpPr>
          <p:cNvPr id="45" name="テキスト ボックス 44"/>
          <p:cNvSpPr txBox="1"/>
          <p:nvPr/>
        </p:nvSpPr>
        <p:spPr>
          <a:xfrm>
            <a:off x="11696794" y="1127160"/>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6.00</a:t>
            </a:r>
            <a:endParaRPr lang="ja-JP" altLang="en-US" sz="1079" dirty="0">
              <a:solidFill>
                <a:srgbClr val="333333"/>
              </a:solidFill>
              <a:cs typeface="Meiryo UI" panose="020B0604030504040204" pitchFamily="50" charset="-128"/>
            </a:endParaRPr>
          </a:p>
        </p:txBody>
      </p:sp>
      <p:sp>
        <p:nvSpPr>
          <p:cNvPr id="46" name="テキスト ボックス 45"/>
          <p:cNvSpPr txBox="1"/>
          <p:nvPr/>
        </p:nvSpPr>
        <p:spPr>
          <a:xfrm>
            <a:off x="11696794" y="1566566"/>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5.60</a:t>
            </a:r>
            <a:endParaRPr lang="ja-JP" altLang="en-US" sz="1079" dirty="0">
              <a:solidFill>
                <a:srgbClr val="333333"/>
              </a:solidFill>
              <a:cs typeface="Meiryo UI" panose="020B0604030504040204" pitchFamily="50" charset="-128"/>
            </a:endParaRPr>
          </a:p>
        </p:txBody>
      </p:sp>
      <p:sp>
        <p:nvSpPr>
          <p:cNvPr id="47" name="テキスト ボックス 46"/>
          <p:cNvSpPr txBox="1"/>
          <p:nvPr/>
        </p:nvSpPr>
        <p:spPr>
          <a:xfrm>
            <a:off x="11696794" y="6002242"/>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5.60</a:t>
            </a:r>
            <a:endParaRPr lang="ja-JP" altLang="en-US" sz="1079" dirty="0">
              <a:solidFill>
                <a:srgbClr val="333333"/>
              </a:solidFill>
              <a:cs typeface="Meiryo UI" panose="020B0604030504040204" pitchFamily="50" charset="-128"/>
            </a:endParaRPr>
          </a:p>
        </p:txBody>
      </p:sp>
      <p:sp>
        <p:nvSpPr>
          <p:cNvPr id="48" name="テキスト ボックス 47"/>
          <p:cNvSpPr txBox="1"/>
          <p:nvPr/>
        </p:nvSpPr>
        <p:spPr>
          <a:xfrm>
            <a:off x="11696794" y="7351434"/>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9.00</a:t>
            </a:r>
            <a:endParaRPr lang="ja-JP" altLang="en-US" sz="1079" dirty="0">
              <a:solidFill>
                <a:srgbClr val="333333"/>
              </a:solidFill>
              <a:cs typeface="Meiryo UI" panose="020B0604030504040204" pitchFamily="50" charset="-128"/>
            </a:endParaRPr>
          </a:p>
        </p:txBody>
      </p:sp>
      <p:sp>
        <p:nvSpPr>
          <p:cNvPr id="32"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807356211"/>
      </p:ext>
    </p:extLst>
  </p:cSld>
  <p:clrMap bg1="lt1" tx1="dk1" bg2="lt2" tx2="dk2" accent1="accent1" accent2="accent2" accent3="accent3" accent4="accent4" accent5="accent5" accent6="accent6" hlink="hlink" folHlink="folHlink"/>
  <p:sldLayoutIdLst>
    <p:sldLayoutId id="2147483909" r:id="rId1"/>
    <p:sldLayoutId id="2147483910" r:id="rId2"/>
    <p:sldLayoutId id="2147483911" r:id="rId3"/>
    <p:sldLayoutId id="2147483912" r:id="rId4"/>
    <p:sldLayoutId id="2147483913" r:id="rId5"/>
    <p:sldLayoutId id="2147483914" r:id="rId6"/>
    <p:sldLayoutId id="2147483915" r:id="rId7"/>
    <p:sldLayoutId id="2147483916" r:id="rId8"/>
    <p:sldLayoutId id="2147483917" r:id="rId9"/>
    <p:sldLayoutId id="2147483918" r:id="rId10"/>
    <p:sldLayoutId id="2147483919" r:id="rId11"/>
    <p:sldLayoutId id="2147483920" r:id="rId12"/>
  </p:sldLayoutIdLst>
  <p:hf sldNum="0" hdr="0" ftr="0" dt="0"/>
  <p:txStyles>
    <p:titleStyle>
      <a:lvl1pPr algn="ctr" rtl="0" eaLnBrk="1" fontAlgn="base" hangingPunct="1">
        <a:spcBef>
          <a:spcPct val="0"/>
        </a:spcBef>
        <a:spcAft>
          <a:spcPct val="0"/>
        </a:spcAft>
        <a:defRPr kumimoji="1" sz="3454" b="1">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algn="l" rtl="0" eaLnBrk="1" fontAlgn="base" hangingPunct="1">
        <a:spcBef>
          <a:spcPct val="0"/>
        </a:spcBef>
        <a:spcAft>
          <a:spcPct val="0"/>
        </a:spcAft>
        <a:defRPr kumimoji="1" sz="2159">
          <a:solidFill>
            <a:schemeClr val="tx2"/>
          </a:solidFill>
          <a:latin typeface="Arial" charset="0"/>
          <a:ea typeface="HGPｺﾞｼｯｸE" pitchFamily="50" charset="-128"/>
        </a:defRPr>
      </a:lvl2pPr>
      <a:lvl3pPr algn="l" rtl="0" eaLnBrk="1" fontAlgn="base" hangingPunct="1">
        <a:spcBef>
          <a:spcPct val="0"/>
        </a:spcBef>
        <a:spcAft>
          <a:spcPct val="0"/>
        </a:spcAft>
        <a:defRPr kumimoji="1" sz="2159">
          <a:solidFill>
            <a:schemeClr val="tx2"/>
          </a:solidFill>
          <a:latin typeface="Arial" charset="0"/>
          <a:ea typeface="HGPｺﾞｼｯｸE" pitchFamily="50" charset="-128"/>
        </a:defRPr>
      </a:lvl3pPr>
      <a:lvl4pPr algn="l" rtl="0" eaLnBrk="1" fontAlgn="base" hangingPunct="1">
        <a:spcBef>
          <a:spcPct val="0"/>
        </a:spcBef>
        <a:spcAft>
          <a:spcPct val="0"/>
        </a:spcAft>
        <a:defRPr kumimoji="1" sz="2159">
          <a:solidFill>
            <a:schemeClr val="tx2"/>
          </a:solidFill>
          <a:latin typeface="Arial" charset="0"/>
          <a:ea typeface="HGPｺﾞｼｯｸE" pitchFamily="50" charset="-128"/>
        </a:defRPr>
      </a:lvl4pPr>
      <a:lvl5pPr algn="l" rtl="0" eaLnBrk="1" fontAlgn="base" hangingPunct="1">
        <a:spcBef>
          <a:spcPct val="0"/>
        </a:spcBef>
        <a:spcAft>
          <a:spcPct val="0"/>
        </a:spcAft>
        <a:defRPr kumimoji="1" sz="2159">
          <a:solidFill>
            <a:schemeClr val="tx2"/>
          </a:solidFill>
          <a:latin typeface="Arial" charset="0"/>
          <a:ea typeface="HGPｺﾞｼｯｸE" pitchFamily="50" charset="-128"/>
        </a:defRPr>
      </a:lvl5pPr>
      <a:lvl6pPr marL="493456" algn="l" rtl="0" eaLnBrk="1" fontAlgn="base" hangingPunct="1">
        <a:spcBef>
          <a:spcPct val="0"/>
        </a:spcBef>
        <a:spcAft>
          <a:spcPct val="0"/>
        </a:spcAft>
        <a:defRPr kumimoji="1" sz="2159">
          <a:solidFill>
            <a:schemeClr val="tx2"/>
          </a:solidFill>
          <a:latin typeface="Arial" charset="0"/>
          <a:ea typeface="HGPｺﾞｼｯｸE" pitchFamily="50" charset="-128"/>
        </a:defRPr>
      </a:lvl6pPr>
      <a:lvl7pPr marL="986912" algn="l" rtl="0" eaLnBrk="1" fontAlgn="base" hangingPunct="1">
        <a:spcBef>
          <a:spcPct val="0"/>
        </a:spcBef>
        <a:spcAft>
          <a:spcPct val="0"/>
        </a:spcAft>
        <a:defRPr kumimoji="1" sz="2159">
          <a:solidFill>
            <a:schemeClr val="tx2"/>
          </a:solidFill>
          <a:latin typeface="Arial" charset="0"/>
          <a:ea typeface="HGPｺﾞｼｯｸE" pitchFamily="50" charset="-128"/>
        </a:defRPr>
      </a:lvl7pPr>
      <a:lvl8pPr marL="1480368" algn="l" rtl="0" eaLnBrk="1" fontAlgn="base" hangingPunct="1">
        <a:spcBef>
          <a:spcPct val="0"/>
        </a:spcBef>
        <a:spcAft>
          <a:spcPct val="0"/>
        </a:spcAft>
        <a:defRPr kumimoji="1" sz="2159">
          <a:solidFill>
            <a:schemeClr val="tx2"/>
          </a:solidFill>
          <a:latin typeface="Arial" charset="0"/>
          <a:ea typeface="HGPｺﾞｼｯｸE" pitchFamily="50" charset="-128"/>
        </a:defRPr>
      </a:lvl8pPr>
      <a:lvl9pPr marL="1973824" algn="l" rtl="0" eaLnBrk="1" fontAlgn="base" hangingPunct="1">
        <a:spcBef>
          <a:spcPct val="0"/>
        </a:spcBef>
        <a:spcAft>
          <a:spcPct val="0"/>
        </a:spcAft>
        <a:defRPr kumimoji="1" sz="2159">
          <a:solidFill>
            <a:schemeClr val="tx2"/>
          </a:solidFill>
          <a:latin typeface="Arial" charset="0"/>
          <a:ea typeface="HGPｺﾞｼｯｸE" pitchFamily="50" charset="-128"/>
        </a:defRPr>
      </a:lvl9pPr>
    </p:titleStyle>
    <p:bodyStyle>
      <a:lvl1pPr marL="370092" indent="-370092" algn="l" rtl="0" eaLnBrk="1" fontAlgn="base" hangingPunct="1">
        <a:spcBef>
          <a:spcPct val="20000"/>
        </a:spcBef>
        <a:spcAft>
          <a:spcPct val="0"/>
        </a:spcAft>
        <a:defRPr kumimoji="1" sz="1727">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481463" indent="-190187" algn="l" rtl="0" eaLnBrk="1" fontAlgn="base" hangingPunct="1">
        <a:lnSpc>
          <a:spcPct val="110000"/>
        </a:lnSpc>
        <a:spcBef>
          <a:spcPct val="0"/>
        </a:spcBef>
        <a:spcAft>
          <a:spcPct val="0"/>
        </a:spcAft>
        <a:buChar char="–"/>
        <a:defRPr kumimoji="1" sz="151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872115" indent="-197040" algn="l" rtl="0" eaLnBrk="1" fontAlgn="base" hangingPunct="1">
        <a:lnSpc>
          <a:spcPct val="110000"/>
        </a:lnSpc>
        <a:spcBef>
          <a:spcPct val="0"/>
        </a:spcBef>
        <a:spcAft>
          <a:spcPct val="0"/>
        </a:spcAft>
        <a:buChar char="•"/>
        <a:defRPr kumimoji="1" sz="1727">
          <a:solidFill>
            <a:schemeClr val="tx1"/>
          </a:solidFill>
          <a:latin typeface="Times New Roman" pitchFamily="18" charset="0"/>
          <a:ea typeface="+mn-ea"/>
        </a:defRPr>
      </a:lvl3pPr>
      <a:lvl4pPr marL="1255914" indent="-190187" algn="l" rtl="0" eaLnBrk="1" fontAlgn="base" hangingPunct="1">
        <a:lnSpc>
          <a:spcPct val="110000"/>
        </a:lnSpc>
        <a:spcBef>
          <a:spcPct val="0"/>
        </a:spcBef>
        <a:spcAft>
          <a:spcPct val="0"/>
        </a:spcAft>
        <a:buFont typeface="Arial" charset="0"/>
        <a:buChar char="»"/>
        <a:defRPr kumimoji="1" sz="1727">
          <a:solidFill>
            <a:schemeClr val="tx1"/>
          </a:solidFill>
          <a:latin typeface="Times New Roman" pitchFamily="18" charset="0"/>
          <a:ea typeface="+mn-ea"/>
        </a:defRPr>
      </a:lvl4pPr>
      <a:lvl5pPr marL="1646567"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5pPr>
      <a:lvl6pPr marL="2140023"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6pPr>
      <a:lvl7pPr marL="2633479"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7pPr>
      <a:lvl8pPr marL="3126935"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8pPr>
      <a:lvl9pPr marL="3620391"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9pPr>
    </p:bodyStyle>
    <p:otherStyle>
      <a:defPPr>
        <a:defRPr lang="ja-JP"/>
      </a:defPPr>
      <a:lvl1pPr marL="0" algn="l" defTabSz="986912" rtl="0" eaLnBrk="1" latinLnBrk="0" hangingPunct="1">
        <a:defRPr kumimoji="1" sz="1943" kern="1200">
          <a:solidFill>
            <a:schemeClr val="tx1"/>
          </a:solidFill>
          <a:latin typeface="+mn-lt"/>
          <a:ea typeface="+mn-ea"/>
          <a:cs typeface="+mn-cs"/>
        </a:defRPr>
      </a:lvl1pPr>
      <a:lvl2pPr marL="493456" algn="l" defTabSz="986912" rtl="0" eaLnBrk="1" latinLnBrk="0" hangingPunct="1">
        <a:defRPr kumimoji="1" sz="1943" kern="1200">
          <a:solidFill>
            <a:schemeClr val="tx1"/>
          </a:solidFill>
          <a:latin typeface="+mn-lt"/>
          <a:ea typeface="+mn-ea"/>
          <a:cs typeface="+mn-cs"/>
        </a:defRPr>
      </a:lvl2pPr>
      <a:lvl3pPr marL="986912" algn="l" defTabSz="986912" rtl="0" eaLnBrk="1" latinLnBrk="0" hangingPunct="1">
        <a:defRPr kumimoji="1" sz="1943" kern="1200">
          <a:solidFill>
            <a:schemeClr val="tx1"/>
          </a:solidFill>
          <a:latin typeface="+mn-lt"/>
          <a:ea typeface="+mn-ea"/>
          <a:cs typeface="+mn-cs"/>
        </a:defRPr>
      </a:lvl3pPr>
      <a:lvl4pPr marL="1480368" algn="l" defTabSz="986912" rtl="0" eaLnBrk="1" latinLnBrk="0" hangingPunct="1">
        <a:defRPr kumimoji="1" sz="1943" kern="1200">
          <a:solidFill>
            <a:schemeClr val="tx1"/>
          </a:solidFill>
          <a:latin typeface="+mn-lt"/>
          <a:ea typeface="+mn-ea"/>
          <a:cs typeface="+mn-cs"/>
        </a:defRPr>
      </a:lvl4pPr>
      <a:lvl5pPr marL="1973824" algn="l" defTabSz="986912" rtl="0" eaLnBrk="1" latinLnBrk="0" hangingPunct="1">
        <a:defRPr kumimoji="1" sz="1943" kern="1200">
          <a:solidFill>
            <a:schemeClr val="tx1"/>
          </a:solidFill>
          <a:latin typeface="+mn-lt"/>
          <a:ea typeface="+mn-ea"/>
          <a:cs typeface="+mn-cs"/>
        </a:defRPr>
      </a:lvl5pPr>
      <a:lvl6pPr marL="2467280" algn="l" defTabSz="986912" rtl="0" eaLnBrk="1" latinLnBrk="0" hangingPunct="1">
        <a:defRPr kumimoji="1" sz="1943" kern="1200">
          <a:solidFill>
            <a:schemeClr val="tx1"/>
          </a:solidFill>
          <a:latin typeface="+mn-lt"/>
          <a:ea typeface="+mn-ea"/>
          <a:cs typeface="+mn-cs"/>
        </a:defRPr>
      </a:lvl6pPr>
      <a:lvl7pPr marL="2960736" algn="l" defTabSz="986912" rtl="0" eaLnBrk="1" latinLnBrk="0" hangingPunct="1">
        <a:defRPr kumimoji="1" sz="1943" kern="1200">
          <a:solidFill>
            <a:schemeClr val="tx1"/>
          </a:solidFill>
          <a:latin typeface="+mn-lt"/>
          <a:ea typeface="+mn-ea"/>
          <a:cs typeface="+mn-cs"/>
        </a:defRPr>
      </a:lvl7pPr>
      <a:lvl8pPr marL="3454192" algn="l" defTabSz="986912" rtl="0" eaLnBrk="1" latinLnBrk="0" hangingPunct="1">
        <a:defRPr kumimoji="1" sz="1943" kern="1200">
          <a:solidFill>
            <a:schemeClr val="tx1"/>
          </a:solidFill>
          <a:latin typeface="+mn-lt"/>
          <a:ea typeface="+mn-ea"/>
          <a:cs typeface="+mn-cs"/>
        </a:defRPr>
      </a:lvl8pPr>
      <a:lvl9pPr marL="3947648" algn="l" defTabSz="986912" rtl="0" eaLnBrk="1" latinLnBrk="0" hangingPunct="1">
        <a:defRPr kumimoji="1" sz="1943"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cxnSp>
        <p:nvCxnSpPr>
          <p:cNvPr id="19" name="直線コネクタ 18"/>
          <p:cNvCxnSpPr/>
          <p:nvPr/>
        </p:nvCxnSpPr>
        <p:spPr bwMode="auto">
          <a:xfrm>
            <a:off x="135973"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直線コネクタ 19"/>
          <p:cNvCxnSpPr/>
          <p:nvPr/>
        </p:nvCxnSpPr>
        <p:spPr bwMode="auto">
          <a:xfrm>
            <a:off x="294095"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直線コネクタ 20"/>
          <p:cNvCxnSpPr/>
          <p:nvPr/>
        </p:nvCxnSpPr>
        <p:spPr bwMode="auto">
          <a:xfrm>
            <a:off x="1149713"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直線コネクタ 21"/>
          <p:cNvCxnSpPr/>
          <p:nvPr/>
        </p:nvCxnSpPr>
        <p:spPr bwMode="auto">
          <a:xfrm>
            <a:off x="1381126"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直線コネクタ 22"/>
          <p:cNvCxnSpPr/>
          <p:nvPr/>
        </p:nvCxnSpPr>
        <p:spPr bwMode="auto">
          <a:xfrm>
            <a:off x="5187902"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直線コネクタ 23"/>
          <p:cNvCxnSpPr/>
          <p:nvPr/>
        </p:nvCxnSpPr>
        <p:spPr bwMode="auto">
          <a:xfrm>
            <a:off x="5501829"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直線コネクタ 24"/>
          <p:cNvCxnSpPr/>
          <p:nvPr/>
        </p:nvCxnSpPr>
        <p:spPr bwMode="auto">
          <a:xfrm>
            <a:off x="6511040"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 name="直線コネクタ 25"/>
          <p:cNvCxnSpPr/>
          <p:nvPr/>
        </p:nvCxnSpPr>
        <p:spPr bwMode="auto">
          <a:xfrm>
            <a:off x="9309074"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直線コネクタ 26"/>
          <p:cNvCxnSpPr/>
          <p:nvPr/>
        </p:nvCxnSpPr>
        <p:spPr bwMode="auto">
          <a:xfrm>
            <a:off x="10553026"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直線コネクタ 27"/>
          <p:cNvCxnSpPr/>
          <p:nvPr/>
        </p:nvCxnSpPr>
        <p:spPr bwMode="auto">
          <a:xfrm>
            <a:off x="10784499" y="839964"/>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0" name="直線コネクタ 29"/>
          <p:cNvCxnSpPr/>
          <p:nvPr/>
        </p:nvCxnSpPr>
        <p:spPr bwMode="auto">
          <a:xfrm>
            <a:off x="10784499" y="1395073"/>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直線コネクタ 30"/>
          <p:cNvCxnSpPr/>
          <p:nvPr/>
        </p:nvCxnSpPr>
        <p:spPr bwMode="auto">
          <a:xfrm>
            <a:off x="10784499" y="1552566"/>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 name="直線コネクタ 32"/>
          <p:cNvCxnSpPr/>
          <p:nvPr/>
        </p:nvCxnSpPr>
        <p:spPr bwMode="auto">
          <a:xfrm>
            <a:off x="10784499" y="6002242"/>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直線コネクタ 33"/>
          <p:cNvCxnSpPr/>
          <p:nvPr/>
        </p:nvCxnSpPr>
        <p:spPr bwMode="auto">
          <a:xfrm>
            <a:off x="10784499" y="7351435"/>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 name="テキスト ボックス 5"/>
          <p:cNvSpPr txBox="1"/>
          <p:nvPr/>
        </p:nvSpPr>
        <p:spPr>
          <a:xfrm>
            <a:off x="-326595"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13.40</a:t>
            </a:r>
            <a:endParaRPr lang="ja-JP" altLang="en-US" sz="1079" dirty="0">
              <a:solidFill>
                <a:srgbClr val="333333"/>
              </a:solidFill>
              <a:cs typeface="Meiryo UI" panose="020B0604030504040204" pitchFamily="50" charset="-128"/>
            </a:endParaRPr>
          </a:p>
        </p:txBody>
      </p:sp>
      <p:sp>
        <p:nvSpPr>
          <p:cNvPr id="36" name="テキスト ボックス 35"/>
          <p:cNvSpPr txBox="1"/>
          <p:nvPr/>
        </p:nvSpPr>
        <p:spPr>
          <a:xfrm>
            <a:off x="165317" y="-1584098"/>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13.00</a:t>
            </a:r>
            <a:endParaRPr lang="ja-JP" altLang="en-US" sz="1079" dirty="0">
              <a:solidFill>
                <a:srgbClr val="333333"/>
              </a:solidFill>
              <a:cs typeface="Meiryo UI" panose="020B0604030504040204" pitchFamily="50" charset="-128"/>
            </a:endParaRPr>
          </a:p>
        </p:txBody>
      </p:sp>
      <p:sp>
        <p:nvSpPr>
          <p:cNvPr id="37" name="テキスト ボックス 36"/>
          <p:cNvSpPr txBox="1"/>
          <p:nvPr/>
        </p:nvSpPr>
        <p:spPr>
          <a:xfrm>
            <a:off x="656352" y="-1584096"/>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10.80</a:t>
            </a:r>
            <a:endParaRPr lang="ja-JP" altLang="en-US" sz="1079" dirty="0">
              <a:solidFill>
                <a:srgbClr val="333333"/>
              </a:solidFill>
              <a:cs typeface="Meiryo UI" panose="020B0604030504040204" pitchFamily="50" charset="-128"/>
            </a:endParaRPr>
          </a:p>
        </p:txBody>
      </p:sp>
      <p:sp>
        <p:nvSpPr>
          <p:cNvPr id="38" name="テキスト ボックス 37"/>
          <p:cNvSpPr txBox="1"/>
          <p:nvPr/>
        </p:nvSpPr>
        <p:spPr>
          <a:xfrm>
            <a:off x="1295839"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10.20</a:t>
            </a:r>
            <a:endParaRPr lang="ja-JP" altLang="en-US" sz="1079" dirty="0">
              <a:solidFill>
                <a:srgbClr val="333333"/>
              </a:solidFill>
              <a:cs typeface="Meiryo UI" panose="020B0604030504040204" pitchFamily="50" charset="-128"/>
            </a:endParaRPr>
          </a:p>
        </p:txBody>
      </p:sp>
      <p:sp>
        <p:nvSpPr>
          <p:cNvPr id="39" name="テキスト ボックス 38"/>
          <p:cNvSpPr txBox="1"/>
          <p:nvPr/>
        </p:nvSpPr>
        <p:spPr>
          <a:xfrm>
            <a:off x="4768497" y="-1584096"/>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0.40</a:t>
            </a:r>
            <a:endParaRPr lang="ja-JP" altLang="en-US" sz="1079" dirty="0">
              <a:solidFill>
                <a:srgbClr val="333333"/>
              </a:solidFill>
              <a:cs typeface="Meiryo UI" panose="020B0604030504040204" pitchFamily="50" charset="-128"/>
            </a:endParaRPr>
          </a:p>
        </p:txBody>
      </p:sp>
      <p:sp>
        <p:nvSpPr>
          <p:cNvPr id="40" name="テキスト ボックス 39"/>
          <p:cNvSpPr txBox="1"/>
          <p:nvPr/>
        </p:nvSpPr>
        <p:spPr>
          <a:xfrm>
            <a:off x="5407984" y="-1584097"/>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0.40</a:t>
            </a:r>
            <a:endParaRPr lang="ja-JP" altLang="en-US" sz="1079" dirty="0">
              <a:solidFill>
                <a:srgbClr val="333333"/>
              </a:solidFill>
              <a:cs typeface="Meiryo UI" panose="020B0604030504040204" pitchFamily="50" charset="-128"/>
            </a:endParaRPr>
          </a:p>
        </p:txBody>
      </p:sp>
      <p:sp>
        <p:nvSpPr>
          <p:cNvPr id="41" name="テキスト ボックス 40"/>
          <p:cNvSpPr txBox="1"/>
          <p:nvPr/>
        </p:nvSpPr>
        <p:spPr>
          <a:xfrm>
            <a:off x="6413727" y="-1584097"/>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3.00</a:t>
            </a:r>
            <a:endParaRPr lang="ja-JP" altLang="en-US" sz="1079" dirty="0">
              <a:solidFill>
                <a:srgbClr val="333333"/>
              </a:solidFill>
              <a:cs typeface="Meiryo UI" panose="020B0604030504040204" pitchFamily="50" charset="-128"/>
            </a:endParaRPr>
          </a:p>
        </p:txBody>
      </p:sp>
      <p:sp>
        <p:nvSpPr>
          <p:cNvPr id="42" name="テキスト ボックス 41"/>
          <p:cNvSpPr txBox="1"/>
          <p:nvPr/>
        </p:nvSpPr>
        <p:spPr>
          <a:xfrm>
            <a:off x="9223297"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10.20</a:t>
            </a:r>
            <a:endParaRPr lang="ja-JP" altLang="en-US" sz="1079" dirty="0">
              <a:solidFill>
                <a:srgbClr val="333333"/>
              </a:solidFill>
              <a:cs typeface="Meiryo UI" panose="020B0604030504040204" pitchFamily="50" charset="-128"/>
            </a:endParaRPr>
          </a:p>
        </p:txBody>
      </p:sp>
      <p:sp>
        <p:nvSpPr>
          <p:cNvPr id="43" name="テキスト ボックス 42"/>
          <p:cNvSpPr txBox="1"/>
          <p:nvPr/>
        </p:nvSpPr>
        <p:spPr>
          <a:xfrm>
            <a:off x="10466820"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13.40</a:t>
            </a:r>
            <a:endParaRPr lang="ja-JP" altLang="en-US" sz="1079" dirty="0">
              <a:solidFill>
                <a:srgbClr val="333333"/>
              </a:solidFill>
              <a:cs typeface="Meiryo UI" panose="020B0604030504040204" pitchFamily="50" charset="-128"/>
            </a:endParaRPr>
          </a:p>
        </p:txBody>
      </p:sp>
      <p:sp>
        <p:nvSpPr>
          <p:cNvPr id="44" name="テキスト ボックス 43"/>
          <p:cNvSpPr txBox="1"/>
          <p:nvPr/>
        </p:nvSpPr>
        <p:spPr>
          <a:xfrm>
            <a:off x="11696794" y="611484"/>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7.40</a:t>
            </a:r>
            <a:endParaRPr lang="ja-JP" altLang="en-US" sz="1079" dirty="0">
              <a:solidFill>
                <a:srgbClr val="333333"/>
              </a:solidFill>
              <a:cs typeface="Meiryo UI" panose="020B0604030504040204" pitchFamily="50" charset="-128"/>
            </a:endParaRPr>
          </a:p>
        </p:txBody>
      </p:sp>
      <p:sp>
        <p:nvSpPr>
          <p:cNvPr id="45" name="テキスト ボックス 44"/>
          <p:cNvSpPr txBox="1"/>
          <p:nvPr/>
        </p:nvSpPr>
        <p:spPr>
          <a:xfrm>
            <a:off x="11696794" y="1127160"/>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6.00</a:t>
            </a:r>
            <a:endParaRPr lang="ja-JP" altLang="en-US" sz="1079" dirty="0">
              <a:solidFill>
                <a:srgbClr val="333333"/>
              </a:solidFill>
              <a:cs typeface="Meiryo UI" panose="020B0604030504040204" pitchFamily="50" charset="-128"/>
            </a:endParaRPr>
          </a:p>
        </p:txBody>
      </p:sp>
      <p:sp>
        <p:nvSpPr>
          <p:cNvPr id="46" name="テキスト ボックス 45"/>
          <p:cNvSpPr txBox="1"/>
          <p:nvPr/>
        </p:nvSpPr>
        <p:spPr>
          <a:xfrm>
            <a:off x="11696794" y="1566566"/>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5.60</a:t>
            </a:r>
            <a:endParaRPr lang="ja-JP" altLang="en-US" sz="1079" dirty="0">
              <a:solidFill>
                <a:srgbClr val="333333"/>
              </a:solidFill>
              <a:cs typeface="Meiryo UI" panose="020B0604030504040204" pitchFamily="50" charset="-128"/>
            </a:endParaRPr>
          </a:p>
        </p:txBody>
      </p:sp>
      <p:sp>
        <p:nvSpPr>
          <p:cNvPr id="47" name="テキスト ボックス 46"/>
          <p:cNvSpPr txBox="1"/>
          <p:nvPr/>
        </p:nvSpPr>
        <p:spPr>
          <a:xfrm>
            <a:off x="11696794" y="6002242"/>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5.60</a:t>
            </a:r>
            <a:endParaRPr lang="ja-JP" altLang="en-US" sz="1079" dirty="0">
              <a:solidFill>
                <a:srgbClr val="333333"/>
              </a:solidFill>
              <a:cs typeface="Meiryo UI" panose="020B0604030504040204" pitchFamily="50" charset="-128"/>
            </a:endParaRPr>
          </a:p>
        </p:txBody>
      </p:sp>
      <p:sp>
        <p:nvSpPr>
          <p:cNvPr id="48" name="テキスト ボックス 47"/>
          <p:cNvSpPr txBox="1"/>
          <p:nvPr/>
        </p:nvSpPr>
        <p:spPr>
          <a:xfrm>
            <a:off x="11696794" y="7351434"/>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9.00</a:t>
            </a:r>
            <a:endParaRPr lang="ja-JP" altLang="en-US" sz="1079" dirty="0">
              <a:solidFill>
                <a:srgbClr val="333333"/>
              </a:solidFill>
              <a:cs typeface="Meiryo UI" panose="020B0604030504040204" pitchFamily="50" charset="-128"/>
            </a:endParaRPr>
          </a:p>
        </p:txBody>
      </p:sp>
      <p:sp>
        <p:nvSpPr>
          <p:cNvPr id="32"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895209353"/>
      </p:ext>
    </p:extLst>
  </p:cSld>
  <p:clrMap bg1="lt1" tx1="dk1" bg2="lt2" tx2="dk2" accent1="accent1" accent2="accent2" accent3="accent3" accent4="accent4" accent5="accent5" accent6="accent6" hlink="hlink" folHlink="folHlink"/>
  <p:sldLayoutIdLst>
    <p:sldLayoutId id="2147483970" r:id="rId1"/>
    <p:sldLayoutId id="2147483971" r:id="rId2"/>
    <p:sldLayoutId id="2147483972" r:id="rId3"/>
    <p:sldLayoutId id="2147483973" r:id="rId4"/>
    <p:sldLayoutId id="2147483974" r:id="rId5"/>
    <p:sldLayoutId id="2147483975" r:id="rId6"/>
    <p:sldLayoutId id="2147483976" r:id="rId7"/>
    <p:sldLayoutId id="2147483977" r:id="rId8"/>
    <p:sldLayoutId id="2147483978" r:id="rId9"/>
    <p:sldLayoutId id="2147483979" r:id="rId10"/>
    <p:sldLayoutId id="2147483980" r:id="rId11"/>
    <p:sldLayoutId id="2147483981" r:id="rId12"/>
  </p:sldLayoutIdLst>
  <p:hf sldNum="0" hdr="0" ftr="0" dt="0"/>
  <p:txStyles>
    <p:titleStyle>
      <a:lvl1pPr algn="ctr" rtl="0" eaLnBrk="1" fontAlgn="base" hangingPunct="1">
        <a:spcBef>
          <a:spcPct val="0"/>
        </a:spcBef>
        <a:spcAft>
          <a:spcPct val="0"/>
        </a:spcAft>
        <a:defRPr kumimoji="1" sz="3454" b="1">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algn="l" rtl="0" eaLnBrk="1" fontAlgn="base" hangingPunct="1">
        <a:spcBef>
          <a:spcPct val="0"/>
        </a:spcBef>
        <a:spcAft>
          <a:spcPct val="0"/>
        </a:spcAft>
        <a:defRPr kumimoji="1" sz="2159">
          <a:solidFill>
            <a:schemeClr val="tx2"/>
          </a:solidFill>
          <a:latin typeface="Arial" charset="0"/>
          <a:ea typeface="HGPｺﾞｼｯｸE" pitchFamily="50" charset="-128"/>
        </a:defRPr>
      </a:lvl2pPr>
      <a:lvl3pPr algn="l" rtl="0" eaLnBrk="1" fontAlgn="base" hangingPunct="1">
        <a:spcBef>
          <a:spcPct val="0"/>
        </a:spcBef>
        <a:spcAft>
          <a:spcPct val="0"/>
        </a:spcAft>
        <a:defRPr kumimoji="1" sz="2159">
          <a:solidFill>
            <a:schemeClr val="tx2"/>
          </a:solidFill>
          <a:latin typeface="Arial" charset="0"/>
          <a:ea typeface="HGPｺﾞｼｯｸE" pitchFamily="50" charset="-128"/>
        </a:defRPr>
      </a:lvl3pPr>
      <a:lvl4pPr algn="l" rtl="0" eaLnBrk="1" fontAlgn="base" hangingPunct="1">
        <a:spcBef>
          <a:spcPct val="0"/>
        </a:spcBef>
        <a:spcAft>
          <a:spcPct val="0"/>
        </a:spcAft>
        <a:defRPr kumimoji="1" sz="2159">
          <a:solidFill>
            <a:schemeClr val="tx2"/>
          </a:solidFill>
          <a:latin typeface="Arial" charset="0"/>
          <a:ea typeface="HGPｺﾞｼｯｸE" pitchFamily="50" charset="-128"/>
        </a:defRPr>
      </a:lvl4pPr>
      <a:lvl5pPr algn="l" rtl="0" eaLnBrk="1" fontAlgn="base" hangingPunct="1">
        <a:spcBef>
          <a:spcPct val="0"/>
        </a:spcBef>
        <a:spcAft>
          <a:spcPct val="0"/>
        </a:spcAft>
        <a:defRPr kumimoji="1" sz="2159">
          <a:solidFill>
            <a:schemeClr val="tx2"/>
          </a:solidFill>
          <a:latin typeface="Arial" charset="0"/>
          <a:ea typeface="HGPｺﾞｼｯｸE" pitchFamily="50" charset="-128"/>
        </a:defRPr>
      </a:lvl5pPr>
      <a:lvl6pPr marL="493456" algn="l" rtl="0" eaLnBrk="1" fontAlgn="base" hangingPunct="1">
        <a:spcBef>
          <a:spcPct val="0"/>
        </a:spcBef>
        <a:spcAft>
          <a:spcPct val="0"/>
        </a:spcAft>
        <a:defRPr kumimoji="1" sz="2159">
          <a:solidFill>
            <a:schemeClr val="tx2"/>
          </a:solidFill>
          <a:latin typeface="Arial" charset="0"/>
          <a:ea typeface="HGPｺﾞｼｯｸE" pitchFamily="50" charset="-128"/>
        </a:defRPr>
      </a:lvl6pPr>
      <a:lvl7pPr marL="986912" algn="l" rtl="0" eaLnBrk="1" fontAlgn="base" hangingPunct="1">
        <a:spcBef>
          <a:spcPct val="0"/>
        </a:spcBef>
        <a:spcAft>
          <a:spcPct val="0"/>
        </a:spcAft>
        <a:defRPr kumimoji="1" sz="2159">
          <a:solidFill>
            <a:schemeClr val="tx2"/>
          </a:solidFill>
          <a:latin typeface="Arial" charset="0"/>
          <a:ea typeface="HGPｺﾞｼｯｸE" pitchFamily="50" charset="-128"/>
        </a:defRPr>
      </a:lvl7pPr>
      <a:lvl8pPr marL="1480368" algn="l" rtl="0" eaLnBrk="1" fontAlgn="base" hangingPunct="1">
        <a:spcBef>
          <a:spcPct val="0"/>
        </a:spcBef>
        <a:spcAft>
          <a:spcPct val="0"/>
        </a:spcAft>
        <a:defRPr kumimoji="1" sz="2159">
          <a:solidFill>
            <a:schemeClr val="tx2"/>
          </a:solidFill>
          <a:latin typeface="Arial" charset="0"/>
          <a:ea typeface="HGPｺﾞｼｯｸE" pitchFamily="50" charset="-128"/>
        </a:defRPr>
      </a:lvl8pPr>
      <a:lvl9pPr marL="1973824" algn="l" rtl="0" eaLnBrk="1" fontAlgn="base" hangingPunct="1">
        <a:spcBef>
          <a:spcPct val="0"/>
        </a:spcBef>
        <a:spcAft>
          <a:spcPct val="0"/>
        </a:spcAft>
        <a:defRPr kumimoji="1" sz="2159">
          <a:solidFill>
            <a:schemeClr val="tx2"/>
          </a:solidFill>
          <a:latin typeface="Arial" charset="0"/>
          <a:ea typeface="HGPｺﾞｼｯｸE" pitchFamily="50" charset="-128"/>
        </a:defRPr>
      </a:lvl9pPr>
    </p:titleStyle>
    <p:bodyStyle>
      <a:lvl1pPr marL="370092" indent="-370092" algn="l" rtl="0" eaLnBrk="1" fontAlgn="base" hangingPunct="1">
        <a:spcBef>
          <a:spcPct val="20000"/>
        </a:spcBef>
        <a:spcAft>
          <a:spcPct val="0"/>
        </a:spcAft>
        <a:defRPr kumimoji="1" sz="1727">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481463" indent="-190187" algn="l" rtl="0" eaLnBrk="1" fontAlgn="base" hangingPunct="1">
        <a:lnSpc>
          <a:spcPct val="110000"/>
        </a:lnSpc>
        <a:spcBef>
          <a:spcPct val="0"/>
        </a:spcBef>
        <a:spcAft>
          <a:spcPct val="0"/>
        </a:spcAft>
        <a:buChar char="–"/>
        <a:defRPr kumimoji="1" sz="151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872115" indent="-197040" algn="l" rtl="0" eaLnBrk="1" fontAlgn="base" hangingPunct="1">
        <a:lnSpc>
          <a:spcPct val="110000"/>
        </a:lnSpc>
        <a:spcBef>
          <a:spcPct val="0"/>
        </a:spcBef>
        <a:spcAft>
          <a:spcPct val="0"/>
        </a:spcAft>
        <a:buChar char="•"/>
        <a:defRPr kumimoji="1" sz="1727">
          <a:solidFill>
            <a:schemeClr val="tx1"/>
          </a:solidFill>
          <a:latin typeface="Times New Roman" pitchFamily="18" charset="0"/>
          <a:ea typeface="+mn-ea"/>
        </a:defRPr>
      </a:lvl3pPr>
      <a:lvl4pPr marL="1255914" indent="-190187" algn="l" rtl="0" eaLnBrk="1" fontAlgn="base" hangingPunct="1">
        <a:lnSpc>
          <a:spcPct val="110000"/>
        </a:lnSpc>
        <a:spcBef>
          <a:spcPct val="0"/>
        </a:spcBef>
        <a:spcAft>
          <a:spcPct val="0"/>
        </a:spcAft>
        <a:buFont typeface="Arial" charset="0"/>
        <a:buChar char="»"/>
        <a:defRPr kumimoji="1" sz="1727">
          <a:solidFill>
            <a:schemeClr val="tx1"/>
          </a:solidFill>
          <a:latin typeface="Times New Roman" pitchFamily="18" charset="0"/>
          <a:ea typeface="+mn-ea"/>
        </a:defRPr>
      </a:lvl4pPr>
      <a:lvl5pPr marL="1646567"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5pPr>
      <a:lvl6pPr marL="2140023"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6pPr>
      <a:lvl7pPr marL="2633479"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7pPr>
      <a:lvl8pPr marL="3126935"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8pPr>
      <a:lvl9pPr marL="3620391"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9pPr>
    </p:bodyStyle>
    <p:otherStyle>
      <a:defPPr>
        <a:defRPr lang="ja-JP"/>
      </a:defPPr>
      <a:lvl1pPr marL="0" algn="l" defTabSz="986912" rtl="0" eaLnBrk="1" latinLnBrk="0" hangingPunct="1">
        <a:defRPr kumimoji="1" sz="1943" kern="1200">
          <a:solidFill>
            <a:schemeClr val="tx1"/>
          </a:solidFill>
          <a:latin typeface="+mn-lt"/>
          <a:ea typeface="+mn-ea"/>
          <a:cs typeface="+mn-cs"/>
        </a:defRPr>
      </a:lvl1pPr>
      <a:lvl2pPr marL="493456" algn="l" defTabSz="986912" rtl="0" eaLnBrk="1" latinLnBrk="0" hangingPunct="1">
        <a:defRPr kumimoji="1" sz="1943" kern="1200">
          <a:solidFill>
            <a:schemeClr val="tx1"/>
          </a:solidFill>
          <a:latin typeface="+mn-lt"/>
          <a:ea typeface="+mn-ea"/>
          <a:cs typeface="+mn-cs"/>
        </a:defRPr>
      </a:lvl2pPr>
      <a:lvl3pPr marL="986912" algn="l" defTabSz="986912" rtl="0" eaLnBrk="1" latinLnBrk="0" hangingPunct="1">
        <a:defRPr kumimoji="1" sz="1943" kern="1200">
          <a:solidFill>
            <a:schemeClr val="tx1"/>
          </a:solidFill>
          <a:latin typeface="+mn-lt"/>
          <a:ea typeface="+mn-ea"/>
          <a:cs typeface="+mn-cs"/>
        </a:defRPr>
      </a:lvl3pPr>
      <a:lvl4pPr marL="1480368" algn="l" defTabSz="986912" rtl="0" eaLnBrk="1" latinLnBrk="0" hangingPunct="1">
        <a:defRPr kumimoji="1" sz="1943" kern="1200">
          <a:solidFill>
            <a:schemeClr val="tx1"/>
          </a:solidFill>
          <a:latin typeface="+mn-lt"/>
          <a:ea typeface="+mn-ea"/>
          <a:cs typeface="+mn-cs"/>
        </a:defRPr>
      </a:lvl4pPr>
      <a:lvl5pPr marL="1973824" algn="l" defTabSz="986912" rtl="0" eaLnBrk="1" latinLnBrk="0" hangingPunct="1">
        <a:defRPr kumimoji="1" sz="1943" kern="1200">
          <a:solidFill>
            <a:schemeClr val="tx1"/>
          </a:solidFill>
          <a:latin typeface="+mn-lt"/>
          <a:ea typeface="+mn-ea"/>
          <a:cs typeface="+mn-cs"/>
        </a:defRPr>
      </a:lvl5pPr>
      <a:lvl6pPr marL="2467280" algn="l" defTabSz="986912" rtl="0" eaLnBrk="1" latinLnBrk="0" hangingPunct="1">
        <a:defRPr kumimoji="1" sz="1943" kern="1200">
          <a:solidFill>
            <a:schemeClr val="tx1"/>
          </a:solidFill>
          <a:latin typeface="+mn-lt"/>
          <a:ea typeface="+mn-ea"/>
          <a:cs typeface="+mn-cs"/>
        </a:defRPr>
      </a:lvl6pPr>
      <a:lvl7pPr marL="2960736" algn="l" defTabSz="986912" rtl="0" eaLnBrk="1" latinLnBrk="0" hangingPunct="1">
        <a:defRPr kumimoji="1" sz="1943" kern="1200">
          <a:solidFill>
            <a:schemeClr val="tx1"/>
          </a:solidFill>
          <a:latin typeface="+mn-lt"/>
          <a:ea typeface="+mn-ea"/>
          <a:cs typeface="+mn-cs"/>
        </a:defRPr>
      </a:lvl7pPr>
      <a:lvl8pPr marL="3454192" algn="l" defTabSz="986912" rtl="0" eaLnBrk="1" latinLnBrk="0" hangingPunct="1">
        <a:defRPr kumimoji="1" sz="1943" kern="1200">
          <a:solidFill>
            <a:schemeClr val="tx1"/>
          </a:solidFill>
          <a:latin typeface="+mn-lt"/>
          <a:ea typeface="+mn-ea"/>
          <a:cs typeface="+mn-cs"/>
        </a:defRPr>
      </a:lvl8pPr>
      <a:lvl9pPr marL="3947648" algn="l" defTabSz="986912" rtl="0" eaLnBrk="1" latinLnBrk="0" hangingPunct="1">
        <a:defRPr kumimoji="1" sz="1943"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39.xml" Type="http://schemas.openxmlformats.org/officeDocument/2006/relationships/slideLayout"/><Relationship Id="rId2" Target="../media/image6.png" Type="http://schemas.openxmlformats.org/officeDocument/2006/relationships/image"/></Relationships>
</file>

<file path=ppt/slides/_rels/slide2.xml.rels><?xml version="1.0" encoding="UTF-8" standalone="yes"?><Relationships xmlns="http://schemas.openxmlformats.org/package/2006/relationships"><Relationship Id="rId1" Target="../drawings/vmlDrawing2.vml" Type="http://schemas.openxmlformats.org/officeDocument/2006/relationships/vmlDrawing"/><Relationship Id="rId2" Target="../tags/tag3.xml" Type="http://schemas.openxmlformats.org/officeDocument/2006/relationships/tags"/><Relationship Id="rId3" Target="../slideLayouts/slideLayout41.xml" Type="http://schemas.openxmlformats.org/officeDocument/2006/relationships/slideLayout"/><Relationship Id="rId4" Target="../embeddings/oleObject2.bin" Type="http://schemas.openxmlformats.org/officeDocument/2006/relationships/oleObject"/><Relationship Id="rId5" Target="../media/image3.emf" Type="http://schemas.openxmlformats.org/officeDocument/2006/relationships/image"/><Relationship Id="rId6" Target="../media/image7.png" Type="http://schemas.openxmlformats.org/officeDocument/2006/relationships/image"/><Relationship Id="rId7" Target="../media/image8.png" Type="http://schemas.openxmlformats.org/officeDocument/2006/relationships/image"/></Relationships>
</file>

<file path=ppt/slides/_rels/slide3.xml.rels><?xml version="1.0" encoding="UTF-8" standalone="yes"?><Relationships xmlns="http://schemas.openxmlformats.org/package/2006/relationships"><Relationship Id="rId1" Target="../slideLayouts/slideLayout3.xml" Type="http://schemas.openxmlformats.org/officeDocument/2006/relationships/slideLayout"/><Relationship Id="rId2" Target="../notesSlides/notesSlide1.xml" Type="http://schemas.openxmlformats.org/officeDocument/2006/relationships/notesSlide"/><Relationship Id="rId3" Target="../charts/chart1.xml" Type="http://schemas.openxmlformats.org/officeDocument/2006/relationships/chart"/><Relationship Id="rId4" Target="../charts/chart2.xml" Type="http://schemas.openxmlformats.org/officeDocument/2006/relationships/chart"/></Relationships>
</file>

<file path=ppt/slides/_rels/slide4.xml.rels><?xml version="1.0" encoding="UTF-8" standalone="yes"?><Relationships xmlns="http://schemas.openxmlformats.org/package/2006/relationships"><Relationship Id="rId1" Target="../slideLayouts/slideLayout3.xml" Type="http://schemas.openxmlformats.org/officeDocument/2006/relationships/slideLayout"/><Relationship Id="rId2" Target="../notesSlides/notesSlide2.xml" Type="http://schemas.openxmlformats.org/officeDocument/2006/relationships/notesSlide"/><Relationship Id="rId3" Target="../media/image9.png" Type="http://schemas.openxmlformats.org/officeDocument/2006/relationships/image"/><Relationship Id="rId4" Target="../media/image10.emf" Type="http://schemas.openxmlformats.org/officeDocument/2006/relationships/image"/><Relationship Id="rId5" Target="../media/image11.emf" Type="http://schemas.openxmlformats.org/officeDocument/2006/relationships/image"/></Relationships>
</file>

<file path=ppt/slides/_rels/slide5.xml.rels><?xml version="1.0" encoding="UTF-8" standalone="yes"?><Relationships xmlns="http://schemas.openxmlformats.org/package/2006/relationships"><Relationship Id="rId1" Target="../slideLayouts/slideLayout3.xml" Type="http://schemas.openxmlformats.org/officeDocument/2006/relationships/slideLayout"/><Relationship Id="rId2" Target="../media/image12.emf" Type="http://schemas.openxmlformats.org/officeDocument/2006/relationships/image"/></Relationships>
</file>

<file path=ppt/slides/_rels/slide6.xml.rels><?xml version="1.0" encoding="UTF-8" standalone="yes"?><Relationships xmlns="http://schemas.openxmlformats.org/package/2006/relationships"><Relationship Id="rId1" Target="../slideLayouts/slideLayout3.xml" Type="http://schemas.openxmlformats.org/officeDocument/2006/relationships/slideLayout"/><Relationship Id="rId2" Target="../media/image13.png" Type="http://schemas.openxmlformats.org/officeDocument/2006/relationships/image"/></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 name="正方形/長方形 88"/>
          <p:cNvSpPr/>
          <p:nvPr/>
        </p:nvSpPr>
        <p:spPr>
          <a:xfrm>
            <a:off x="17135" y="639117"/>
            <a:ext cx="10648977" cy="6821170"/>
          </a:xfrm>
          <a:prstGeom prst="rect">
            <a:avLst/>
          </a:prstGeom>
          <a:noFill/>
        </p:spPr>
        <p:style>
          <a:lnRef idx="2">
            <a:schemeClr val="accent1"/>
          </a:lnRef>
          <a:fillRef idx="1">
            <a:schemeClr val="lt1"/>
          </a:fillRef>
          <a:effectRef idx="0">
            <a:schemeClr val="accent1"/>
          </a:effectRef>
          <a:fontRef idx="minor">
            <a:schemeClr val="dk1"/>
          </a:fontRef>
        </p:style>
        <p:txBody>
          <a:bodyPr anchor="ctr"/>
          <a:lstStyle/>
          <a:p>
            <a:pPr algn="ctr" defTabSz="986912">
              <a:defRPr/>
            </a:pPr>
            <a:endParaRPr lang="ja-JP" altLang="en-US" sz="1943" dirty="0">
              <a:solidFill>
                <a:prstClr val="black"/>
              </a:solidFill>
              <a:latin typeface="メイリオ"/>
              <a:ea typeface="メイリオ"/>
            </a:endParaRPr>
          </a:p>
        </p:txBody>
      </p:sp>
      <p:pic>
        <p:nvPicPr>
          <p:cNvPr id="308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995" y="124791"/>
            <a:ext cx="815593" cy="438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8" name="Rectangle 3"/>
          <p:cNvSpPr>
            <a:spLocks noChangeArrowheads="1"/>
          </p:cNvSpPr>
          <p:nvPr/>
        </p:nvSpPr>
        <p:spPr bwMode="auto">
          <a:xfrm>
            <a:off x="837868" y="78825"/>
            <a:ext cx="9848804" cy="514029"/>
          </a:xfrm>
          <a:prstGeom prst="rect">
            <a:avLst/>
          </a:prstGeom>
          <a:gradFill rotWithShape="1">
            <a:gsLst>
              <a:gs pos="0">
                <a:srgbClr val="4A91BF"/>
              </a:gs>
              <a:gs pos="20000">
                <a:srgbClr val="4C90BC"/>
              </a:gs>
              <a:gs pos="100000">
                <a:srgbClr val="386D8F"/>
              </a:gs>
            </a:gsLst>
            <a:lin ang="5400000"/>
          </a:gradFill>
          <a:ln w="9525">
            <a:solidFill>
              <a:srgbClr val="588FB3"/>
            </a:solidFill>
            <a:miter lim="800000"/>
            <a:headEnd/>
            <a:tailEnd/>
          </a:ln>
          <a:effectLst>
            <a:outerShdw blurRad="40000" dist="23000" dir="5400000" rotWithShape="0">
              <a:srgbClr val="000000">
                <a:alpha val="34998"/>
              </a:srgbClr>
            </a:outerShdw>
          </a:effectLst>
        </p:spPr>
        <p:txBody>
          <a:bodyPr anchor="ctr"/>
          <a:lstStyle/>
          <a:p>
            <a:pPr defTabSz="986912" fontAlgn="base">
              <a:spcBef>
                <a:spcPct val="0"/>
              </a:spcBef>
              <a:spcAft>
                <a:spcPct val="0"/>
              </a:spcAft>
              <a:defRPr/>
            </a:pPr>
            <a:r>
              <a:rPr lang="ja-JP" altLang="en-US" sz="2159" b="1" dirty="0">
                <a:solidFill>
                  <a:prstClr val="white"/>
                </a:solidFill>
                <a:latin typeface="メイリオ"/>
                <a:ea typeface="メイリオ"/>
              </a:rPr>
              <a:t>　</a:t>
            </a:r>
            <a:r>
              <a:rPr lang="en-US" altLang="ja-JP" sz="2159" b="1" dirty="0">
                <a:solidFill>
                  <a:prstClr val="white"/>
                </a:solidFill>
                <a:latin typeface="メイリオ"/>
                <a:ea typeface="メイリオ"/>
              </a:rPr>
              <a:t>CO2</a:t>
            </a:r>
            <a:r>
              <a:rPr lang="ja-JP" altLang="en-US" sz="2159" b="1" dirty="0">
                <a:solidFill>
                  <a:prstClr val="white"/>
                </a:solidFill>
                <a:latin typeface="メイリオ"/>
                <a:ea typeface="メイリオ"/>
              </a:rPr>
              <a:t>削減ポテンシャル診断推進事業</a:t>
            </a:r>
            <a:endParaRPr lang="en-US" altLang="ja-JP" sz="2159" b="1" dirty="0">
              <a:solidFill>
                <a:prstClr val="white"/>
              </a:solidFill>
              <a:latin typeface="メイリオ"/>
              <a:ea typeface="メイリオ"/>
            </a:endParaRPr>
          </a:p>
        </p:txBody>
      </p:sp>
      <p:sp>
        <p:nvSpPr>
          <p:cNvPr id="24" name="テキスト ボックス 23"/>
          <p:cNvSpPr txBox="1"/>
          <p:nvPr/>
        </p:nvSpPr>
        <p:spPr>
          <a:xfrm>
            <a:off x="6045388" y="94335"/>
            <a:ext cx="2275809" cy="457689"/>
          </a:xfrm>
          <a:prstGeom prst="rect">
            <a:avLst/>
          </a:prstGeom>
          <a:noFill/>
          <a:ln>
            <a:solidFill>
              <a:schemeClr val="bg1"/>
            </a:solidFill>
          </a:ln>
        </p:spPr>
        <p:style>
          <a:lnRef idx="2">
            <a:schemeClr val="accent6"/>
          </a:lnRef>
          <a:fillRef idx="1">
            <a:schemeClr val="lt1"/>
          </a:fillRef>
          <a:effectRef idx="0">
            <a:schemeClr val="accent6"/>
          </a:effectRef>
          <a:fontRef idx="minor">
            <a:schemeClr val="dk1"/>
          </a:fontRef>
        </p:style>
        <p:txBody>
          <a:bodyPr wrap="square">
            <a:spAutoFit/>
          </a:bodyPr>
          <a:lstStyle/>
          <a:p>
            <a:pPr defTabSz="986912">
              <a:defRPr/>
            </a:pPr>
            <a:r>
              <a:rPr lang="en-US" altLang="ja-JP" sz="1187" dirty="0">
                <a:solidFill>
                  <a:prstClr val="white"/>
                </a:solidFill>
                <a:latin typeface="メイリオ"/>
                <a:ea typeface="メイリオ"/>
              </a:rPr>
              <a:t>2019</a:t>
            </a:r>
            <a:r>
              <a:rPr lang="ja-JP" altLang="en-US" sz="1187" dirty="0">
                <a:solidFill>
                  <a:prstClr val="white"/>
                </a:solidFill>
                <a:latin typeface="メイリオ"/>
                <a:ea typeface="メイリオ"/>
              </a:rPr>
              <a:t>年度予算（案）</a:t>
            </a:r>
            <a:endParaRPr lang="en-US" altLang="ja-JP" sz="1187" dirty="0">
              <a:solidFill>
                <a:prstClr val="white"/>
              </a:solidFill>
              <a:latin typeface="メイリオ"/>
              <a:ea typeface="メイリオ"/>
            </a:endParaRPr>
          </a:p>
          <a:p>
            <a:pPr defTabSz="986912">
              <a:defRPr/>
            </a:pPr>
            <a:r>
              <a:rPr lang="en-US" altLang="ja-JP" sz="1187" dirty="0">
                <a:solidFill>
                  <a:prstClr val="white"/>
                </a:solidFill>
                <a:latin typeface="メイリオ"/>
                <a:ea typeface="メイリオ"/>
              </a:rPr>
              <a:t>2,000</a:t>
            </a:r>
            <a:r>
              <a:rPr lang="ja-JP" altLang="en-US" sz="1187" dirty="0">
                <a:solidFill>
                  <a:prstClr val="white"/>
                </a:solidFill>
                <a:latin typeface="メイリオ"/>
                <a:ea typeface="メイリオ"/>
              </a:rPr>
              <a:t>百万円（</a:t>
            </a:r>
            <a:r>
              <a:rPr lang="en-US" altLang="ja-JP" sz="1187" dirty="0">
                <a:solidFill>
                  <a:prstClr val="white"/>
                </a:solidFill>
                <a:latin typeface="メイリオ"/>
                <a:ea typeface="メイリオ"/>
              </a:rPr>
              <a:t>2,000</a:t>
            </a:r>
            <a:r>
              <a:rPr lang="ja-JP" altLang="en-US" sz="1187" dirty="0">
                <a:solidFill>
                  <a:prstClr val="white"/>
                </a:solidFill>
                <a:latin typeface="メイリオ"/>
                <a:ea typeface="メイリオ"/>
              </a:rPr>
              <a:t>百万円）</a:t>
            </a:r>
          </a:p>
        </p:txBody>
      </p:sp>
      <p:sp>
        <p:nvSpPr>
          <p:cNvPr id="27" name="テキスト ボックス 26"/>
          <p:cNvSpPr txBox="1"/>
          <p:nvPr/>
        </p:nvSpPr>
        <p:spPr>
          <a:xfrm>
            <a:off x="8376993" y="101957"/>
            <a:ext cx="2253886" cy="457689"/>
          </a:xfrm>
          <a:prstGeom prst="rect">
            <a:avLst/>
          </a:prstGeom>
          <a:noFill/>
          <a:ln>
            <a:solidFill>
              <a:schemeClr val="bg1"/>
            </a:solidFill>
          </a:ln>
        </p:spPr>
        <p:style>
          <a:lnRef idx="2">
            <a:schemeClr val="accent6"/>
          </a:lnRef>
          <a:fillRef idx="1">
            <a:schemeClr val="lt1"/>
          </a:fillRef>
          <a:effectRef idx="0">
            <a:schemeClr val="accent6"/>
          </a:effectRef>
          <a:fontRef idx="minor">
            <a:schemeClr val="dk1"/>
          </a:fontRef>
        </p:style>
        <p:txBody>
          <a:bodyPr wrap="square">
            <a:spAutoFit/>
          </a:bodyPr>
          <a:lstStyle/>
          <a:p>
            <a:pPr defTabSz="986912">
              <a:defRPr/>
            </a:pPr>
            <a:r>
              <a:rPr lang="ja-JP" altLang="en-US" sz="1187" dirty="0">
                <a:solidFill>
                  <a:prstClr val="white"/>
                </a:solidFill>
                <a:latin typeface="メイリオ"/>
                <a:ea typeface="メイリオ"/>
              </a:rPr>
              <a:t>地球環境局地球温暖化対策課</a:t>
            </a:r>
            <a:endParaRPr lang="en-US" altLang="ja-JP" sz="1187" dirty="0">
              <a:solidFill>
                <a:prstClr val="white"/>
              </a:solidFill>
              <a:latin typeface="メイリオ"/>
              <a:ea typeface="メイリオ"/>
            </a:endParaRPr>
          </a:p>
          <a:p>
            <a:pPr defTabSz="986912">
              <a:defRPr/>
            </a:pPr>
            <a:r>
              <a:rPr lang="ja-JP" altLang="en-US" sz="1187" dirty="0">
                <a:solidFill>
                  <a:prstClr val="white"/>
                </a:solidFill>
                <a:latin typeface="メイリオ"/>
                <a:ea typeface="メイリオ"/>
              </a:rPr>
              <a:t>市場メカニズム室　　</a:t>
            </a:r>
          </a:p>
        </p:txBody>
      </p:sp>
      <p:sp>
        <p:nvSpPr>
          <p:cNvPr id="22" name="角丸四角形 21"/>
          <p:cNvSpPr/>
          <p:nvPr/>
        </p:nvSpPr>
        <p:spPr>
          <a:xfrm>
            <a:off x="99379" y="6086411"/>
            <a:ext cx="3534810" cy="947527"/>
          </a:xfrm>
          <a:prstGeom prst="roundRect">
            <a:avLst/>
          </a:prstGeom>
          <a:noFill/>
          <a:ln w="12700">
            <a:solidFill>
              <a:srgbClr val="FF6600"/>
            </a:solidFill>
            <a:prstDash val="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86912" fontAlgn="base">
              <a:spcBef>
                <a:spcPct val="0"/>
              </a:spcBef>
              <a:spcAft>
                <a:spcPct val="0"/>
              </a:spcAft>
              <a:defRPr/>
            </a:pPr>
            <a:endParaRPr lang="ja-JP" altLang="en-US" sz="1943">
              <a:solidFill>
                <a:prstClr val="white"/>
              </a:solidFill>
              <a:latin typeface="メイリオ"/>
              <a:ea typeface="メイリオ"/>
            </a:endParaRPr>
          </a:p>
        </p:txBody>
      </p:sp>
      <p:sp>
        <p:nvSpPr>
          <p:cNvPr id="31" name="角丸四角形 30"/>
          <p:cNvSpPr/>
          <p:nvPr/>
        </p:nvSpPr>
        <p:spPr>
          <a:xfrm>
            <a:off x="6992514" y="5964757"/>
            <a:ext cx="3575931" cy="1058901"/>
          </a:xfrm>
          <a:prstGeom prst="roundRect">
            <a:avLst/>
          </a:prstGeom>
          <a:noFill/>
          <a:ln w="12700">
            <a:solidFill>
              <a:srgbClr val="FF6600"/>
            </a:solidFill>
            <a:prstDash val="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86912" fontAlgn="base">
              <a:spcBef>
                <a:spcPct val="0"/>
              </a:spcBef>
              <a:spcAft>
                <a:spcPct val="0"/>
              </a:spcAft>
              <a:defRPr/>
            </a:pPr>
            <a:endParaRPr lang="ja-JP" altLang="en-US" sz="1943">
              <a:solidFill>
                <a:prstClr val="white"/>
              </a:solidFill>
              <a:latin typeface="メイリオ"/>
              <a:ea typeface="メイリオ"/>
            </a:endParaRPr>
          </a:p>
        </p:txBody>
      </p:sp>
      <p:sp>
        <p:nvSpPr>
          <p:cNvPr id="33" name="角丸四角形 32"/>
          <p:cNvSpPr/>
          <p:nvPr/>
        </p:nvSpPr>
        <p:spPr>
          <a:xfrm>
            <a:off x="3718147" y="5945909"/>
            <a:ext cx="3190409" cy="1058901"/>
          </a:xfrm>
          <a:prstGeom prst="roundRect">
            <a:avLst/>
          </a:prstGeom>
          <a:noFill/>
          <a:ln w="12700">
            <a:solidFill>
              <a:srgbClr val="FF6600"/>
            </a:solidFill>
            <a:prstDash val="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86912" fontAlgn="base">
              <a:spcBef>
                <a:spcPct val="0"/>
              </a:spcBef>
              <a:spcAft>
                <a:spcPct val="0"/>
              </a:spcAft>
              <a:defRPr/>
            </a:pPr>
            <a:endParaRPr lang="ja-JP" altLang="en-US" sz="1943" dirty="0">
              <a:solidFill>
                <a:prstClr val="white"/>
              </a:solidFill>
              <a:latin typeface="メイリオ"/>
              <a:ea typeface="メイリオ"/>
            </a:endParaRPr>
          </a:p>
        </p:txBody>
      </p:sp>
      <p:sp>
        <p:nvSpPr>
          <p:cNvPr id="34" name="テキスト ボックス 33"/>
          <p:cNvSpPr txBox="1"/>
          <p:nvPr/>
        </p:nvSpPr>
        <p:spPr>
          <a:xfrm>
            <a:off x="92525" y="775333"/>
            <a:ext cx="990503" cy="316992"/>
          </a:xfrm>
          <a:prstGeom prst="rect">
            <a:avLst/>
          </a:prstGeom>
        </p:spPr>
        <p:style>
          <a:lnRef idx="2">
            <a:schemeClr val="accent1"/>
          </a:lnRef>
          <a:fillRef idx="1">
            <a:schemeClr val="lt1"/>
          </a:fillRef>
          <a:effectRef idx="0">
            <a:schemeClr val="accent1"/>
          </a:effectRef>
          <a:fontRef idx="minor">
            <a:schemeClr val="dk1"/>
          </a:fontRef>
        </p:style>
        <p:txBody>
          <a:bodyPr wrap="none" lIns="77712" tIns="77712" rIns="77712" bIns="38856" anchor="ctr">
            <a:spAutoFit/>
          </a:bodyPr>
          <a:lstStyle/>
          <a:p>
            <a:pPr defTabSz="986912">
              <a:defRPr/>
            </a:pPr>
            <a:r>
              <a:rPr lang="ja-JP" altLang="en-US" sz="1295" dirty="0">
                <a:solidFill>
                  <a:prstClr val="black"/>
                </a:solidFill>
                <a:latin typeface="メイリオ"/>
                <a:ea typeface="メイリオ"/>
              </a:rPr>
              <a:t>背景・目的</a:t>
            </a:r>
          </a:p>
        </p:txBody>
      </p:sp>
      <p:sp>
        <p:nvSpPr>
          <p:cNvPr id="35" name="テキスト ボックス 34"/>
          <p:cNvSpPr txBox="1"/>
          <p:nvPr/>
        </p:nvSpPr>
        <p:spPr>
          <a:xfrm>
            <a:off x="106233" y="3320932"/>
            <a:ext cx="6800610" cy="275012"/>
          </a:xfrm>
          <a:prstGeom prst="rect">
            <a:avLst/>
          </a:prstGeom>
          <a:noFill/>
        </p:spPr>
        <p:txBody>
          <a:bodyPr lIns="38856" rIns="38856">
            <a:spAutoFit/>
          </a:bodyPr>
          <a:lstStyle/>
          <a:p>
            <a:pPr defTabSz="986912">
              <a:buClr>
                <a:prstClr val="black">
                  <a:lumMod val="65000"/>
                  <a:lumOff val="35000"/>
                </a:prstClr>
              </a:buClr>
              <a:defRPr/>
            </a:pPr>
            <a:r>
              <a:rPr lang="en-US" altLang="zh-TW" sz="1187" b="1" dirty="0">
                <a:solidFill>
                  <a:prstClr val="black"/>
                </a:solidFill>
                <a:latin typeface="メイリオ"/>
                <a:ea typeface="メイリオ"/>
                <a:cs typeface="メイリオ" pitchFamily="50" charset="-128"/>
              </a:rPr>
              <a:t>(</a:t>
            </a:r>
            <a:r>
              <a:rPr lang="zh-TW" altLang="en-US" sz="1187" b="1" dirty="0">
                <a:solidFill>
                  <a:prstClr val="black"/>
                </a:solidFill>
                <a:latin typeface="メイリオ"/>
                <a:ea typeface="メイリオ"/>
                <a:cs typeface="メイリオ" pitchFamily="50" charset="-128"/>
              </a:rPr>
              <a:t>２</a:t>
            </a:r>
            <a:r>
              <a:rPr lang="en-US" altLang="zh-TW" sz="1187" b="1" dirty="0">
                <a:solidFill>
                  <a:prstClr val="black"/>
                </a:solidFill>
                <a:latin typeface="メイリオ"/>
                <a:ea typeface="メイリオ"/>
                <a:cs typeface="メイリオ" pitchFamily="50" charset="-128"/>
              </a:rPr>
              <a:t>) </a:t>
            </a:r>
            <a:r>
              <a:rPr lang="en-US" altLang="ja-JP" sz="1187" b="1" dirty="0">
                <a:solidFill>
                  <a:prstClr val="black"/>
                </a:solidFill>
                <a:latin typeface="メイリオ"/>
                <a:ea typeface="メイリオ"/>
                <a:cs typeface="メイリオ" pitchFamily="50" charset="-128"/>
              </a:rPr>
              <a:t>CO2</a:t>
            </a:r>
            <a:r>
              <a:rPr lang="ja-JP" altLang="en-US" sz="1187" b="1" dirty="0">
                <a:solidFill>
                  <a:prstClr val="black"/>
                </a:solidFill>
                <a:latin typeface="メイリオ"/>
                <a:ea typeface="メイリオ"/>
                <a:cs typeface="メイリオ" pitchFamily="50" charset="-128"/>
              </a:rPr>
              <a:t>削減ポテンシャル診断推進事業に係る普及啓発等（</a:t>
            </a:r>
            <a:r>
              <a:rPr lang="en-US" altLang="ja-JP" sz="1187" b="1" dirty="0">
                <a:solidFill>
                  <a:prstClr val="black"/>
                </a:solidFill>
                <a:latin typeface="メイリオ"/>
                <a:ea typeface="メイリオ"/>
                <a:cs typeface="メイリオ" pitchFamily="50" charset="-128"/>
              </a:rPr>
              <a:t>300</a:t>
            </a:r>
            <a:r>
              <a:rPr lang="ja-JP" altLang="en-US" sz="1187" b="1" dirty="0">
                <a:solidFill>
                  <a:prstClr val="black"/>
                </a:solidFill>
                <a:latin typeface="メイリオ"/>
                <a:ea typeface="メイリオ"/>
                <a:cs typeface="メイリオ" pitchFamily="50" charset="-128"/>
              </a:rPr>
              <a:t>百万円）</a:t>
            </a:r>
            <a:endParaRPr lang="zh-TW" altLang="en-US" sz="1187" b="1" dirty="0">
              <a:solidFill>
                <a:prstClr val="black"/>
              </a:solidFill>
              <a:latin typeface="メイリオ"/>
              <a:ea typeface="メイリオ"/>
              <a:cs typeface="メイリオ" pitchFamily="50" charset="-128"/>
            </a:endParaRPr>
          </a:p>
        </p:txBody>
      </p:sp>
      <p:sp>
        <p:nvSpPr>
          <p:cNvPr id="36" name="テキスト ボックス 35"/>
          <p:cNvSpPr txBox="1"/>
          <p:nvPr/>
        </p:nvSpPr>
        <p:spPr>
          <a:xfrm>
            <a:off x="92525" y="1892490"/>
            <a:ext cx="823791" cy="316992"/>
          </a:xfrm>
          <a:prstGeom prst="rect">
            <a:avLst/>
          </a:prstGeom>
        </p:spPr>
        <p:style>
          <a:lnRef idx="2">
            <a:schemeClr val="accent1"/>
          </a:lnRef>
          <a:fillRef idx="1">
            <a:schemeClr val="lt1"/>
          </a:fillRef>
          <a:effectRef idx="0">
            <a:schemeClr val="accent1"/>
          </a:effectRef>
          <a:fontRef idx="minor">
            <a:schemeClr val="dk1"/>
          </a:fontRef>
        </p:style>
        <p:txBody>
          <a:bodyPr wrap="none" lIns="77712" tIns="77712" rIns="77712" bIns="38856" anchor="ctr">
            <a:spAutoFit/>
          </a:bodyPr>
          <a:lstStyle/>
          <a:p>
            <a:pPr defTabSz="986912">
              <a:defRPr/>
            </a:pPr>
            <a:r>
              <a:rPr lang="ja-JP" altLang="en-US" sz="1295" dirty="0">
                <a:solidFill>
                  <a:prstClr val="black"/>
                </a:solidFill>
                <a:latin typeface="メイリオ"/>
                <a:ea typeface="メイリオ"/>
              </a:rPr>
              <a:t>事業概要</a:t>
            </a:r>
          </a:p>
        </p:txBody>
      </p:sp>
      <p:sp>
        <p:nvSpPr>
          <p:cNvPr id="37" name="ホームベース 36"/>
          <p:cNvSpPr/>
          <p:nvPr/>
        </p:nvSpPr>
        <p:spPr>
          <a:xfrm>
            <a:off x="126794" y="7081914"/>
            <a:ext cx="4624552" cy="195331"/>
          </a:xfrm>
          <a:prstGeom prst="homePlate">
            <a:avLst/>
          </a:prstGeom>
          <a:noFill/>
          <a:ln w="127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tIns="38856" bIns="0" anchor="ctr"/>
          <a:lstStyle/>
          <a:p>
            <a:pPr algn="ctr" defTabSz="986912" fontAlgn="base">
              <a:spcBef>
                <a:spcPct val="0"/>
              </a:spcBef>
              <a:spcAft>
                <a:spcPct val="0"/>
              </a:spcAft>
              <a:defRPr/>
            </a:pPr>
            <a:r>
              <a:rPr lang="ja-JP" altLang="en-US" sz="1187" b="1" dirty="0">
                <a:solidFill>
                  <a:prstClr val="black"/>
                </a:solidFill>
                <a:latin typeface="メイリオ"/>
                <a:ea typeface="メイリオ"/>
              </a:rPr>
              <a:t>１ 年 目</a:t>
            </a:r>
          </a:p>
        </p:txBody>
      </p:sp>
      <p:sp>
        <p:nvSpPr>
          <p:cNvPr id="38" name="山形 37"/>
          <p:cNvSpPr/>
          <p:nvPr/>
        </p:nvSpPr>
        <p:spPr>
          <a:xfrm>
            <a:off x="4746206" y="7081914"/>
            <a:ext cx="2369676" cy="195331"/>
          </a:xfrm>
          <a:prstGeom prst="chevron">
            <a:avLst/>
          </a:prstGeom>
          <a:noFill/>
          <a:ln w="127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tIns="38856" bIns="0" anchor="ctr"/>
          <a:lstStyle/>
          <a:p>
            <a:pPr algn="ctr" defTabSz="986912" fontAlgn="base">
              <a:spcBef>
                <a:spcPct val="0"/>
              </a:spcBef>
              <a:spcAft>
                <a:spcPct val="0"/>
              </a:spcAft>
              <a:defRPr/>
            </a:pPr>
            <a:r>
              <a:rPr lang="ja-JP" altLang="en-US" sz="1187" b="1" dirty="0">
                <a:solidFill>
                  <a:prstClr val="black"/>
                </a:solidFill>
                <a:latin typeface="メイリオ"/>
                <a:ea typeface="メイリオ"/>
              </a:rPr>
              <a:t>２ 年 目</a:t>
            </a:r>
          </a:p>
        </p:txBody>
      </p:sp>
      <p:sp>
        <p:nvSpPr>
          <p:cNvPr id="39" name="山形 38"/>
          <p:cNvSpPr/>
          <p:nvPr/>
        </p:nvSpPr>
        <p:spPr>
          <a:xfrm>
            <a:off x="7114168" y="7081914"/>
            <a:ext cx="3459419" cy="195331"/>
          </a:xfrm>
          <a:prstGeom prst="chevron">
            <a:avLst/>
          </a:prstGeom>
          <a:noFill/>
          <a:ln w="127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tIns="38856" bIns="0" anchor="ctr"/>
          <a:lstStyle/>
          <a:p>
            <a:pPr algn="ctr" defTabSz="986912" fontAlgn="base">
              <a:spcBef>
                <a:spcPct val="0"/>
              </a:spcBef>
              <a:spcAft>
                <a:spcPct val="0"/>
              </a:spcAft>
              <a:defRPr/>
            </a:pPr>
            <a:r>
              <a:rPr lang="ja-JP" altLang="en-US" sz="1187" b="1" dirty="0">
                <a:solidFill>
                  <a:prstClr val="black"/>
                </a:solidFill>
                <a:latin typeface="メイリオ"/>
                <a:ea typeface="メイリオ"/>
              </a:rPr>
              <a:t>３ 年 目</a:t>
            </a:r>
          </a:p>
        </p:txBody>
      </p:sp>
      <p:sp>
        <p:nvSpPr>
          <p:cNvPr id="40" name="テキスト ボックス 2070"/>
          <p:cNvSpPr txBox="1">
            <a:spLocks noChangeArrowheads="1"/>
          </p:cNvSpPr>
          <p:nvPr/>
        </p:nvSpPr>
        <p:spPr bwMode="auto">
          <a:xfrm>
            <a:off x="94239" y="6612434"/>
            <a:ext cx="3550230" cy="427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7712" tIns="38856" rIns="77712" bIns="38856">
            <a:spAutoFit/>
          </a:bodyPr>
          <a:lstStyle>
            <a:lvl1pPr eaLnBrk="0" hangingPunct="0">
              <a:defRPr kumimoji="1">
                <a:solidFill>
                  <a:schemeClr val="tx1"/>
                </a:solidFill>
                <a:latin typeface="Cambria" pitchFamily="18" charset="0"/>
                <a:ea typeface="メイリオ" pitchFamily="50" charset="-128"/>
                <a:cs typeface="メイリオ" pitchFamily="50" charset="-128"/>
              </a:defRPr>
            </a:lvl1pPr>
            <a:lvl2pPr marL="742950" indent="-285750" eaLnBrk="0" hangingPunct="0">
              <a:defRPr kumimoji="1">
                <a:solidFill>
                  <a:schemeClr val="tx1"/>
                </a:solidFill>
                <a:latin typeface="Cambria" pitchFamily="18" charset="0"/>
                <a:ea typeface="メイリオ" pitchFamily="50" charset="-128"/>
                <a:cs typeface="メイリオ" pitchFamily="50" charset="-128"/>
              </a:defRPr>
            </a:lvl2pPr>
            <a:lvl3pPr marL="1143000" indent="-228600" eaLnBrk="0" hangingPunct="0">
              <a:defRPr kumimoji="1">
                <a:solidFill>
                  <a:schemeClr val="tx1"/>
                </a:solidFill>
                <a:latin typeface="Cambria" pitchFamily="18" charset="0"/>
                <a:ea typeface="メイリオ" pitchFamily="50" charset="-128"/>
                <a:cs typeface="メイリオ" pitchFamily="50" charset="-128"/>
              </a:defRPr>
            </a:lvl3pPr>
            <a:lvl4pPr marL="1600200" indent="-228600" eaLnBrk="0" hangingPunct="0">
              <a:defRPr kumimoji="1">
                <a:solidFill>
                  <a:schemeClr val="tx1"/>
                </a:solidFill>
                <a:latin typeface="Cambria" pitchFamily="18" charset="0"/>
                <a:ea typeface="メイリオ" pitchFamily="50" charset="-128"/>
                <a:cs typeface="メイリオ" pitchFamily="50" charset="-128"/>
              </a:defRPr>
            </a:lvl4pPr>
            <a:lvl5pPr marL="2057400" indent="-228600" eaLnBrk="0" hangingPunct="0">
              <a:defRPr kumimoji="1">
                <a:solidFill>
                  <a:schemeClr val="tx1"/>
                </a:solidFill>
                <a:latin typeface="Cambria" pitchFamily="18" charset="0"/>
                <a:ea typeface="メイリオ" pitchFamily="50" charset="-128"/>
                <a:cs typeface="メイリオ" pitchFamily="50" charset="-128"/>
              </a:defRPr>
            </a:lvl5pPr>
            <a:lvl6pPr marL="2514600" indent="-228600" eaLnBrk="0" fontAlgn="base" hangingPunct="0">
              <a:spcBef>
                <a:spcPct val="0"/>
              </a:spcBef>
              <a:spcAft>
                <a:spcPct val="0"/>
              </a:spcAft>
              <a:defRPr kumimoji="1">
                <a:solidFill>
                  <a:schemeClr val="tx1"/>
                </a:solidFill>
                <a:latin typeface="Cambria" pitchFamily="18" charset="0"/>
                <a:ea typeface="メイリオ" pitchFamily="50" charset="-128"/>
                <a:cs typeface="メイリオ" pitchFamily="50" charset="-128"/>
              </a:defRPr>
            </a:lvl6pPr>
            <a:lvl7pPr marL="2971800" indent="-228600" eaLnBrk="0" fontAlgn="base" hangingPunct="0">
              <a:spcBef>
                <a:spcPct val="0"/>
              </a:spcBef>
              <a:spcAft>
                <a:spcPct val="0"/>
              </a:spcAft>
              <a:defRPr kumimoji="1">
                <a:solidFill>
                  <a:schemeClr val="tx1"/>
                </a:solidFill>
                <a:latin typeface="Cambria" pitchFamily="18" charset="0"/>
                <a:ea typeface="メイリオ" pitchFamily="50" charset="-128"/>
                <a:cs typeface="メイリオ" pitchFamily="50" charset="-128"/>
              </a:defRPr>
            </a:lvl7pPr>
            <a:lvl8pPr marL="3429000" indent="-228600" eaLnBrk="0" fontAlgn="base" hangingPunct="0">
              <a:spcBef>
                <a:spcPct val="0"/>
              </a:spcBef>
              <a:spcAft>
                <a:spcPct val="0"/>
              </a:spcAft>
              <a:defRPr kumimoji="1">
                <a:solidFill>
                  <a:schemeClr val="tx1"/>
                </a:solidFill>
                <a:latin typeface="Cambria" pitchFamily="18" charset="0"/>
                <a:ea typeface="メイリオ" pitchFamily="50" charset="-128"/>
                <a:cs typeface="メイリオ" pitchFamily="50" charset="-128"/>
              </a:defRPr>
            </a:lvl8pPr>
            <a:lvl9pPr marL="3886200" indent="-228600" eaLnBrk="0" fontAlgn="base" hangingPunct="0">
              <a:spcBef>
                <a:spcPct val="0"/>
              </a:spcBef>
              <a:spcAft>
                <a:spcPct val="0"/>
              </a:spcAft>
              <a:defRPr kumimoji="1">
                <a:solidFill>
                  <a:schemeClr val="tx1"/>
                </a:solidFill>
                <a:latin typeface="Cambria" pitchFamily="18" charset="0"/>
                <a:ea typeface="メイリオ" pitchFamily="50" charset="-128"/>
                <a:cs typeface="メイリオ" pitchFamily="50" charset="-128"/>
              </a:defRPr>
            </a:lvl9pPr>
          </a:lstStyle>
          <a:p>
            <a:pPr defTabSz="986912" eaLnBrk="1" fontAlgn="base" hangingPunct="1">
              <a:spcBef>
                <a:spcPct val="0"/>
              </a:spcBef>
              <a:spcAft>
                <a:spcPct val="0"/>
              </a:spcAft>
              <a:defRPr/>
            </a:pPr>
            <a:r>
              <a:rPr lang="ja-JP" altLang="en-US" sz="1133" dirty="0">
                <a:solidFill>
                  <a:prstClr val="black"/>
                </a:solidFill>
                <a:latin typeface="メイリオ"/>
                <a:ea typeface="メイリオ"/>
              </a:rPr>
              <a:t>①診断機関（環境省選定）により診断を実施。</a:t>
            </a:r>
            <a:endParaRPr lang="en-US" altLang="ja-JP" sz="1133" dirty="0">
              <a:solidFill>
                <a:prstClr val="black"/>
              </a:solidFill>
              <a:latin typeface="メイリオ"/>
              <a:ea typeface="メイリオ"/>
            </a:endParaRPr>
          </a:p>
          <a:p>
            <a:pPr defTabSz="986912" eaLnBrk="1" fontAlgn="base" hangingPunct="1">
              <a:spcBef>
                <a:spcPct val="0"/>
              </a:spcBef>
              <a:spcAft>
                <a:spcPct val="0"/>
              </a:spcAft>
              <a:defRPr/>
            </a:pPr>
            <a:r>
              <a:rPr lang="ja-JP" altLang="en-US" sz="1133" dirty="0">
                <a:solidFill>
                  <a:prstClr val="black"/>
                </a:solidFill>
                <a:latin typeface="メイリオ"/>
                <a:ea typeface="メイリオ"/>
              </a:rPr>
              <a:t>　診断結果に基づいた計画を策定し、削減目標設定。</a:t>
            </a:r>
          </a:p>
        </p:txBody>
      </p:sp>
      <p:sp>
        <p:nvSpPr>
          <p:cNvPr id="41" name="テキスト ボックス 98"/>
          <p:cNvSpPr txBox="1">
            <a:spLocks noChangeArrowheads="1"/>
          </p:cNvSpPr>
          <p:nvPr/>
        </p:nvSpPr>
        <p:spPr bwMode="auto">
          <a:xfrm>
            <a:off x="7037064" y="6602153"/>
            <a:ext cx="3613626" cy="427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7712" tIns="38856" rIns="77712" bIns="38856">
            <a:spAutoFit/>
          </a:bodyPr>
          <a:lstStyle>
            <a:lvl1pPr eaLnBrk="0" hangingPunct="0">
              <a:defRPr kumimoji="1">
                <a:solidFill>
                  <a:schemeClr val="tx1"/>
                </a:solidFill>
                <a:latin typeface="Cambria" pitchFamily="18" charset="0"/>
                <a:ea typeface="メイリオ" pitchFamily="50" charset="-128"/>
                <a:cs typeface="メイリオ" pitchFamily="50" charset="-128"/>
              </a:defRPr>
            </a:lvl1pPr>
            <a:lvl2pPr marL="742950" indent="-285750" eaLnBrk="0" hangingPunct="0">
              <a:defRPr kumimoji="1">
                <a:solidFill>
                  <a:schemeClr val="tx1"/>
                </a:solidFill>
                <a:latin typeface="Cambria" pitchFamily="18" charset="0"/>
                <a:ea typeface="メイリオ" pitchFamily="50" charset="-128"/>
                <a:cs typeface="メイリオ" pitchFamily="50" charset="-128"/>
              </a:defRPr>
            </a:lvl2pPr>
            <a:lvl3pPr marL="1143000" indent="-228600" eaLnBrk="0" hangingPunct="0">
              <a:defRPr kumimoji="1">
                <a:solidFill>
                  <a:schemeClr val="tx1"/>
                </a:solidFill>
                <a:latin typeface="Cambria" pitchFamily="18" charset="0"/>
                <a:ea typeface="メイリオ" pitchFamily="50" charset="-128"/>
                <a:cs typeface="メイリオ" pitchFamily="50" charset="-128"/>
              </a:defRPr>
            </a:lvl3pPr>
            <a:lvl4pPr marL="1600200" indent="-228600" eaLnBrk="0" hangingPunct="0">
              <a:defRPr kumimoji="1">
                <a:solidFill>
                  <a:schemeClr val="tx1"/>
                </a:solidFill>
                <a:latin typeface="Cambria" pitchFamily="18" charset="0"/>
                <a:ea typeface="メイリオ" pitchFamily="50" charset="-128"/>
                <a:cs typeface="メイリオ" pitchFamily="50" charset="-128"/>
              </a:defRPr>
            </a:lvl4pPr>
            <a:lvl5pPr marL="2057400" indent="-228600" eaLnBrk="0" hangingPunct="0">
              <a:defRPr kumimoji="1">
                <a:solidFill>
                  <a:schemeClr val="tx1"/>
                </a:solidFill>
                <a:latin typeface="Cambria" pitchFamily="18" charset="0"/>
                <a:ea typeface="メイリオ" pitchFamily="50" charset="-128"/>
                <a:cs typeface="メイリオ" pitchFamily="50" charset="-128"/>
              </a:defRPr>
            </a:lvl5pPr>
            <a:lvl6pPr marL="2514600" indent="-228600" eaLnBrk="0" fontAlgn="base" hangingPunct="0">
              <a:spcBef>
                <a:spcPct val="0"/>
              </a:spcBef>
              <a:spcAft>
                <a:spcPct val="0"/>
              </a:spcAft>
              <a:defRPr kumimoji="1">
                <a:solidFill>
                  <a:schemeClr val="tx1"/>
                </a:solidFill>
                <a:latin typeface="Cambria" pitchFamily="18" charset="0"/>
                <a:ea typeface="メイリオ" pitchFamily="50" charset="-128"/>
                <a:cs typeface="メイリオ" pitchFamily="50" charset="-128"/>
              </a:defRPr>
            </a:lvl6pPr>
            <a:lvl7pPr marL="2971800" indent="-228600" eaLnBrk="0" fontAlgn="base" hangingPunct="0">
              <a:spcBef>
                <a:spcPct val="0"/>
              </a:spcBef>
              <a:spcAft>
                <a:spcPct val="0"/>
              </a:spcAft>
              <a:defRPr kumimoji="1">
                <a:solidFill>
                  <a:schemeClr val="tx1"/>
                </a:solidFill>
                <a:latin typeface="Cambria" pitchFamily="18" charset="0"/>
                <a:ea typeface="メイリオ" pitchFamily="50" charset="-128"/>
                <a:cs typeface="メイリオ" pitchFamily="50" charset="-128"/>
              </a:defRPr>
            </a:lvl7pPr>
            <a:lvl8pPr marL="3429000" indent="-228600" eaLnBrk="0" fontAlgn="base" hangingPunct="0">
              <a:spcBef>
                <a:spcPct val="0"/>
              </a:spcBef>
              <a:spcAft>
                <a:spcPct val="0"/>
              </a:spcAft>
              <a:defRPr kumimoji="1">
                <a:solidFill>
                  <a:schemeClr val="tx1"/>
                </a:solidFill>
                <a:latin typeface="Cambria" pitchFamily="18" charset="0"/>
                <a:ea typeface="メイリオ" pitchFamily="50" charset="-128"/>
                <a:cs typeface="メイリオ" pitchFamily="50" charset="-128"/>
              </a:defRPr>
            </a:lvl8pPr>
            <a:lvl9pPr marL="3886200" indent="-228600" eaLnBrk="0" fontAlgn="base" hangingPunct="0">
              <a:spcBef>
                <a:spcPct val="0"/>
              </a:spcBef>
              <a:spcAft>
                <a:spcPct val="0"/>
              </a:spcAft>
              <a:defRPr kumimoji="1">
                <a:solidFill>
                  <a:schemeClr val="tx1"/>
                </a:solidFill>
                <a:latin typeface="Cambria" pitchFamily="18" charset="0"/>
                <a:ea typeface="メイリオ" pitchFamily="50" charset="-128"/>
                <a:cs typeface="メイリオ" pitchFamily="50" charset="-128"/>
              </a:defRPr>
            </a:lvl9pPr>
          </a:lstStyle>
          <a:p>
            <a:pPr defTabSz="986912" eaLnBrk="1" fontAlgn="base" hangingPunct="1">
              <a:spcBef>
                <a:spcPct val="0"/>
              </a:spcBef>
              <a:spcAft>
                <a:spcPct val="0"/>
              </a:spcAft>
              <a:defRPr/>
            </a:pPr>
            <a:r>
              <a:rPr lang="ja-JP" altLang="en-US" sz="1133" dirty="0">
                <a:solidFill>
                  <a:prstClr val="black"/>
                </a:solidFill>
                <a:latin typeface="メイリオ"/>
                <a:ea typeface="メイリオ"/>
              </a:rPr>
              <a:t>③事業者が削減量を算出・報告。</a:t>
            </a:r>
            <a:endParaRPr lang="en-US" altLang="ja-JP" sz="1133" dirty="0">
              <a:solidFill>
                <a:prstClr val="black"/>
              </a:solidFill>
              <a:latin typeface="メイリオ"/>
              <a:ea typeface="メイリオ"/>
            </a:endParaRPr>
          </a:p>
          <a:p>
            <a:pPr defTabSz="986912" eaLnBrk="1" fontAlgn="base" hangingPunct="1">
              <a:spcBef>
                <a:spcPct val="0"/>
              </a:spcBef>
              <a:spcAft>
                <a:spcPct val="0"/>
              </a:spcAft>
              <a:defRPr/>
            </a:pPr>
            <a:r>
              <a:rPr lang="ja-JP" altLang="en-US" sz="1133" dirty="0">
                <a:solidFill>
                  <a:prstClr val="black"/>
                </a:solidFill>
                <a:latin typeface="メイリオ"/>
                <a:ea typeface="メイリオ"/>
              </a:rPr>
              <a:t>　国が報告内容を分析し、全国へ情報発信。</a:t>
            </a:r>
            <a:endParaRPr lang="en-US" altLang="ja-JP" sz="1133" dirty="0">
              <a:solidFill>
                <a:prstClr val="black"/>
              </a:solidFill>
              <a:latin typeface="メイリオ"/>
              <a:ea typeface="メイリオ"/>
            </a:endParaRPr>
          </a:p>
        </p:txBody>
      </p:sp>
      <p:cxnSp>
        <p:nvCxnSpPr>
          <p:cNvPr id="42" name="直線コネクタ 41"/>
          <p:cNvCxnSpPr/>
          <p:nvPr/>
        </p:nvCxnSpPr>
        <p:spPr>
          <a:xfrm>
            <a:off x="92525" y="5798554"/>
            <a:ext cx="10491342"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43" name="テキスト ボックス 113"/>
          <p:cNvSpPr txBox="1">
            <a:spLocks noChangeArrowheads="1"/>
          </p:cNvSpPr>
          <p:nvPr/>
        </p:nvSpPr>
        <p:spPr bwMode="auto">
          <a:xfrm>
            <a:off x="3738707" y="6612434"/>
            <a:ext cx="3262374" cy="427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7712" tIns="38856" rIns="77712" bIns="38856">
            <a:spAutoFit/>
          </a:bodyPr>
          <a:lstStyle>
            <a:lvl1pPr eaLnBrk="0" hangingPunct="0">
              <a:defRPr kumimoji="1">
                <a:solidFill>
                  <a:schemeClr val="tx1"/>
                </a:solidFill>
                <a:latin typeface="Cambria" pitchFamily="18" charset="0"/>
                <a:ea typeface="メイリオ" pitchFamily="50" charset="-128"/>
                <a:cs typeface="メイリオ" pitchFamily="50" charset="-128"/>
              </a:defRPr>
            </a:lvl1pPr>
            <a:lvl2pPr marL="742950" indent="-285750" eaLnBrk="0" hangingPunct="0">
              <a:defRPr kumimoji="1">
                <a:solidFill>
                  <a:schemeClr val="tx1"/>
                </a:solidFill>
                <a:latin typeface="Cambria" pitchFamily="18" charset="0"/>
                <a:ea typeface="メイリオ" pitchFamily="50" charset="-128"/>
                <a:cs typeface="メイリオ" pitchFamily="50" charset="-128"/>
              </a:defRPr>
            </a:lvl2pPr>
            <a:lvl3pPr marL="1143000" indent="-228600" eaLnBrk="0" hangingPunct="0">
              <a:defRPr kumimoji="1">
                <a:solidFill>
                  <a:schemeClr val="tx1"/>
                </a:solidFill>
                <a:latin typeface="Cambria" pitchFamily="18" charset="0"/>
                <a:ea typeface="メイリオ" pitchFamily="50" charset="-128"/>
                <a:cs typeface="メイリオ" pitchFamily="50" charset="-128"/>
              </a:defRPr>
            </a:lvl3pPr>
            <a:lvl4pPr marL="1600200" indent="-228600" eaLnBrk="0" hangingPunct="0">
              <a:defRPr kumimoji="1">
                <a:solidFill>
                  <a:schemeClr val="tx1"/>
                </a:solidFill>
                <a:latin typeface="Cambria" pitchFamily="18" charset="0"/>
                <a:ea typeface="メイリオ" pitchFamily="50" charset="-128"/>
                <a:cs typeface="メイリオ" pitchFamily="50" charset="-128"/>
              </a:defRPr>
            </a:lvl4pPr>
            <a:lvl5pPr marL="2057400" indent="-228600" eaLnBrk="0" hangingPunct="0">
              <a:defRPr kumimoji="1">
                <a:solidFill>
                  <a:schemeClr val="tx1"/>
                </a:solidFill>
                <a:latin typeface="Cambria" pitchFamily="18" charset="0"/>
                <a:ea typeface="メイリオ" pitchFamily="50" charset="-128"/>
                <a:cs typeface="メイリオ" pitchFamily="50" charset="-128"/>
              </a:defRPr>
            </a:lvl5pPr>
            <a:lvl6pPr marL="2514600" indent="-228600" eaLnBrk="0" fontAlgn="base" hangingPunct="0">
              <a:spcBef>
                <a:spcPct val="0"/>
              </a:spcBef>
              <a:spcAft>
                <a:spcPct val="0"/>
              </a:spcAft>
              <a:defRPr kumimoji="1">
                <a:solidFill>
                  <a:schemeClr val="tx1"/>
                </a:solidFill>
                <a:latin typeface="Cambria" pitchFamily="18" charset="0"/>
                <a:ea typeface="メイリオ" pitchFamily="50" charset="-128"/>
                <a:cs typeface="メイリオ" pitchFamily="50" charset="-128"/>
              </a:defRPr>
            </a:lvl6pPr>
            <a:lvl7pPr marL="2971800" indent="-228600" eaLnBrk="0" fontAlgn="base" hangingPunct="0">
              <a:spcBef>
                <a:spcPct val="0"/>
              </a:spcBef>
              <a:spcAft>
                <a:spcPct val="0"/>
              </a:spcAft>
              <a:defRPr kumimoji="1">
                <a:solidFill>
                  <a:schemeClr val="tx1"/>
                </a:solidFill>
                <a:latin typeface="Cambria" pitchFamily="18" charset="0"/>
                <a:ea typeface="メイリオ" pitchFamily="50" charset="-128"/>
                <a:cs typeface="メイリオ" pitchFamily="50" charset="-128"/>
              </a:defRPr>
            </a:lvl7pPr>
            <a:lvl8pPr marL="3429000" indent="-228600" eaLnBrk="0" fontAlgn="base" hangingPunct="0">
              <a:spcBef>
                <a:spcPct val="0"/>
              </a:spcBef>
              <a:spcAft>
                <a:spcPct val="0"/>
              </a:spcAft>
              <a:defRPr kumimoji="1">
                <a:solidFill>
                  <a:schemeClr val="tx1"/>
                </a:solidFill>
                <a:latin typeface="Cambria" pitchFamily="18" charset="0"/>
                <a:ea typeface="メイリオ" pitchFamily="50" charset="-128"/>
                <a:cs typeface="メイリオ" pitchFamily="50" charset="-128"/>
              </a:defRPr>
            </a:lvl8pPr>
            <a:lvl9pPr marL="3886200" indent="-228600" eaLnBrk="0" fontAlgn="base" hangingPunct="0">
              <a:spcBef>
                <a:spcPct val="0"/>
              </a:spcBef>
              <a:spcAft>
                <a:spcPct val="0"/>
              </a:spcAft>
              <a:defRPr kumimoji="1">
                <a:solidFill>
                  <a:schemeClr val="tx1"/>
                </a:solidFill>
                <a:latin typeface="Cambria" pitchFamily="18" charset="0"/>
                <a:ea typeface="メイリオ" pitchFamily="50" charset="-128"/>
                <a:cs typeface="メイリオ" pitchFamily="50" charset="-128"/>
              </a:defRPr>
            </a:lvl9pPr>
          </a:lstStyle>
          <a:p>
            <a:pPr defTabSz="986912" eaLnBrk="1" fontAlgn="base" hangingPunct="1">
              <a:spcBef>
                <a:spcPct val="0"/>
              </a:spcBef>
              <a:spcAft>
                <a:spcPct val="0"/>
              </a:spcAft>
              <a:defRPr/>
            </a:pPr>
            <a:r>
              <a:rPr lang="ja-JP" altLang="en-US" sz="1133" dirty="0">
                <a:solidFill>
                  <a:prstClr val="black"/>
                </a:solidFill>
                <a:latin typeface="メイリオ"/>
                <a:ea typeface="メイリオ"/>
              </a:rPr>
              <a:t>②事業者が </a:t>
            </a:r>
            <a:r>
              <a:rPr lang="en-US" altLang="ja-JP" sz="1133" dirty="0">
                <a:solidFill>
                  <a:prstClr val="black"/>
                </a:solidFill>
                <a:latin typeface="メイリオ"/>
                <a:ea typeface="メイリオ"/>
              </a:rPr>
              <a:t>CO2</a:t>
            </a:r>
            <a:r>
              <a:rPr lang="ja-JP" altLang="en-US" sz="1133" dirty="0">
                <a:solidFill>
                  <a:prstClr val="black"/>
                </a:solidFill>
                <a:latin typeface="メイリオ"/>
                <a:ea typeface="メイリオ"/>
              </a:rPr>
              <a:t>削減計画に基づき、設備更新・</a:t>
            </a:r>
            <a:endParaRPr lang="en-US" altLang="ja-JP" sz="1133" dirty="0">
              <a:solidFill>
                <a:prstClr val="black"/>
              </a:solidFill>
              <a:latin typeface="メイリオ"/>
              <a:ea typeface="メイリオ"/>
            </a:endParaRPr>
          </a:p>
          <a:p>
            <a:pPr defTabSz="986912" eaLnBrk="1" fontAlgn="base" hangingPunct="1">
              <a:spcBef>
                <a:spcPct val="0"/>
              </a:spcBef>
              <a:spcAft>
                <a:spcPct val="0"/>
              </a:spcAft>
              <a:defRPr/>
            </a:pPr>
            <a:r>
              <a:rPr lang="ja-JP" altLang="en-US" sz="1133" dirty="0">
                <a:solidFill>
                  <a:prstClr val="black"/>
                </a:solidFill>
                <a:latin typeface="メイリオ"/>
                <a:ea typeface="メイリオ"/>
              </a:rPr>
              <a:t>　運用改善を実施。</a:t>
            </a:r>
          </a:p>
        </p:txBody>
      </p:sp>
      <p:grpSp>
        <p:nvGrpSpPr>
          <p:cNvPr id="44" name="グループ化 7"/>
          <p:cNvGrpSpPr>
            <a:grpSpLocks/>
          </p:cNvGrpSpPr>
          <p:nvPr/>
        </p:nvGrpSpPr>
        <p:grpSpPr bwMode="auto">
          <a:xfrm>
            <a:off x="258728" y="6050429"/>
            <a:ext cx="10157222" cy="538017"/>
            <a:chOff x="222249" y="5583391"/>
            <a:chExt cx="9410701" cy="498846"/>
          </a:xfrm>
        </p:grpSpPr>
        <p:cxnSp>
          <p:nvCxnSpPr>
            <p:cNvPr id="45" name="直線矢印コネクタ 44"/>
            <p:cNvCxnSpPr>
              <a:stCxn id="57" idx="3"/>
              <a:endCxn id="59" idx="1"/>
            </p:cNvCxnSpPr>
            <p:nvPr/>
          </p:nvCxnSpPr>
          <p:spPr>
            <a:xfrm flipV="1">
              <a:off x="3068636" y="5697776"/>
              <a:ext cx="642938" cy="160457"/>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6" name="直線矢印コネクタ 45"/>
            <p:cNvCxnSpPr>
              <a:stCxn id="61" idx="3"/>
              <a:endCxn id="51" idx="1"/>
            </p:cNvCxnSpPr>
            <p:nvPr/>
          </p:nvCxnSpPr>
          <p:spPr>
            <a:xfrm>
              <a:off x="6219825" y="5832815"/>
              <a:ext cx="487362" cy="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7" name="直線矢印コネクタ 46"/>
            <p:cNvCxnSpPr>
              <a:stCxn id="57" idx="3"/>
              <a:endCxn id="60" idx="1"/>
            </p:cNvCxnSpPr>
            <p:nvPr/>
          </p:nvCxnSpPr>
          <p:spPr>
            <a:xfrm>
              <a:off x="3068636" y="5858233"/>
              <a:ext cx="642938" cy="11120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grpSp>
          <p:nvGrpSpPr>
            <p:cNvPr id="48" name="グループ化 5"/>
            <p:cNvGrpSpPr>
              <a:grpSpLocks/>
            </p:cNvGrpSpPr>
            <p:nvPr/>
          </p:nvGrpSpPr>
          <p:grpSpPr bwMode="auto">
            <a:xfrm>
              <a:off x="3711574" y="5583391"/>
              <a:ext cx="2508250" cy="498846"/>
              <a:chOff x="3711574" y="5583391"/>
              <a:chExt cx="2508250" cy="498846"/>
            </a:xfrm>
          </p:grpSpPr>
          <p:sp>
            <p:nvSpPr>
              <p:cNvPr id="59" name="角丸四角形 58"/>
              <p:cNvSpPr/>
              <p:nvPr/>
            </p:nvSpPr>
            <p:spPr>
              <a:xfrm>
                <a:off x="3711574" y="5583391"/>
                <a:ext cx="1079500" cy="228770"/>
              </a:xfrm>
              <a:prstGeom prst="roundRect">
                <a:avLst/>
              </a:prstGeom>
              <a:solidFill>
                <a:schemeClr val="bg1"/>
              </a:solidFill>
              <a:ln w="1905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38856" tIns="77712" rIns="38856" bIns="38856" anchor="ctr"/>
              <a:lstStyle/>
              <a:p>
                <a:pPr algn="ctr" defTabSz="986912" fontAlgn="base">
                  <a:spcBef>
                    <a:spcPct val="0"/>
                  </a:spcBef>
                  <a:spcAft>
                    <a:spcPct val="0"/>
                  </a:spcAft>
                  <a:defRPr/>
                </a:pPr>
                <a:r>
                  <a:rPr lang="ja-JP" altLang="en-US" sz="1133" b="1" dirty="0">
                    <a:solidFill>
                      <a:prstClr val="black"/>
                    </a:solidFill>
                    <a:latin typeface="メイリオ"/>
                    <a:ea typeface="メイリオ"/>
                    <a:cs typeface="メイリオ" panose="020B0604030504040204" pitchFamily="50" charset="-128"/>
                  </a:rPr>
                  <a:t>設備更新</a:t>
                </a:r>
                <a:endParaRPr lang="en-US" altLang="ja-JP" sz="1133" b="1" dirty="0">
                  <a:solidFill>
                    <a:prstClr val="black"/>
                  </a:solidFill>
                  <a:latin typeface="メイリオ"/>
                  <a:ea typeface="メイリオ"/>
                  <a:cs typeface="メイリオ" panose="020B0604030504040204" pitchFamily="50" charset="-128"/>
                </a:endParaRPr>
              </a:p>
            </p:txBody>
          </p:sp>
          <p:sp>
            <p:nvSpPr>
              <p:cNvPr id="60" name="角丸四角形 59"/>
              <p:cNvSpPr/>
              <p:nvPr/>
            </p:nvSpPr>
            <p:spPr>
              <a:xfrm>
                <a:off x="3711574" y="5855056"/>
                <a:ext cx="1079500" cy="227181"/>
              </a:xfrm>
              <a:prstGeom prst="roundRect">
                <a:avLst/>
              </a:prstGeom>
              <a:solidFill>
                <a:schemeClr val="bg1"/>
              </a:solidFill>
              <a:ln w="1905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38856" tIns="77712" rIns="38856" bIns="38856" anchor="ctr"/>
              <a:lstStyle/>
              <a:p>
                <a:pPr algn="ctr" defTabSz="986912" fontAlgn="base">
                  <a:spcBef>
                    <a:spcPct val="0"/>
                  </a:spcBef>
                  <a:spcAft>
                    <a:spcPct val="0"/>
                  </a:spcAft>
                  <a:defRPr/>
                </a:pPr>
                <a:r>
                  <a:rPr lang="ja-JP" altLang="en-US" sz="1133" b="1" dirty="0">
                    <a:solidFill>
                      <a:prstClr val="black"/>
                    </a:solidFill>
                    <a:latin typeface="メイリオ"/>
                    <a:ea typeface="メイリオ"/>
                    <a:cs typeface="メイリオ" panose="020B0604030504040204" pitchFamily="50" charset="-128"/>
                  </a:rPr>
                  <a:t>運用改善</a:t>
                </a:r>
              </a:p>
            </p:txBody>
          </p:sp>
          <p:sp>
            <p:nvSpPr>
              <p:cNvPr id="61" name="角丸四角形 60"/>
              <p:cNvSpPr/>
              <p:nvPr/>
            </p:nvSpPr>
            <p:spPr>
              <a:xfrm>
                <a:off x="5172074" y="5661237"/>
                <a:ext cx="1047750" cy="341566"/>
              </a:xfrm>
              <a:prstGeom prst="roundRect">
                <a:avLst/>
              </a:prstGeom>
              <a:solidFill>
                <a:schemeClr val="bg1"/>
              </a:solidFill>
              <a:ln w="1905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38856" tIns="77712" rIns="38856" bIns="38856" anchor="ctr"/>
              <a:lstStyle/>
              <a:p>
                <a:pPr algn="ctr" defTabSz="986912" fontAlgn="base">
                  <a:spcBef>
                    <a:spcPct val="0"/>
                  </a:spcBef>
                  <a:spcAft>
                    <a:spcPct val="0"/>
                  </a:spcAft>
                  <a:defRPr/>
                </a:pPr>
                <a:r>
                  <a:rPr lang="ja-JP" altLang="en-US" sz="1133" b="1" dirty="0">
                    <a:solidFill>
                      <a:prstClr val="black"/>
                    </a:solidFill>
                    <a:latin typeface="メイリオ"/>
                    <a:ea typeface="メイリオ"/>
                    <a:cs typeface="メイリオ" panose="020B0604030504040204" pitchFamily="50" charset="-128"/>
                  </a:rPr>
                  <a:t>排出量削減</a:t>
                </a:r>
              </a:p>
            </p:txBody>
          </p:sp>
          <p:cxnSp>
            <p:nvCxnSpPr>
              <p:cNvPr id="62" name="直線矢印コネクタ 61"/>
              <p:cNvCxnSpPr>
                <a:stCxn id="59" idx="3"/>
                <a:endCxn id="61" idx="1"/>
              </p:cNvCxnSpPr>
              <p:nvPr/>
            </p:nvCxnSpPr>
            <p:spPr>
              <a:xfrm>
                <a:off x="4791074" y="5697776"/>
                <a:ext cx="381000" cy="13503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3" name="直線矢印コネクタ 62"/>
              <p:cNvCxnSpPr>
                <a:stCxn id="60" idx="3"/>
                <a:endCxn id="61" idx="1"/>
              </p:cNvCxnSpPr>
              <p:nvPr/>
            </p:nvCxnSpPr>
            <p:spPr>
              <a:xfrm flipV="1">
                <a:off x="4791074" y="5832815"/>
                <a:ext cx="381000" cy="136627"/>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grpSp>
        <p:grpSp>
          <p:nvGrpSpPr>
            <p:cNvPr id="49" name="グループ化 4"/>
            <p:cNvGrpSpPr>
              <a:grpSpLocks/>
            </p:cNvGrpSpPr>
            <p:nvPr/>
          </p:nvGrpSpPr>
          <p:grpSpPr bwMode="auto">
            <a:xfrm>
              <a:off x="222249" y="5686903"/>
              <a:ext cx="2846388" cy="342000"/>
              <a:chOff x="222249" y="5686903"/>
              <a:chExt cx="2846388" cy="342000"/>
            </a:xfrm>
          </p:grpSpPr>
          <p:sp>
            <p:nvSpPr>
              <p:cNvPr id="56" name="角丸四角形 55"/>
              <p:cNvSpPr/>
              <p:nvPr/>
            </p:nvSpPr>
            <p:spPr>
              <a:xfrm>
                <a:off x="222249" y="5686656"/>
                <a:ext cx="1385887" cy="341566"/>
              </a:xfrm>
              <a:prstGeom prst="roundRect">
                <a:avLst/>
              </a:prstGeom>
              <a:solidFill>
                <a:schemeClr val="bg1"/>
              </a:solidFill>
              <a:ln w="1905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38856" tIns="77712" rIns="38856" bIns="38856" anchor="ctr"/>
              <a:lstStyle/>
              <a:p>
                <a:pPr algn="ctr" defTabSz="986912" fontAlgn="base">
                  <a:spcBef>
                    <a:spcPct val="0"/>
                  </a:spcBef>
                  <a:spcAft>
                    <a:spcPct val="0"/>
                  </a:spcAft>
                  <a:defRPr/>
                </a:pPr>
                <a:r>
                  <a:rPr lang="en-US" altLang="ja-JP" sz="1133" b="1" dirty="0">
                    <a:solidFill>
                      <a:prstClr val="black"/>
                    </a:solidFill>
                    <a:latin typeface="メイリオ"/>
                    <a:ea typeface="メイリオ"/>
                    <a:cs typeface="メイリオ" panose="020B0604030504040204" pitchFamily="50" charset="-128"/>
                  </a:rPr>
                  <a:t>CO2</a:t>
                </a:r>
                <a:r>
                  <a:rPr lang="ja-JP" altLang="en-US" sz="1133" b="1" dirty="0">
                    <a:solidFill>
                      <a:prstClr val="black"/>
                    </a:solidFill>
                    <a:latin typeface="メイリオ"/>
                    <a:ea typeface="メイリオ"/>
                    <a:cs typeface="メイリオ" panose="020B0604030504040204" pitchFamily="50" charset="-128"/>
                  </a:rPr>
                  <a:t>削減</a:t>
                </a:r>
                <a:endParaRPr lang="en-US" altLang="ja-JP" sz="1133" b="1" dirty="0">
                  <a:solidFill>
                    <a:prstClr val="black"/>
                  </a:solidFill>
                  <a:latin typeface="メイリオ"/>
                  <a:ea typeface="メイリオ"/>
                  <a:cs typeface="メイリオ" panose="020B0604030504040204" pitchFamily="50" charset="-128"/>
                </a:endParaRPr>
              </a:p>
              <a:p>
                <a:pPr algn="ctr" defTabSz="986912" fontAlgn="base">
                  <a:spcBef>
                    <a:spcPct val="0"/>
                  </a:spcBef>
                  <a:spcAft>
                    <a:spcPct val="0"/>
                  </a:spcAft>
                  <a:defRPr/>
                </a:pPr>
                <a:r>
                  <a:rPr lang="ja-JP" altLang="en-US" sz="1133" b="1" dirty="0">
                    <a:solidFill>
                      <a:prstClr val="black"/>
                    </a:solidFill>
                    <a:latin typeface="メイリオ"/>
                    <a:ea typeface="メイリオ"/>
                    <a:cs typeface="メイリオ" panose="020B0604030504040204" pitchFamily="50" charset="-128"/>
                  </a:rPr>
                  <a:t>ポテンシャル診断</a:t>
                </a:r>
              </a:p>
            </p:txBody>
          </p:sp>
          <p:sp>
            <p:nvSpPr>
              <p:cNvPr id="57" name="角丸四角形 56"/>
              <p:cNvSpPr/>
              <p:nvPr/>
            </p:nvSpPr>
            <p:spPr>
              <a:xfrm>
                <a:off x="1989136" y="5686656"/>
                <a:ext cx="1079500" cy="341566"/>
              </a:xfrm>
              <a:prstGeom prst="roundRect">
                <a:avLst/>
              </a:prstGeom>
              <a:solidFill>
                <a:schemeClr val="bg1"/>
              </a:solidFill>
              <a:ln w="1905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38856" tIns="77712" rIns="38856" bIns="38856" anchor="ctr"/>
              <a:lstStyle/>
              <a:p>
                <a:pPr algn="ctr" defTabSz="986912" fontAlgn="base">
                  <a:spcBef>
                    <a:spcPct val="0"/>
                  </a:spcBef>
                  <a:spcAft>
                    <a:spcPct val="0"/>
                  </a:spcAft>
                  <a:defRPr/>
                </a:pPr>
                <a:r>
                  <a:rPr lang="en-US" altLang="ja-JP" sz="1133" b="1" dirty="0">
                    <a:solidFill>
                      <a:prstClr val="black"/>
                    </a:solidFill>
                    <a:latin typeface="メイリオ"/>
                    <a:ea typeface="メイリオ"/>
                    <a:cs typeface="メイリオ" panose="020B0604030504040204" pitchFamily="50" charset="-128"/>
                  </a:rPr>
                  <a:t>CO2</a:t>
                </a:r>
                <a:r>
                  <a:rPr lang="ja-JP" altLang="en-US" sz="1133" b="1" dirty="0">
                    <a:solidFill>
                      <a:prstClr val="black"/>
                    </a:solidFill>
                    <a:latin typeface="メイリオ"/>
                    <a:ea typeface="メイリオ"/>
                    <a:cs typeface="メイリオ" panose="020B0604030504040204" pitchFamily="50" charset="-128"/>
                  </a:rPr>
                  <a:t>削減計画</a:t>
                </a:r>
              </a:p>
            </p:txBody>
          </p:sp>
          <p:cxnSp>
            <p:nvCxnSpPr>
              <p:cNvPr id="58" name="直線矢印コネクタ 57"/>
              <p:cNvCxnSpPr>
                <a:stCxn id="56" idx="3"/>
                <a:endCxn id="57" idx="1"/>
              </p:cNvCxnSpPr>
              <p:nvPr/>
            </p:nvCxnSpPr>
            <p:spPr>
              <a:xfrm>
                <a:off x="1608136" y="5858233"/>
                <a:ext cx="381000" cy="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grpSp>
        <p:grpSp>
          <p:nvGrpSpPr>
            <p:cNvPr id="50" name="グループ化 6"/>
            <p:cNvGrpSpPr>
              <a:grpSpLocks/>
            </p:cNvGrpSpPr>
            <p:nvPr/>
          </p:nvGrpSpPr>
          <p:grpSpPr bwMode="auto">
            <a:xfrm>
              <a:off x="6707187" y="5661325"/>
              <a:ext cx="2925763" cy="341567"/>
              <a:chOff x="6707187" y="5661325"/>
              <a:chExt cx="2925763" cy="341567"/>
            </a:xfrm>
          </p:grpSpPr>
          <p:sp>
            <p:nvSpPr>
              <p:cNvPr id="51" name="角丸四角形 50"/>
              <p:cNvSpPr/>
              <p:nvPr/>
            </p:nvSpPr>
            <p:spPr>
              <a:xfrm>
                <a:off x="6707187" y="5661237"/>
                <a:ext cx="792163" cy="341566"/>
              </a:xfrm>
              <a:prstGeom prst="roundRect">
                <a:avLst/>
              </a:prstGeom>
              <a:solidFill>
                <a:schemeClr val="bg1"/>
              </a:solidFill>
              <a:ln w="1905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38856" tIns="77712" rIns="38856" bIns="38856" anchor="ctr"/>
              <a:lstStyle/>
              <a:p>
                <a:pPr algn="ctr" defTabSz="986912" fontAlgn="base">
                  <a:spcBef>
                    <a:spcPct val="0"/>
                  </a:spcBef>
                  <a:spcAft>
                    <a:spcPct val="0"/>
                  </a:spcAft>
                  <a:defRPr/>
                </a:pPr>
                <a:r>
                  <a:rPr lang="ja-JP" altLang="en-US" sz="1133" b="1" dirty="0">
                    <a:solidFill>
                      <a:prstClr val="black"/>
                    </a:solidFill>
                    <a:latin typeface="メイリオ"/>
                    <a:ea typeface="メイリオ"/>
                    <a:cs typeface="メイリオ" panose="020B0604030504040204" pitchFamily="50" charset="-128"/>
                  </a:rPr>
                  <a:t>削減量</a:t>
                </a:r>
                <a:endParaRPr lang="en-US" altLang="ja-JP" sz="1133" b="1" dirty="0">
                  <a:solidFill>
                    <a:prstClr val="black"/>
                  </a:solidFill>
                  <a:latin typeface="メイリオ"/>
                  <a:ea typeface="メイリオ"/>
                  <a:cs typeface="メイリオ" panose="020B0604030504040204" pitchFamily="50" charset="-128"/>
                </a:endParaRPr>
              </a:p>
              <a:p>
                <a:pPr algn="ctr" defTabSz="986912" fontAlgn="base">
                  <a:spcBef>
                    <a:spcPct val="0"/>
                  </a:spcBef>
                  <a:spcAft>
                    <a:spcPct val="0"/>
                  </a:spcAft>
                  <a:defRPr/>
                </a:pPr>
                <a:r>
                  <a:rPr lang="ja-JP" altLang="en-US" sz="1133" b="1" dirty="0">
                    <a:solidFill>
                      <a:prstClr val="black"/>
                    </a:solidFill>
                    <a:latin typeface="メイリオ"/>
                    <a:ea typeface="メイリオ"/>
                    <a:cs typeface="メイリオ" panose="020B0604030504040204" pitchFamily="50" charset="-128"/>
                  </a:rPr>
                  <a:t>算出</a:t>
                </a:r>
              </a:p>
            </p:txBody>
          </p:sp>
          <p:sp>
            <p:nvSpPr>
              <p:cNvPr id="52" name="角丸四角形 51"/>
              <p:cNvSpPr/>
              <p:nvPr/>
            </p:nvSpPr>
            <p:spPr>
              <a:xfrm>
                <a:off x="7789862" y="5661237"/>
                <a:ext cx="792163" cy="341566"/>
              </a:xfrm>
              <a:prstGeom prst="roundRect">
                <a:avLst/>
              </a:prstGeom>
              <a:solidFill>
                <a:schemeClr val="bg1"/>
              </a:solidFill>
              <a:ln w="1905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38856" tIns="77712" rIns="38856" bIns="38856" anchor="ctr"/>
              <a:lstStyle/>
              <a:p>
                <a:pPr algn="ctr" defTabSz="986912" fontAlgn="base">
                  <a:spcBef>
                    <a:spcPct val="0"/>
                  </a:spcBef>
                  <a:spcAft>
                    <a:spcPct val="0"/>
                  </a:spcAft>
                  <a:defRPr/>
                </a:pPr>
                <a:r>
                  <a:rPr lang="ja-JP" altLang="en-US" sz="1133" b="1" dirty="0">
                    <a:solidFill>
                      <a:prstClr val="black"/>
                    </a:solidFill>
                    <a:latin typeface="メイリオ"/>
                    <a:ea typeface="メイリオ"/>
                    <a:cs typeface="メイリオ" panose="020B0604030504040204" pitchFamily="50" charset="-128"/>
                  </a:rPr>
                  <a:t>報告</a:t>
                </a:r>
              </a:p>
            </p:txBody>
          </p:sp>
          <p:cxnSp>
            <p:nvCxnSpPr>
              <p:cNvPr id="53" name="直線矢印コネクタ 52"/>
              <p:cNvCxnSpPr>
                <a:stCxn id="52" idx="3"/>
                <a:endCxn id="54" idx="1"/>
              </p:cNvCxnSpPr>
              <p:nvPr/>
            </p:nvCxnSpPr>
            <p:spPr>
              <a:xfrm>
                <a:off x="8582025" y="5832815"/>
                <a:ext cx="258762" cy="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54" name="角丸四角形 53"/>
              <p:cNvSpPr/>
              <p:nvPr/>
            </p:nvSpPr>
            <p:spPr>
              <a:xfrm>
                <a:off x="8840787" y="5661237"/>
                <a:ext cx="792163" cy="341566"/>
              </a:xfrm>
              <a:prstGeom prst="roundRect">
                <a:avLst/>
              </a:prstGeom>
              <a:solidFill>
                <a:schemeClr val="bg1"/>
              </a:solidFill>
              <a:ln w="1905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38856" tIns="77712" rIns="38856" bIns="38856" anchor="ctr"/>
              <a:lstStyle/>
              <a:p>
                <a:pPr algn="ctr" defTabSz="986912" fontAlgn="base">
                  <a:spcBef>
                    <a:spcPct val="0"/>
                  </a:spcBef>
                  <a:spcAft>
                    <a:spcPct val="0"/>
                  </a:spcAft>
                  <a:defRPr/>
                </a:pPr>
                <a:r>
                  <a:rPr lang="ja-JP" altLang="en-US" sz="1133" b="1" dirty="0">
                    <a:solidFill>
                      <a:prstClr val="black"/>
                    </a:solidFill>
                    <a:latin typeface="メイリオ"/>
                    <a:ea typeface="メイリオ"/>
                    <a:cs typeface="メイリオ" panose="020B0604030504040204" pitchFamily="50" charset="-128"/>
                  </a:rPr>
                  <a:t>情報分析</a:t>
                </a:r>
                <a:endParaRPr lang="en-US" altLang="ja-JP" sz="1133" b="1" dirty="0">
                  <a:solidFill>
                    <a:prstClr val="black"/>
                  </a:solidFill>
                  <a:latin typeface="メイリオ"/>
                  <a:ea typeface="メイリオ"/>
                  <a:cs typeface="メイリオ" panose="020B0604030504040204" pitchFamily="50" charset="-128"/>
                </a:endParaRPr>
              </a:p>
              <a:p>
                <a:pPr algn="ctr" defTabSz="986912" fontAlgn="base">
                  <a:spcBef>
                    <a:spcPct val="0"/>
                  </a:spcBef>
                  <a:spcAft>
                    <a:spcPct val="0"/>
                  </a:spcAft>
                  <a:defRPr/>
                </a:pPr>
                <a:r>
                  <a:rPr lang="ja-JP" altLang="en-US" sz="1133" b="1" dirty="0">
                    <a:solidFill>
                      <a:prstClr val="black"/>
                    </a:solidFill>
                    <a:latin typeface="メイリオ"/>
                    <a:ea typeface="メイリオ"/>
                    <a:cs typeface="メイリオ" panose="020B0604030504040204" pitchFamily="50" charset="-128"/>
                  </a:rPr>
                  <a:t>・発信</a:t>
                </a:r>
              </a:p>
            </p:txBody>
          </p:sp>
          <p:cxnSp>
            <p:nvCxnSpPr>
              <p:cNvPr id="55" name="直線矢印コネクタ 54"/>
              <p:cNvCxnSpPr>
                <a:stCxn id="51" idx="3"/>
                <a:endCxn id="52" idx="1"/>
              </p:cNvCxnSpPr>
              <p:nvPr/>
            </p:nvCxnSpPr>
            <p:spPr>
              <a:xfrm>
                <a:off x="7499350" y="5832815"/>
                <a:ext cx="290512" cy="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grpSp>
      </p:grpSp>
      <p:sp>
        <p:nvSpPr>
          <p:cNvPr id="64" name="正方形/長方形 63"/>
          <p:cNvSpPr/>
          <p:nvPr/>
        </p:nvSpPr>
        <p:spPr>
          <a:xfrm>
            <a:off x="167916" y="2458782"/>
            <a:ext cx="10446792" cy="441018"/>
          </a:xfrm>
          <a:prstGeom prst="rect">
            <a:avLst/>
          </a:prstGeom>
        </p:spPr>
        <p:txBody>
          <a:bodyPr>
            <a:spAutoFit/>
          </a:bodyPr>
          <a:lstStyle/>
          <a:p>
            <a:pPr defTabSz="986912">
              <a:buClr>
                <a:prstClr val="black">
                  <a:lumMod val="65000"/>
                  <a:lumOff val="35000"/>
                </a:prstClr>
              </a:buClr>
              <a:defRPr/>
            </a:pPr>
            <a:r>
              <a:rPr lang="ja-JP" altLang="en-US" sz="1133" dirty="0">
                <a:solidFill>
                  <a:prstClr val="black"/>
                </a:solidFill>
                <a:latin typeface="メイリオ"/>
                <a:ea typeface="メイリオ"/>
                <a:cs typeface="メイリオ" pitchFamily="50" charset="-128"/>
              </a:rPr>
              <a:t>① </a:t>
            </a:r>
            <a:r>
              <a:rPr lang="en-US" altLang="ja-JP" sz="1133" dirty="0">
                <a:solidFill>
                  <a:prstClr val="black"/>
                </a:solidFill>
                <a:latin typeface="メイリオ"/>
                <a:ea typeface="メイリオ"/>
                <a:cs typeface="メイリオ" pitchFamily="50" charset="-128"/>
              </a:rPr>
              <a:t>CO2</a:t>
            </a:r>
            <a:r>
              <a:rPr lang="ja-JP" altLang="en-US" sz="1133" dirty="0">
                <a:solidFill>
                  <a:prstClr val="black"/>
                </a:solidFill>
                <a:latin typeface="メイリオ"/>
                <a:ea typeface="メイリオ"/>
                <a:cs typeface="メイリオ" pitchFamily="50" charset="-128"/>
              </a:rPr>
              <a:t>削減ポテンシャル診断の制度化も見据え、工場・事業場を対象に、環境省が選定する診断機関による</a:t>
            </a:r>
            <a:r>
              <a:rPr lang="en-US" altLang="ja-JP" sz="1133" dirty="0">
                <a:solidFill>
                  <a:prstClr val="black"/>
                </a:solidFill>
                <a:latin typeface="メイリオ"/>
                <a:ea typeface="メイリオ"/>
                <a:cs typeface="メイリオ" pitchFamily="50" charset="-128"/>
              </a:rPr>
              <a:t>CO2</a:t>
            </a:r>
            <a:r>
              <a:rPr lang="ja-JP" altLang="en-US" sz="1133" dirty="0">
                <a:solidFill>
                  <a:prstClr val="black"/>
                </a:solidFill>
                <a:latin typeface="メイリオ"/>
                <a:ea typeface="メイリオ"/>
                <a:cs typeface="メイリオ" pitchFamily="50" charset="-128"/>
              </a:rPr>
              <a:t>削減診断の実施及び診断結果に基づいた</a:t>
            </a:r>
            <a:endParaRPr lang="en-US" altLang="ja-JP" sz="1133" dirty="0">
              <a:solidFill>
                <a:prstClr val="black"/>
              </a:solidFill>
              <a:latin typeface="メイリオ"/>
              <a:ea typeface="メイリオ"/>
              <a:cs typeface="メイリオ" pitchFamily="50" charset="-128"/>
            </a:endParaRPr>
          </a:p>
          <a:p>
            <a:pPr defTabSz="986912">
              <a:buClr>
                <a:prstClr val="black">
                  <a:lumMod val="65000"/>
                  <a:lumOff val="35000"/>
                </a:prstClr>
              </a:buClr>
              <a:defRPr/>
            </a:pPr>
            <a:r>
              <a:rPr lang="ja-JP" altLang="en-US" sz="1133" dirty="0">
                <a:solidFill>
                  <a:prstClr val="black"/>
                </a:solidFill>
                <a:latin typeface="メイリオ"/>
                <a:ea typeface="メイリオ"/>
                <a:cs typeface="メイリオ" pitchFamily="50" charset="-128"/>
              </a:rPr>
              <a:t>　削減対策実施案の策定に対して支援する。</a:t>
            </a:r>
            <a:r>
              <a:rPr lang="en-US" altLang="ja-JP" sz="1133" dirty="0">
                <a:solidFill>
                  <a:prstClr val="black"/>
                </a:solidFill>
                <a:latin typeface="メイリオ"/>
                <a:ea typeface="メイリオ"/>
                <a:cs typeface="メイリオ" pitchFamily="50" charset="-128"/>
              </a:rPr>
              <a:t>[</a:t>
            </a:r>
            <a:r>
              <a:rPr lang="ja-JP" altLang="en-US" sz="1133" dirty="0">
                <a:solidFill>
                  <a:prstClr val="black"/>
                </a:solidFill>
                <a:latin typeface="メイリオ"/>
                <a:ea typeface="メイリオ"/>
                <a:cs typeface="メイリオ" pitchFamily="50" charset="-128"/>
              </a:rPr>
              <a:t>年間</a:t>
            </a:r>
            <a:r>
              <a:rPr lang="en-US" altLang="ja-JP" sz="1133" dirty="0">
                <a:solidFill>
                  <a:prstClr val="black"/>
                </a:solidFill>
                <a:latin typeface="メイリオ"/>
                <a:ea typeface="メイリオ"/>
                <a:cs typeface="メイリオ" pitchFamily="50" charset="-128"/>
              </a:rPr>
              <a:t>CO2</a:t>
            </a:r>
            <a:r>
              <a:rPr lang="ja-JP" altLang="en-US" sz="1133" dirty="0">
                <a:solidFill>
                  <a:prstClr val="black"/>
                </a:solidFill>
                <a:latin typeface="メイリオ"/>
                <a:ea typeface="メイリオ"/>
                <a:cs typeface="メイリオ" pitchFamily="50" charset="-128"/>
              </a:rPr>
              <a:t>排出量</a:t>
            </a:r>
            <a:r>
              <a:rPr lang="en-US" altLang="ja-JP" sz="1133" dirty="0">
                <a:solidFill>
                  <a:prstClr val="black"/>
                </a:solidFill>
                <a:latin typeface="メイリオ"/>
                <a:ea typeface="メイリオ"/>
                <a:cs typeface="メイリオ" pitchFamily="50" charset="-128"/>
              </a:rPr>
              <a:t>3,000</a:t>
            </a:r>
            <a:r>
              <a:rPr lang="ja-JP" altLang="en-US" sz="1133" dirty="0">
                <a:solidFill>
                  <a:prstClr val="black"/>
                </a:solidFill>
                <a:latin typeface="メイリオ"/>
                <a:ea typeface="メイリオ"/>
                <a:cs typeface="メイリオ" pitchFamily="50" charset="-128"/>
              </a:rPr>
              <a:t>トン未満：定額補助</a:t>
            </a:r>
            <a:r>
              <a:rPr lang="en-US" altLang="ja-JP" sz="1133" dirty="0">
                <a:solidFill>
                  <a:prstClr val="black"/>
                </a:solidFill>
                <a:latin typeface="メイリオ"/>
                <a:ea typeface="メイリオ"/>
                <a:cs typeface="メイリオ" pitchFamily="50" charset="-128"/>
              </a:rPr>
              <a:t>]</a:t>
            </a:r>
          </a:p>
        </p:txBody>
      </p:sp>
      <p:sp>
        <p:nvSpPr>
          <p:cNvPr id="65" name="テキスト ボックス 64"/>
          <p:cNvSpPr txBox="1"/>
          <p:nvPr/>
        </p:nvSpPr>
        <p:spPr>
          <a:xfrm>
            <a:off x="238168" y="3553959"/>
            <a:ext cx="10343985" cy="441018"/>
          </a:xfrm>
          <a:prstGeom prst="rect">
            <a:avLst/>
          </a:prstGeom>
          <a:noFill/>
        </p:spPr>
        <p:txBody>
          <a:bodyPr lIns="38856" rIns="38856">
            <a:spAutoFit/>
          </a:bodyPr>
          <a:lstStyle/>
          <a:p>
            <a:pPr defTabSz="986912">
              <a:buClr>
                <a:prstClr val="black">
                  <a:lumMod val="65000"/>
                  <a:lumOff val="35000"/>
                </a:prstClr>
              </a:buClr>
              <a:defRPr/>
            </a:pPr>
            <a:r>
              <a:rPr lang="en-US" altLang="ja-JP" sz="1133" dirty="0">
                <a:solidFill>
                  <a:prstClr val="black"/>
                </a:solidFill>
                <a:latin typeface="メイリオ"/>
                <a:ea typeface="メイリオ"/>
                <a:cs typeface="メイリオ" pitchFamily="50" charset="-128"/>
              </a:rPr>
              <a:t>CO2</a:t>
            </a:r>
            <a:r>
              <a:rPr lang="ja-JP" altLang="en-US" sz="1133" dirty="0">
                <a:solidFill>
                  <a:prstClr val="black"/>
                </a:solidFill>
                <a:latin typeface="メイリオ"/>
                <a:ea typeface="メイリオ"/>
                <a:cs typeface="メイリオ" pitchFamily="50" charset="-128"/>
              </a:rPr>
              <a:t>削減ポテンシャル診断推進事業で得られた好事例等を積極的に発信し、工場・事業場に対して普及啓発を行う。また、</a:t>
            </a:r>
            <a:r>
              <a:rPr lang="en-US" altLang="ja-JP" sz="1133" dirty="0">
                <a:solidFill>
                  <a:prstClr val="black"/>
                </a:solidFill>
                <a:latin typeface="メイリオ"/>
                <a:ea typeface="メイリオ"/>
                <a:cs typeface="メイリオ" pitchFamily="50" charset="-128"/>
              </a:rPr>
              <a:t>CO2</a:t>
            </a:r>
            <a:r>
              <a:rPr lang="ja-JP" altLang="en-US" sz="1133" dirty="0">
                <a:solidFill>
                  <a:prstClr val="black"/>
                </a:solidFill>
                <a:latin typeface="メイリオ"/>
                <a:ea typeface="メイリオ"/>
                <a:cs typeface="メイリオ" pitchFamily="50" charset="-128"/>
              </a:rPr>
              <a:t>削減ポテンシャル診断に</a:t>
            </a:r>
            <a:endParaRPr lang="en-US" altLang="ja-JP" sz="1133" dirty="0">
              <a:solidFill>
                <a:prstClr val="black"/>
              </a:solidFill>
              <a:latin typeface="メイリオ"/>
              <a:ea typeface="メイリオ"/>
              <a:cs typeface="メイリオ" pitchFamily="50" charset="-128"/>
            </a:endParaRPr>
          </a:p>
          <a:p>
            <a:pPr defTabSz="986912">
              <a:buClr>
                <a:prstClr val="black">
                  <a:lumMod val="65000"/>
                  <a:lumOff val="35000"/>
                </a:prstClr>
              </a:buClr>
              <a:defRPr/>
            </a:pPr>
            <a:r>
              <a:rPr lang="ja-JP" altLang="en-US" sz="1133" dirty="0">
                <a:solidFill>
                  <a:prstClr val="black"/>
                </a:solidFill>
                <a:latin typeface="メイリオ"/>
                <a:ea typeface="メイリオ"/>
                <a:cs typeface="メイリオ" pitchFamily="50" charset="-128"/>
              </a:rPr>
              <a:t>不可欠な診断機関の数の拡大と質の向上を図るための支援事業等を行う。</a:t>
            </a:r>
            <a:endParaRPr lang="en-US" altLang="ja-JP" sz="1133" dirty="0">
              <a:solidFill>
                <a:prstClr val="black"/>
              </a:solidFill>
              <a:latin typeface="メイリオ"/>
              <a:ea typeface="メイリオ"/>
              <a:cs typeface="メイリオ" pitchFamily="50" charset="-128"/>
            </a:endParaRPr>
          </a:p>
        </p:txBody>
      </p:sp>
      <p:sp>
        <p:nvSpPr>
          <p:cNvPr id="66" name="テキスト ボックス 65"/>
          <p:cNvSpPr txBox="1"/>
          <p:nvPr/>
        </p:nvSpPr>
        <p:spPr>
          <a:xfrm>
            <a:off x="106233" y="2201767"/>
            <a:ext cx="5440146" cy="275012"/>
          </a:xfrm>
          <a:prstGeom prst="rect">
            <a:avLst/>
          </a:prstGeom>
          <a:noFill/>
        </p:spPr>
        <p:txBody>
          <a:bodyPr lIns="38856" rIns="38856">
            <a:spAutoFit/>
          </a:bodyPr>
          <a:lstStyle/>
          <a:p>
            <a:pPr defTabSz="986912">
              <a:buClr>
                <a:prstClr val="black">
                  <a:lumMod val="65000"/>
                  <a:lumOff val="35000"/>
                </a:prstClr>
              </a:buClr>
              <a:defRPr/>
            </a:pPr>
            <a:r>
              <a:rPr lang="en-US" altLang="ja-JP" sz="1187" b="1" dirty="0">
                <a:solidFill>
                  <a:prstClr val="black"/>
                </a:solidFill>
                <a:latin typeface="メイリオ"/>
                <a:ea typeface="メイリオ"/>
                <a:cs typeface="メイリオ" pitchFamily="50" charset="-128"/>
              </a:rPr>
              <a:t>(</a:t>
            </a:r>
            <a:r>
              <a:rPr lang="ja-JP" altLang="en-US" sz="1187" b="1" dirty="0">
                <a:solidFill>
                  <a:prstClr val="black"/>
                </a:solidFill>
                <a:latin typeface="メイリオ"/>
                <a:ea typeface="メイリオ"/>
                <a:cs typeface="メイリオ" pitchFamily="50" charset="-128"/>
              </a:rPr>
              <a:t>１</a:t>
            </a:r>
            <a:r>
              <a:rPr lang="en-US" altLang="ja-JP" sz="1187" b="1" dirty="0">
                <a:solidFill>
                  <a:prstClr val="black"/>
                </a:solidFill>
                <a:latin typeface="メイリオ"/>
                <a:ea typeface="メイリオ"/>
                <a:cs typeface="メイリオ" pitchFamily="50" charset="-128"/>
              </a:rPr>
              <a:t>) CO2</a:t>
            </a:r>
            <a:r>
              <a:rPr lang="ja-JP" altLang="en-US" sz="1187" b="1" dirty="0">
                <a:solidFill>
                  <a:prstClr val="black"/>
                </a:solidFill>
                <a:latin typeface="メイリオ"/>
                <a:ea typeface="メイリオ"/>
                <a:cs typeface="メイリオ" pitchFamily="50" charset="-128"/>
              </a:rPr>
              <a:t>削減ポテンシャル診断・対策実施支援事業（</a:t>
            </a:r>
            <a:r>
              <a:rPr lang="en-US" altLang="ja-JP" sz="1187" b="1" dirty="0">
                <a:solidFill>
                  <a:prstClr val="black"/>
                </a:solidFill>
                <a:latin typeface="メイリオ"/>
                <a:ea typeface="メイリオ"/>
                <a:cs typeface="メイリオ" pitchFamily="50" charset="-128"/>
              </a:rPr>
              <a:t>1,700</a:t>
            </a:r>
            <a:r>
              <a:rPr lang="ja-JP" altLang="en-US" sz="1187" b="1" dirty="0">
                <a:solidFill>
                  <a:prstClr val="black"/>
                </a:solidFill>
                <a:latin typeface="メイリオ"/>
                <a:ea typeface="メイリオ"/>
                <a:cs typeface="メイリオ" pitchFamily="50" charset="-128"/>
              </a:rPr>
              <a:t>百万円）</a:t>
            </a:r>
            <a:endParaRPr lang="en-US" altLang="ja-JP" sz="1187" b="1" dirty="0">
              <a:solidFill>
                <a:prstClr val="black"/>
              </a:solidFill>
              <a:latin typeface="メイリオ"/>
              <a:ea typeface="メイリオ"/>
              <a:cs typeface="メイリオ" pitchFamily="50" charset="-128"/>
            </a:endParaRPr>
          </a:p>
        </p:txBody>
      </p:sp>
      <p:grpSp>
        <p:nvGrpSpPr>
          <p:cNvPr id="67" name="グループ化 12"/>
          <p:cNvGrpSpPr>
            <a:grpSpLocks/>
          </p:cNvGrpSpPr>
          <p:nvPr/>
        </p:nvGrpSpPr>
        <p:grpSpPr bwMode="auto">
          <a:xfrm>
            <a:off x="61683" y="4059418"/>
            <a:ext cx="8157648" cy="952937"/>
            <a:chOff x="85725" y="3921988"/>
            <a:chExt cx="7558764" cy="824732"/>
          </a:xfrm>
        </p:grpSpPr>
        <p:sp>
          <p:nvSpPr>
            <p:cNvPr id="68" name="テキスト ボックス 67"/>
            <p:cNvSpPr txBox="1"/>
            <p:nvPr/>
          </p:nvSpPr>
          <p:spPr bwMode="auto">
            <a:xfrm>
              <a:off x="85725" y="3921988"/>
              <a:ext cx="1072260" cy="274345"/>
            </a:xfrm>
            <a:prstGeom prst="rect">
              <a:avLst/>
            </a:prstGeom>
          </p:spPr>
          <p:style>
            <a:lnRef idx="2">
              <a:schemeClr val="accent1"/>
            </a:lnRef>
            <a:fillRef idx="1">
              <a:schemeClr val="lt1"/>
            </a:fillRef>
            <a:effectRef idx="0">
              <a:schemeClr val="accent1"/>
            </a:effectRef>
            <a:fontRef idx="minor">
              <a:schemeClr val="dk1"/>
            </a:fontRef>
          </p:style>
          <p:txBody>
            <a:bodyPr wrap="none" lIns="77712" tIns="77712" rIns="77712" bIns="38856" anchor="ctr">
              <a:spAutoFit/>
            </a:bodyPr>
            <a:lstStyle/>
            <a:p>
              <a:pPr defTabSz="986912">
                <a:defRPr/>
              </a:pPr>
              <a:r>
                <a:rPr lang="ja-JP" altLang="en-US" sz="1295" dirty="0">
                  <a:solidFill>
                    <a:prstClr val="black"/>
                  </a:solidFill>
                  <a:latin typeface="メイリオ"/>
                  <a:ea typeface="メイリオ"/>
                </a:rPr>
                <a:t>事業スキーム</a:t>
              </a:r>
            </a:p>
          </p:txBody>
        </p:sp>
        <p:sp>
          <p:nvSpPr>
            <p:cNvPr id="69" name="テキスト ボックス 68"/>
            <p:cNvSpPr txBox="1"/>
            <p:nvPr/>
          </p:nvSpPr>
          <p:spPr bwMode="auto">
            <a:xfrm>
              <a:off x="98426" y="4486748"/>
              <a:ext cx="1984552" cy="259972"/>
            </a:xfrm>
            <a:prstGeom prst="rect">
              <a:avLst/>
            </a:prstGeom>
            <a:noFill/>
            <a:ln>
              <a:noFill/>
            </a:ln>
          </p:spPr>
          <p:style>
            <a:lnRef idx="2">
              <a:schemeClr val="accent1"/>
            </a:lnRef>
            <a:fillRef idx="1">
              <a:schemeClr val="lt1"/>
            </a:fillRef>
            <a:effectRef idx="0">
              <a:schemeClr val="accent1"/>
            </a:effectRef>
            <a:fontRef idx="minor">
              <a:schemeClr val="dk1"/>
            </a:fontRef>
          </p:style>
          <p:txBody>
            <a:bodyPr lIns="77712" tIns="77712" rIns="77712" bIns="38856" anchor="ctr">
              <a:spAutoFit/>
            </a:bodyPr>
            <a:lstStyle/>
            <a:p>
              <a:pPr defTabSz="986912">
                <a:defRPr/>
              </a:pPr>
              <a:r>
                <a:rPr lang="en-US" altLang="zh-TW" sz="1187" b="1" dirty="0">
                  <a:solidFill>
                    <a:prstClr val="black"/>
                  </a:solidFill>
                  <a:latin typeface="メイリオ"/>
                  <a:ea typeface="メイリオ"/>
                  <a:cs typeface="メイリオ" pitchFamily="50" charset="-128"/>
                </a:rPr>
                <a:t>(</a:t>
              </a:r>
              <a:r>
                <a:rPr lang="zh-TW" altLang="en-US" sz="1187" b="1" dirty="0">
                  <a:solidFill>
                    <a:prstClr val="black"/>
                  </a:solidFill>
                  <a:latin typeface="メイリオ"/>
                  <a:ea typeface="メイリオ"/>
                  <a:cs typeface="メイリオ" pitchFamily="50" charset="-128"/>
                </a:rPr>
                <a:t>２</a:t>
              </a:r>
              <a:r>
                <a:rPr lang="en-US" altLang="zh-TW" sz="1187" b="1" dirty="0">
                  <a:solidFill>
                    <a:prstClr val="black"/>
                  </a:solidFill>
                  <a:latin typeface="メイリオ"/>
                  <a:ea typeface="メイリオ"/>
                  <a:cs typeface="メイリオ" pitchFamily="50" charset="-128"/>
                </a:rPr>
                <a:t>) </a:t>
              </a:r>
              <a:r>
                <a:rPr lang="ja-JP" altLang="en-US" sz="1187" dirty="0">
                  <a:solidFill>
                    <a:prstClr val="black"/>
                  </a:solidFill>
                  <a:latin typeface="メイリオ"/>
                  <a:ea typeface="メイリオ"/>
                </a:rPr>
                <a:t>委託対象：民間団体等</a:t>
              </a:r>
              <a:endParaRPr lang="en-US" altLang="ja-JP" sz="1187" dirty="0">
                <a:solidFill>
                  <a:prstClr val="black"/>
                </a:solidFill>
                <a:latin typeface="メイリオ"/>
                <a:ea typeface="メイリオ"/>
              </a:endParaRPr>
            </a:p>
          </p:txBody>
        </p:sp>
        <p:sp>
          <p:nvSpPr>
            <p:cNvPr id="70" name="テキスト ボックス 68"/>
            <p:cNvSpPr txBox="1">
              <a:spLocks noChangeArrowheads="1"/>
            </p:cNvSpPr>
            <p:nvPr/>
          </p:nvSpPr>
          <p:spPr bwMode="auto">
            <a:xfrm>
              <a:off x="1153858" y="3950898"/>
              <a:ext cx="4188228" cy="238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mbria" panose="02040503050406030204" pitchFamily="18" charset="0"/>
                  <a:ea typeface="メイリオ" panose="020B060403050404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mbria" panose="02040503050406030204" pitchFamily="18" charset="0"/>
                  <a:ea typeface="メイリオ" panose="020B060403050404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mbria" panose="02040503050406030204" pitchFamily="18" charset="0"/>
                  <a:ea typeface="メイリオ" panose="020B060403050404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9pPr>
            </a:lstStyle>
            <a:p>
              <a:pPr defTabSz="986912" fontAlgn="base">
                <a:spcBef>
                  <a:spcPct val="0"/>
                </a:spcBef>
                <a:spcAft>
                  <a:spcPct val="0"/>
                </a:spcAft>
                <a:buNone/>
              </a:pPr>
              <a:r>
                <a:rPr lang="ja-JP" altLang="en-US" sz="1187" dirty="0">
                  <a:solidFill>
                    <a:prstClr val="black"/>
                  </a:solidFill>
                  <a:latin typeface="メイリオ"/>
                  <a:ea typeface="メイリオ"/>
                </a:rPr>
                <a:t>実施期間：平成</a:t>
              </a:r>
              <a:r>
                <a:rPr lang="en-US" altLang="ja-JP" sz="1187" dirty="0">
                  <a:solidFill>
                    <a:prstClr val="black"/>
                  </a:solidFill>
                  <a:latin typeface="メイリオ"/>
                  <a:ea typeface="メイリオ"/>
                </a:rPr>
                <a:t>22</a:t>
              </a:r>
              <a:r>
                <a:rPr lang="ja-JP" altLang="en-US" sz="1187" dirty="0">
                  <a:solidFill>
                    <a:prstClr val="black"/>
                  </a:solidFill>
                  <a:latin typeface="メイリオ"/>
                  <a:ea typeface="メイリオ"/>
                </a:rPr>
                <a:t>年度 ～ </a:t>
              </a:r>
              <a:r>
                <a:rPr lang="en-US" altLang="ja-JP" sz="1187" dirty="0">
                  <a:solidFill>
                    <a:prstClr val="black"/>
                  </a:solidFill>
                  <a:latin typeface="メイリオ"/>
                  <a:ea typeface="メイリオ"/>
                </a:rPr>
                <a:t>32</a:t>
              </a:r>
              <a:r>
                <a:rPr lang="ja-JP" altLang="en-US" sz="1187" dirty="0">
                  <a:solidFill>
                    <a:prstClr val="black"/>
                  </a:solidFill>
                  <a:latin typeface="メイリオ"/>
                  <a:ea typeface="メイリオ"/>
                </a:rPr>
                <a:t>年度（</a:t>
              </a:r>
              <a:r>
                <a:rPr lang="en-US" altLang="ja-JP" sz="1187" dirty="0">
                  <a:solidFill>
                    <a:prstClr val="black"/>
                  </a:solidFill>
                  <a:latin typeface="メイリオ"/>
                  <a:ea typeface="メイリオ"/>
                </a:rPr>
                <a:t>2020</a:t>
              </a:r>
              <a:r>
                <a:rPr lang="ja-JP" altLang="en-US" sz="1187" dirty="0">
                  <a:solidFill>
                    <a:prstClr val="black"/>
                  </a:solidFill>
                  <a:latin typeface="メイリオ"/>
                  <a:ea typeface="メイリオ"/>
                </a:rPr>
                <a:t>年度）</a:t>
              </a:r>
            </a:p>
          </p:txBody>
        </p:sp>
        <p:grpSp>
          <p:nvGrpSpPr>
            <p:cNvPr id="71" name="グループ化 4"/>
            <p:cNvGrpSpPr>
              <a:grpSpLocks/>
            </p:cNvGrpSpPr>
            <p:nvPr/>
          </p:nvGrpSpPr>
          <p:grpSpPr bwMode="auto">
            <a:xfrm>
              <a:off x="1187549" y="4119209"/>
              <a:ext cx="6456940" cy="509586"/>
              <a:chOff x="2762795" y="4578649"/>
              <a:chExt cx="6456940" cy="510099"/>
            </a:xfrm>
          </p:grpSpPr>
          <p:sp>
            <p:nvSpPr>
              <p:cNvPr id="73" name="テキスト ボックス 68"/>
              <p:cNvSpPr txBox="1">
                <a:spLocks noChangeArrowheads="1"/>
              </p:cNvSpPr>
              <p:nvPr/>
            </p:nvSpPr>
            <p:spPr bwMode="auto">
              <a:xfrm>
                <a:off x="5212527" y="4857717"/>
                <a:ext cx="3340399" cy="2310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mbria" panose="02040503050406030204" pitchFamily="18" charset="0"/>
                    <a:ea typeface="メイリオ" panose="020B060403050404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mbria" panose="02040503050406030204" pitchFamily="18" charset="0"/>
                    <a:ea typeface="メイリオ" panose="020B060403050404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mbria" panose="02040503050406030204" pitchFamily="18" charset="0"/>
                    <a:ea typeface="メイリオ" panose="020B060403050404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9pPr>
              </a:lstStyle>
              <a:p>
                <a:pPr algn="ctr" defTabSz="986912" fontAlgn="base">
                  <a:spcBef>
                    <a:spcPct val="0"/>
                  </a:spcBef>
                  <a:spcAft>
                    <a:spcPct val="0"/>
                  </a:spcAft>
                  <a:buNone/>
                  <a:defRPr/>
                </a:pPr>
                <a:r>
                  <a:rPr lang="ja-JP" altLang="en-US" sz="1133" dirty="0">
                    <a:solidFill>
                      <a:prstClr val="black"/>
                    </a:solidFill>
                    <a:latin typeface="メイリオ"/>
                    <a:ea typeface="メイリオ"/>
                  </a:rPr>
                  <a:t>②</a:t>
                </a:r>
                <a:r>
                  <a:rPr lang="en-US" altLang="ja-JP" sz="1133" dirty="0">
                    <a:solidFill>
                      <a:prstClr val="black"/>
                    </a:solidFill>
                    <a:latin typeface="メイリオ"/>
                    <a:ea typeface="メイリオ"/>
                  </a:rPr>
                  <a:t>1/3</a:t>
                </a:r>
                <a:r>
                  <a:rPr lang="ja-JP" altLang="en-US" sz="1133" dirty="0">
                    <a:solidFill>
                      <a:prstClr val="black"/>
                    </a:solidFill>
                    <a:latin typeface="メイリオ"/>
                    <a:ea typeface="メイリオ"/>
                  </a:rPr>
                  <a:t>補助（中小企業は</a:t>
                </a:r>
                <a:r>
                  <a:rPr lang="en-US" altLang="ja-JP" sz="1133" dirty="0">
                    <a:solidFill>
                      <a:prstClr val="black"/>
                    </a:solidFill>
                    <a:latin typeface="メイリオ"/>
                    <a:ea typeface="メイリオ"/>
                  </a:rPr>
                  <a:t>1/2</a:t>
                </a:r>
                <a:r>
                  <a:rPr lang="ja-JP" altLang="en-US" sz="1133" dirty="0">
                    <a:solidFill>
                      <a:prstClr val="black"/>
                    </a:solidFill>
                    <a:latin typeface="メイリオ"/>
                    <a:ea typeface="メイリオ"/>
                  </a:rPr>
                  <a:t>）</a:t>
                </a:r>
              </a:p>
            </p:txBody>
          </p:sp>
          <p:sp>
            <p:nvSpPr>
              <p:cNvPr id="74" name="テキスト ボックス 70"/>
              <p:cNvSpPr txBox="1">
                <a:spLocks noChangeArrowheads="1"/>
              </p:cNvSpPr>
              <p:nvPr/>
            </p:nvSpPr>
            <p:spPr bwMode="auto">
              <a:xfrm>
                <a:off x="3139067" y="4789434"/>
                <a:ext cx="1079596" cy="2310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mbria" panose="02040503050406030204" pitchFamily="18" charset="0"/>
                    <a:ea typeface="メイリオ" panose="020B060403050404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mbria" panose="02040503050406030204" pitchFamily="18" charset="0"/>
                    <a:ea typeface="メイリオ" panose="020B060403050404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mbria" panose="02040503050406030204" pitchFamily="18" charset="0"/>
                    <a:ea typeface="メイリオ" panose="020B060403050404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9pPr>
              </a:lstStyle>
              <a:p>
                <a:pPr algn="ctr" defTabSz="986912" fontAlgn="base">
                  <a:spcBef>
                    <a:spcPct val="0"/>
                  </a:spcBef>
                  <a:spcAft>
                    <a:spcPct val="0"/>
                  </a:spcAft>
                  <a:buNone/>
                  <a:defRPr/>
                </a:pPr>
                <a:r>
                  <a:rPr lang="ja-JP" altLang="en-US" sz="1133" dirty="0">
                    <a:solidFill>
                      <a:prstClr val="black"/>
                    </a:solidFill>
                    <a:latin typeface="メイリオ"/>
                    <a:ea typeface="メイリオ"/>
                  </a:rPr>
                  <a:t>定額補助</a:t>
                </a:r>
              </a:p>
            </p:txBody>
          </p:sp>
          <p:grpSp>
            <p:nvGrpSpPr>
              <p:cNvPr id="75" name="グループ化 2060"/>
              <p:cNvGrpSpPr>
                <a:grpSpLocks/>
              </p:cNvGrpSpPr>
              <p:nvPr/>
            </p:nvGrpSpPr>
            <p:grpSpPr bwMode="auto">
              <a:xfrm>
                <a:off x="2762795" y="4703326"/>
                <a:ext cx="6456940" cy="211056"/>
                <a:chOff x="2793151" y="4041475"/>
                <a:chExt cx="6454922" cy="210794"/>
              </a:xfrm>
            </p:grpSpPr>
            <p:sp>
              <p:nvSpPr>
                <p:cNvPr id="77" name="正方形/長方形 76"/>
                <p:cNvSpPr/>
                <p:nvPr/>
              </p:nvSpPr>
              <p:spPr>
                <a:xfrm>
                  <a:off x="2793151" y="4041488"/>
                  <a:ext cx="360283" cy="194215"/>
                </a:xfrm>
                <a:prstGeom prst="rect">
                  <a:avLst/>
                </a:prstGeom>
                <a:solidFill>
                  <a:schemeClr val="accent5">
                    <a:lumMod val="20000"/>
                    <a:lumOff val="80000"/>
                  </a:schemeClr>
                </a:solidFill>
                <a:ln w="12700">
                  <a:solidFill>
                    <a:srgbClr val="4A91BF"/>
                  </a:solidFill>
                </a:ln>
                <a:effectLst/>
              </p:spPr>
              <p:style>
                <a:lnRef idx="1">
                  <a:schemeClr val="accent1"/>
                </a:lnRef>
                <a:fillRef idx="2">
                  <a:schemeClr val="accent1"/>
                </a:fillRef>
                <a:effectRef idx="1">
                  <a:schemeClr val="accent1"/>
                </a:effectRef>
                <a:fontRef idx="minor">
                  <a:schemeClr val="dk1"/>
                </a:fontRef>
              </p:style>
              <p:txBody>
                <a:bodyPr lIns="38856" tIns="38856" rIns="38856" bIns="0" anchor="ctr"/>
                <a:lstStyle/>
                <a:p>
                  <a:pPr algn="ctr" defTabSz="986912" fontAlgn="base">
                    <a:spcBef>
                      <a:spcPct val="0"/>
                    </a:spcBef>
                    <a:spcAft>
                      <a:spcPct val="0"/>
                    </a:spcAft>
                    <a:defRPr/>
                  </a:pPr>
                  <a:r>
                    <a:rPr lang="ja-JP" altLang="en-US" sz="1133" dirty="0">
                      <a:solidFill>
                        <a:prstClr val="black"/>
                      </a:solidFill>
                      <a:latin typeface="メイリオ"/>
                      <a:ea typeface="メイリオ"/>
                    </a:rPr>
                    <a:t>国</a:t>
                  </a:r>
                </a:p>
              </p:txBody>
            </p:sp>
            <p:sp>
              <p:nvSpPr>
                <p:cNvPr id="78" name="正方形/長方形 77"/>
                <p:cNvSpPr/>
                <p:nvPr/>
              </p:nvSpPr>
              <p:spPr>
                <a:xfrm>
                  <a:off x="4242216" y="4041488"/>
                  <a:ext cx="1009425" cy="194215"/>
                </a:xfrm>
                <a:prstGeom prst="rect">
                  <a:avLst/>
                </a:prstGeom>
                <a:solidFill>
                  <a:schemeClr val="accent5">
                    <a:lumMod val="20000"/>
                    <a:lumOff val="80000"/>
                  </a:schemeClr>
                </a:solidFill>
                <a:ln w="12700">
                  <a:solidFill>
                    <a:srgbClr val="4A91BF"/>
                  </a:solidFill>
                </a:ln>
                <a:effectLst/>
              </p:spPr>
              <p:style>
                <a:lnRef idx="1">
                  <a:schemeClr val="accent1"/>
                </a:lnRef>
                <a:fillRef idx="2">
                  <a:schemeClr val="accent1"/>
                </a:fillRef>
                <a:effectRef idx="1">
                  <a:schemeClr val="accent1"/>
                </a:effectRef>
                <a:fontRef idx="minor">
                  <a:schemeClr val="dk1"/>
                </a:fontRef>
              </p:style>
              <p:txBody>
                <a:bodyPr lIns="38856" tIns="38856" rIns="38856" bIns="0" anchor="ctr"/>
                <a:lstStyle/>
                <a:p>
                  <a:pPr algn="ctr" defTabSz="986912" fontAlgn="base">
                    <a:spcBef>
                      <a:spcPct val="0"/>
                    </a:spcBef>
                    <a:spcAft>
                      <a:spcPct val="0"/>
                    </a:spcAft>
                    <a:defRPr/>
                  </a:pPr>
                  <a:r>
                    <a:rPr lang="ja-JP" altLang="en-US" sz="1133" dirty="0">
                      <a:solidFill>
                        <a:prstClr val="black"/>
                      </a:solidFill>
                      <a:latin typeface="メイリオ"/>
                      <a:ea typeface="メイリオ"/>
                    </a:rPr>
                    <a:t>非営利法人</a:t>
                  </a:r>
                </a:p>
              </p:txBody>
            </p:sp>
            <p:sp>
              <p:nvSpPr>
                <p:cNvPr id="79" name="正方形/長方形 78"/>
                <p:cNvSpPr/>
                <p:nvPr/>
              </p:nvSpPr>
              <p:spPr>
                <a:xfrm>
                  <a:off x="8240235" y="4057796"/>
                  <a:ext cx="1007838" cy="194216"/>
                </a:xfrm>
                <a:prstGeom prst="rect">
                  <a:avLst/>
                </a:prstGeom>
                <a:solidFill>
                  <a:schemeClr val="accent5">
                    <a:lumMod val="20000"/>
                    <a:lumOff val="80000"/>
                  </a:schemeClr>
                </a:solidFill>
                <a:ln w="12700">
                  <a:solidFill>
                    <a:srgbClr val="4A91BF"/>
                  </a:solidFill>
                </a:ln>
                <a:effectLst/>
              </p:spPr>
              <p:style>
                <a:lnRef idx="1">
                  <a:schemeClr val="accent1"/>
                </a:lnRef>
                <a:fillRef idx="2">
                  <a:schemeClr val="accent1"/>
                </a:fillRef>
                <a:effectRef idx="1">
                  <a:schemeClr val="accent1"/>
                </a:effectRef>
                <a:fontRef idx="minor">
                  <a:schemeClr val="dk1"/>
                </a:fontRef>
              </p:style>
              <p:txBody>
                <a:bodyPr lIns="38856" tIns="38856" rIns="38856" bIns="0" anchor="ctr"/>
                <a:lstStyle/>
                <a:p>
                  <a:pPr algn="ctr" defTabSz="986912" fontAlgn="base">
                    <a:spcBef>
                      <a:spcPct val="0"/>
                    </a:spcBef>
                    <a:spcAft>
                      <a:spcPct val="0"/>
                    </a:spcAft>
                    <a:defRPr/>
                  </a:pPr>
                  <a:r>
                    <a:rPr lang="ja-JP" altLang="en-US" sz="1133" dirty="0">
                      <a:solidFill>
                        <a:prstClr val="black"/>
                      </a:solidFill>
                      <a:latin typeface="メイリオ"/>
                      <a:ea typeface="メイリオ"/>
                    </a:rPr>
                    <a:t>民間団体等</a:t>
                  </a:r>
                </a:p>
              </p:txBody>
            </p:sp>
            <p:cxnSp>
              <p:nvCxnSpPr>
                <p:cNvPr id="80" name="直線矢印コネクタ 79"/>
                <p:cNvCxnSpPr>
                  <a:stCxn id="77" idx="3"/>
                  <a:endCxn id="78" idx="1"/>
                </p:cNvCxnSpPr>
                <p:nvPr/>
              </p:nvCxnSpPr>
              <p:spPr>
                <a:xfrm>
                  <a:off x="3153434" y="4140819"/>
                  <a:ext cx="1088782" cy="0"/>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1" name="直線矢印コネクタ 80"/>
                <p:cNvCxnSpPr>
                  <a:stCxn id="78" idx="3"/>
                </p:cNvCxnSpPr>
                <p:nvPr/>
              </p:nvCxnSpPr>
              <p:spPr>
                <a:xfrm>
                  <a:off x="5251640" y="4137854"/>
                  <a:ext cx="2972723" cy="16309"/>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sp>
            <p:nvSpPr>
              <p:cNvPr id="76" name="テキスト ボックス 68"/>
              <p:cNvSpPr txBox="1">
                <a:spLocks noChangeArrowheads="1"/>
              </p:cNvSpPr>
              <p:nvPr/>
            </p:nvSpPr>
            <p:spPr bwMode="auto">
              <a:xfrm>
                <a:off x="5395105" y="4578649"/>
                <a:ext cx="2608496" cy="2310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mbria" panose="02040503050406030204" pitchFamily="18" charset="0"/>
                    <a:ea typeface="メイリオ" panose="020B060403050404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mbria" panose="02040503050406030204" pitchFamily="18" charset="0"/>
                    <a:ea typeface="メイリオ" panose="020B060403050404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mbria" panose="02040503050406030204" pitchFamily="18" charset="0"/>
                    <a:ea typeface="メイリオ" panose="020B060403050404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9pPr>
              </a:lstStyle>
              <a:p>
                <a:pPr algn="ctr" defTabSz="986912" fontAlgn="base">
                  <a:spcBef>
                    <a:spcPct val="0"/>
                  </a:spcBef>
                  <a:spcAft>
                    <a:spcPct val="0"/>
                  </a:spcAft>
                  <a:buNone/>
                  <a:defRPr/>
                </a:pPr>
                <a:r>
                  <a:rPr lang="ja-JP" altLang="en-US" sz="1133" dirty="0">
                    <a:solidFill>
                      <a:prstClr val="black"/>
                    </a:solidFill>
                    <a:latin typeface="メイリオ"/>
                    <a:ea typeface="メイリオ"/>
                  </a:rPr>
                  <a:t>①定額補助</a:t>
                </a:r>
              </a:p>
            </p:txBody>
          </p:sp>
        </p:grpSp>
        <p:sp>
          <p:nvSpPr>
            <p:cNvPr id="72" name="テキスト ボックス 71"/>
            <p:cNvSpPr txBox="1"/>
            <p:nvPr/>
          </p:nvSpPr>
          <p:spPr bwMode="auto">
            <a:xfrm>
              <a:off x="98426" y="4219824"/>
              <a:ext cx="1303455" cy="259972"/>
            </a:xfrm>
            <a:prstGeom prst="rect">
              <a:avLst/>
            </a:prstGeom>
            <a:noFill/>
            <a:ln>
              <a:noFill/>
            </a:ln>
          </p:spPr>
          <p:style>
            <a:lnRef idx="2">
              <a:schemeClr val="accent1"/>
            </a:lnRef>
            <a:fillRef idx="1">
              <a:schemeClr val="lt1"/>
            </a:fillRef>
            <a:effectRef idx="0">
              <a:schemeClr val="accent1"/>
            </a:effectRef>
            <a:fontRef idx="minor">
              <a:schemeClr val="dk1"/>
            </a:fontRef>
          </p:style>
          <p:txBody>
            <a:bodyPr lIns="77712" tIns="77712" rIns="77712" bIns="38856" anchor="ctr">
              <a:spAutoFit/>
            </a:bodyPr>
            <a:lstStyle/>
            <a:p>
              <a:pPr defTabSz="986912">
                <a:defRPr/>
              </a:pPr>
              <a:r>
                <a:rPr lang="en-US" altLang="ja-JP" sz="1187" b="1" dirty="0">
                  <a:solidFill>
                    <a:prstClr val="black"/>
                  </a:solidFill>
                  <a:latin typeface="メイリオ"/>
                  <a:ea typeface="メイリオ"/>
                  <a:cs typeface="メイリオ" pitchFamily="50" charset="-128"/>
                </a:rPr>
                <a:t>(</a:t>
              </a:r>
              <a:r>
                <a:rPr lang="ja-JP" altLang="en-US" sz="1187" b="1" dirty="0">
                  <a:solidFill>
                    <a:prstClr val="black"/>
                  </a:solidFill>
                  <a:latin typeface="メイリオ"/>
                  <a:ea typeface="メイリオ"/>
                  <a:cs typeface="メイリオ" pitchFamily="50" charset="-128"/>
                </a:rPr>
                <a:t>１</a:t>
              </a:r>
              <a:r>
                <a:rPr lang="en-US" altLang="ja-JP" sz="1187" b="1" dirty="0">
                  <a:solidFill>
                    <a:prstClr val="black"/>
                  </a:solidFill>
                  <a:latin typeface="メイリオ"/>
                  <a:ea typeface="メイリオ"/>
                  <a:cs typeface="メイリオ" pitchFamily="50" charset="-128"/>
                </a:rPr>
                <a:t>) </a:t>
              </a:r>
              <a:r>
                <a:rPr lang="ja-JP" altLang="en-US" sz="1187" dirty="0">
                  <a:solidFill>
                    <a:prstClr val="black"/>
                  </a:solidFill>
                  <a:latin typeface="メイリオ"/>
                  <a:ea typeface="メイリオ"/>
                </a:rPr>
                <a:t>補助対象：</a:t>
              </a:r>
              <a:endParaRPr lang="en-US" altLang="ja-JP" sz="1187" dirty="0">
                <a:solidFill>
                  <a:prstClr val="black"/>
                </a:solidFill>
                <a:latin typeface="メイリオ"/>
                <a:ea typeface="メイリオ"/>
              </a:endParaRPr>
            </a:p>
          </p:txBody>
        </p:sp>
      </p:grpSp>
      <p:sp>
        <p:nvSpPr>
          <p:cNvPr id="82" name="テキスト ボックス 81"/>
          <p:cNvSpPr txBox="1"/>
          <p:nvPr/>
        </p:nvSpPr>
        <p:spPr>
          <a:xfrm>
            <a:off x="61683" y="5827682"/>
            <a:ext cx="3963168" cy="266676"/>
          </a:xfrm>
          <a:prstGeom prst="rect">
            <a:avLst/>
          </a:prstGeom>
          <a:noFill/>
        </p:spPr>
        <p:txBody>
          <a:bodyPr lIns="38856" rIns="38856">
            <a:spAutoFit/>
          </a:bodyPr>
          <a:lstStyle/>
          <a:p>
            <a:pPr defTabSz="986912">
              <a:buClr>
                <a:prstClr val="black">
                  <a:lumMod val="65000"/>
                  <a:lumOff val="35000"/>
                </a:prstClr>
              </a:buClr>
              <a:defRPr/>
            </a:pPr>
            <a:r>
              <a:rPr lang="en-US" altLang="ja-JP" sz="1133" b="1" dirty="0">
                <a:solidFill>
                  <a:prstClr val="black"/>
                </a:solidFill>
                <a:latin typeface="メイリオ"/>
                <a:ea typeface="メイリオ"/>
                <a:cs typeface="メイリオ" pitchFamily="50" charset="-128"/>
              </a:rPr>
              <a:t>CO2</a:t>
            </a:r>
            <a:r>
              <a:rPr lang="ja-JP" altLang="en-US" sz="1133" b="1" dirty="0">
                <a:solidFill>
                  <a:prstClr val="black"/>
                </a:solidFill>
                <a:latin typeface="メイリオ"/>
                <a:ea typeface="メイリオ"/>
                <a:cs typeface="メイリオ" pitchFamily="50" charset="-128"/>
              </a:rPr>
              <a:t>削減ポテンシャル診断・対策実施支援事業</a:t>
            </a:r>
            <a:endParaRPr lang="en-US" altLang="ja-JP" sz="1133" b="1" dirty="0">
              <a:solidFill>
                <a:prstClr val="black"/>
              </a:solidFill>
              <a:latin typeface="メイリオ"/>
              <a:ea typeface="メイリオ"/>
              <a:cs typeface="メイリオ" pitchFamily="50" charset="-128"/>
            </a:endParaRPr>
          </a:p>
        </p:txBody>
      </p:sp>
      <p:sp>
        <p:nvSpPr>
          <p:cNvPr id="83" name="正方形/長方形 82"/>
          <p:cNvSpPr/>
          <p:nvPr/>
        </p:nvSpPr>
        <p:spPr>
          <a:xfrm>
            <a:off x="167916" y="2873433"/>
            <a:ext cx="10446792" cy="441018"/>
          </a:xfrm>
          <a:prstGeom prst="rect">
            <a:avLst/>
          </a:prstGeom>
        </p:spPr>
        <p:txBody>
          <a:bodyPr>
            <a:spAutoFit/>
          </a:bodyPr>
          <a:lstStyle/>
          <a:p>
            <a:pPr defTabSz="986912" fontAlgn="base">
              <a:spcBef>
                <a:spcPct val="0"/>
              </a:spcBef>
              <a:spcAft>
                <a:spcPct val="0"/>
              </a:spcAft>
              <a:defRPr/>
            </a:pPr>
            <a:r>
              <a:rPr lang="ja-JP" altLang="en-US" sz="1133" dirty="0">
                <a:solidFill>
                  <a:prstClr val="black"/>
                </a:solidFill>
                <a:latin typeface="メイリオ"/>
                <a:ea typeface="メイリオ"/>
                <a:cs typeface="メイリオ" pitchFamily="50" charset="-128"/>
              </a:rPr>
              <a:t>② 診断結果における策定案に基づき</a:t>
            </a:r>
            <a:r>
              <a:rPr lang="en-US" altLang="zh-TW" sz="1133" dirty="0">
                <a:solidFill>
                  <a:prstClr val="black"/>
                </a:solidFill>
                <a:latin typeface="メイリオ"/>
                <a:ea typeface="メイリオ"/>
                <a:cs typeface="メイリオ" pitchFamily="50" charset="-128"/>
              </a:rPr>
              <a:t>20</a:t>
            </a:r>
            <a:r>
              <a:rPr lang="zh-TW" altLang="en-US" sz="1133" dirty="0">
                <a:solidFill>
                  <a:prstClr val="black"/>
                </a:solidFill>
                <a:latin typeface="メイリオ"/>
                <a:ea typeface="メイリオ"/>
                <a:cs typeface="メイリオ" pitchFamily="50" charset="-128"/>
              </a:rPr>
              <a:t>％以上（中小企業</a:t>
            </a:r>
            <a:r>
              <a:rPr lang="ja-JP" altLang="en-US" sz="1133" dirty="0">
                <a:solidFill>
                  <a:prstClr val="black"/>
                </a:solidFill>
                <a:latin typeface="メイリオ"/>
                <a:ea typeface="メイリオ"/>
                <a:cs typeface="メイリオ" pitchFamily="50" charset="-128"/>
              </a:rPr>
              <a:t>は</a:t>
            </a:r>
            <a:r>
              <a:rPr lang="en-US" altLang="zh-TW" sz="1133" dirty="0">
                <a:solidFill>
                  <a:prstClr val="black"/>
                </a:solidFill>
                <a:latin typeface="メイリオ"/>
                <a:ea typeface="メイリオ"/>
                <a:cs typeface="メイリオ" pitchFamily="50" charset="-128"/>
              </a:rPr>
              <a:t>10</a:t>
            </a:r>
            <a:r>
              <a:rPr lang="zh-TW" altLang="en-US" sz="1133" dirty="0">
                <a:solidFill>
                  <a:prstClr val="black"/>
                </a:solidFill>
                <a:latin typeface="メイリオ"/>
                <a:ea typeface="メイリオ"/>
                <a:cs typeface="メイリオ" pitchFamily="50" charset="-128"/>
              </a:rPr>
              <a:t>％以上）</a:t>
            </a:r>
            <a:r>
              <a:rPr lang="ja-JP" altLang="en-US" sz="1133" dirty="0">
                <a:solidFill>
                  <a:prstClr val="black"/>
                </a:solidFill>
                <a:latin typeface="メイリオ"/>
                <a:ea typeface="メイリオ"/>
                <a:cs typeface="メイリオ" pitchFamily="50" charset="-128"/>
              </a:rPr>
              <a:t>の</a:t>
            </a:r>
            <a:r>
              <a:rPr lang="en-US" altLang="ja-JP" sz="1133" dirty="0">
                <a:solidFill>
                  <a:prstClr val="black"/>
                </a:solidFill>
                <a:latin typeface="メイリオ"/>
                <a:ea typeface="メイリオ"/>
                <a:cs typeface="メイリオ" pitchFamily="50" charset="-128"/>
              </a:rPr>
              <a:t>CO2</a:t>
            </a:r>
            <a:r>
              <a:rPr lang="ja-JP" altLang="en-US" sz="1133" dirty="0">
                <a:solidFill>
                  <a:prstClr val="black"/>
                </a:solidFill>
                <a:latin typeface="メイリオ"/>
                <a:ea typeface="メイリオ"/>
                <a:cs typeface="メイリオ" pitchFamily="50" charset="-128"/>
              </a:rPr>
              <a:t>削減量を必達することを条件とし、実施する対策（設備更新・運用改善）のうち</a:t>
            </a:r>
            <a:endParaRPr lang="en-US" altLang="ja-JP" sz="1133" dirty="0">
              <a:solidFill>
                <a:prstClr val="black"/>
              </a:solidFill>
              <a:latin typeface="メイリオ"/>
              <a:ea typeface="メイリオ"/>
              <a:cs typeface="メイリオ" pitchFamily="50" charset="-128"/>
            </a:endParaRPr>
          </a:p>
          <a:p>
            <a:pPr defTabSz="986912" fontAlgn="base">
              <a:spcBef>
                <a:spcPct val="0"/>
              </a:spcBef>
              <a:spcAft>
                <a:spcPct val="0"/>
              </a:spcAft>
              <a:defRPr/>
            </a:pPr>
            <a:r>
              <a:rPr lang="ja-JP" altLang="en-US" sz="1133" dirty="0">
                <a:solidFill>
                  <a:prstClr val="black"/>
                </a:solidFill>
                <a:latin typeface="メイリオ"/>
                <a:ea typeface="メイリオ"/>
                <a:cs typeface="メイリオ" pitchFamily="50" charset="-128"/>
              </a:rPr>
              <a:t>　設備更新に対して支援を行う。</a:t>
            </a:r>
            <a:r>
              <a:rPr lang="en-US" altLang="ja-JP" sz="1133" dirty="0">
                <a:solidFill>
                  <a:prstClr val="black"/>
                </a:solidFill>
                <a:latin typeface="メイリオ"/>
                <a:ea typeface="メイリオ"/>
                <a:cs typeface="メイリオ" pitchFamily="50" charset="-128"/>
              </a:rPr>
              <a:t>[</a:t>
            </a:r>
            <a:r>
              <a:rPr lang="ja-JP" altLang="en-US" sz="1133" dirty="0">
                <a:solidFill>
                  <a:prstClr val="black"/>
                </a:solidFill>
                <a:latin typeface="メイリオ"/>
                <a:ea typeface="メイリオ"/>
                <a:cs typeface="メイリオ" pitchFamily="50" charset="-128"/>
              </a:rPr>
              <a:t>補助率：</a:t>
            </a:r>
            <a:r>
              <a:rPr lang="en-US" altLang="ja-JP" sz="1133" dirty="0">
                <a:solidFill>
                  <a:prstClr val="black"/>
                </a:solidFill>
                <a:latin typeface="メイリオ"/>
                <a:ea typeface="メイリオ"/>
                <a:cs typeface="メイリオ" pitchFamily="50" charset="-128"/>
              </a:rPr>
              <a:t>1/3 (</a:t>
            </a:r>
            <a:r>
              <a:rPr lang="ja-JP" altLang="en-US" sz="1133" dirty="0">
                <a:solidFill>
                  <a:prstClr val="black"/>
                </a:solidFill>
                <a:latin typeface="メイリオ"/>
                <a:ea typeface="メイリオ"/>
                <a:cs typeface="メイリオ" pitchFamily="50" charset="-128"/>
              </a:rPr>
              <a:t>中小企業は</a:t>
            </a:r>
            <a:r>
              <a:rPr lang="en-US" altLang="ja-JP" sz="1133" dirty="0">
                <a:solidFill>
                  <a:prstClr val="black"/>
                </a:solidFill>
                <a:latin typeface="メイリオ"/>
                <a:ea typeface="メイリオ"/>
                <a:cs typeface="メイリオ" pitchFamily="50" charset="-128"/>
              </a:rPr>
              <a:t>1/2)]</a:t>
            </a:r>
            <a:endParaRPr lang="en-US" altLang="ja-JP" sz="1187" dirty="0">
              <a:solidFill>
                <a:prstClr val="black"/>
              </a:solidFill>
              <a:latin typeface="メイリオ"/>
              <a:ea typeface="メイリオ"/>
              <a:cs typeface="メイリオ" pitchFamily="50" charset="-128"/>
            </a:endParaRPr>
          </a:p>
        </p:txBody>
      </p:sp>
      <p:sp>
        <p:nvSpPr>
          <p:cNvPr id="84" name="テキスト ボックス 59"/>
          <p:cNvSpPr txBox="1">
            <a:spLocks noChangeArrowheads="1"/>
          </p:cNvSpPr>
          <p:nvPr/>
        </p:nvSpPr>
        <p:spPr bwMode="auto">
          <a:xfrm>
            <a:off x="135362" y="1083538"/>
            <a:ext cx="10448505" cy="8230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35867" rIns="35867">
            <a:spAutoFit/>
          </a:bodyPr>
          <a:lstStyle>
            <a:lvl1pPr defTabSz="842963">
              <a:spcBef>
                <a:spcPct val="20000"/>
              </a:spcBef>
              <a:buFont typeface="Arial" panose="020B0604020202020204" pitchFamily="34" charset="0"/>
              <a:buChar char="•"/>
              <a:defRPr kumimoji="1" sz="3200">
                <a:solidFill>
                  <a:schemeClr val="tx1"/>
                </a:solidFill>
                <a:latin typeface="Cambria" panose="02040503050406030204" pitchFamily="18" charset="0"/>
                <a:ea typeface="メイリオ" panose="020B0604030504040204" pitchFamily="50" charset="-128"/>
              </a:defRPr>
            </a:lvl1pPr>
            <a:lvl2pPr marL="742950" indent="-285750" defTabSz="842963">
              <a:spcBef>
                <a:spcPct val="20000"/>
              </a:spcBef>
              <a:buFont typeface="Arial" panose="020B0604020202020204" pitchFamily="34" charset="0"/>
              <a:buChar char="–"/>
              <a:defRPr kumimoji="1" sz="2800">
                <a:solidFill>
                  <a:schemeClr val="tx1"/>
                </a:solidFill>
                <a:latin typeface="Cambria" panose="02040503050406030204" pitchFamily="18" charset="0"/>
                <a:ea typeface="メイリオ" panose="020B0604030504040204" pitchFamily="50" charset="-128"/>
              </a:defRPr>
            </a:lvl2pPr>
            <a:lvl3pPr marL="1143000" indent="-228600" defTabSz="842963">
              <a:spcBef>
                <a:spcPct val="20000"/>
              </a:spcBef>
              <a:buFont typeface="Arial" panose="020B0604020202020204" pitchFamily="34" charset="0"/>
              <a:buChar char="•"/>
              <a:defRPr kumimoji="1" sz="2400">
                <a:solidFill>
                  <a:schemeClr val="tx1"/>
                </a:solidFill>
                <a:latin typeface="Cambria" panose="02040503050406030204" pitchFamily="18" charset="0"/>
                <a:ea typeface="メイリオ" panose="020B0604030504040204" pitchFamily="50" charset="-128"/>
              </a:defRPr>
            </a:lvl3pPr>
            <a:lvl4pPr marL="1600200" indent="-228600" defTabSz="842963">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4pPr>
            <a:lvl5pPr marL="2057400" indent="-228600" defTabSz="842963">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5pPr>
            <a:lvl6pPr marL="2514600" indent="-228600" defTabSz="842963"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6pPr>
            <a:lvl7pPr marL="2971800" indent="-228600" defTabSz="842963"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7pPr>
            <a:lvl8pPr marL="3429000" indent="-228600" defTabSz="842963"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8pPr>
            <a:lvl9pPr marL="3886200" indent="-228600" defTabSz="842963"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9pPr>
          </a:lstStyle>
          <a:p>
            <a:pPr defTabSz="909810" fontAlgn="base">
              <a:spcBef>
                <a:spcPct val="0"/>
              </a:spcBef>
              <a:spcAft>
                <a:spcPct val="0"/>
              </a:spcAft>
              <a:buClr>
                <a:srgbClr val="595959"/>
              </a:buClr>
              <a:buNone/>
            </a:pPr>
            <a:r>
              <a:rPr lang="ja-JP" altLang="en-US" sz="1187" dirty="0">
                <a:solidFill>
                  <a:srgbClr val="000000"/>
                </a:solidFill>
                <a:latin typeface="メイリオ"/>
                <a:ea typeface="メイリオ"/>
              </a:rPr>
              <a:t>　</a:t>
            </a:r>
            <a:r>
              <a:rPr lang="en-US" altLang="ja-JP" sz="1187" dirty="0">
                <a:solidFill>
                  <a:srgbClr val="000000"/>
                </a:solidFill>
                <a:latin typeface="メイリオ"/>
                <a:ea typeface="メイリオ"/>
              </a:rPr>
              <a:t>2030</a:t>
            </a:r>
            <a:r>
              <a:rPr lang="ja-JP" altLang="en-US" sz="1187" dirty="0">
                <a:solidFill>
                  <a:srgbClr val="000000"/>
                </a:solidFill>
                <a:latin typeface="メイリオ"/>
                <a:ea typeface="メイリオ"/>
              </a:rPr>
              <a:t>年の温室効果ガス削減目標の達成に向けて、エネルギー使用実態の定量的な把握に基づき、費用効果的な対策を特定する</a:t>
            </a:r>
            <a:r>
              <a:rPr lang="en-US" altLang="ja-JP" sz="1187" dirty="0">
                <a:solidFill>
                  <a:srgbClr val="000000"/>
                </a:solidFill>
                <a:latin typeface="メイリオ"/>
                <a:ea typeface="メイリオ"/>
              </a:rPr>
              <a:t>CO2</a:t>
            </a:r>
            <a:r>
              <a:rPr lang="ja-JP" altLang="en-US" sz="1187" dirty="0">
                <a:solidFill>
                  <a:srgbClr val="000000"/>
                </a:solidFill>
                <a:latin typeface="メイリオ"/>
                <a:ea typeface="メイリオ"/>
              </a:rPr>
              <a:t>削減ポテンシャル診断は極めて有効。このため、事業経営の中で</a:t>
            </a:r>
            <a:r>
              <a:rPr lang="en-US" altLang="ja-JP" sz="1187" dirty="0">
                <a:solidFill>
                  <a:srgbClr val="000000"/>
                </a:solidFill>
                <a:latin typeface="メイリオ"/>
                <a:ea typeface="メイリオ"/>
              </a:rPr>
              <a:t>CO2</a:t>
            </a:r>
            <a:r>
              <a:rPr lang="ja-JP" altLang="en-US" sz="1187" dirty="0">
                <a:solidFill>
                  <a:srgbClr val="000000"/>
                </a:solidFill>
                <a:latin typeface="メイリオ"/>
                <a:ea typeface="メイリオ"/>
              </a:rPr>
              <a:t>削減ポテンシャル診断の実施が一般的になるよう、平成</a:t>
            </a:r>
            <a:r>
              <a:rPr lang="en-US" altLang="ja-JP" sz="1187" dirty="0">
                <a:solidFill>
                  <a:srgbClr val="000000"/>
                </a:solidFill>
                <a:latin typeface="メイリオ"/>
                <a:ea typeface="メイリオ"/>
              </a:rPr>
              <a:t>27</a:t>
            </a:r>
            <a:r>
              <a:rPr lang="ja-JP" altLang="en-US" sz="1187" dirty="0">
                <a:solidFill>
                  <a:srgbClr val="000000"/>
                </a:solidFill>
                <a:latin typeface="メイリオ"/>
                <a:ea typeface="メイリオ"/>
              </a:rPr>
              <a:t>年度に環境省が策定した診断ガイドラインも活用しつつ、より多くの事業所において</a:t>
            </a:r>
            <a:r>
              <a:rPr lang="en-US" altLang="ja-JP" sz="1187" dirty="0">
                <a:solidFill>
                  <a:srgbClr val="000000"/>
                </a:solidFill>
                <a:latin typeface="メイリオ"/>
                <a:ea typeface="メイリオ"/>
              </a:rPr>
              <a:t>CO2</a:t>
            </a:r>
            <a:r>
              <a:rPr lang="ja-JP" altLang="en-US" sz="1187" dirty="0">
                <a:solidFill>
                  <a:srgbClr val="000000"/>
                </a:solidFill>
                <a:latin typeface="メイリオ"/>
                <a:ea typeface="メイリオ"/>
              </a:rPr>
              <a:t>削減ポテンシャル診断を実施する。</a:t>
            </a:r>
            <a:r>
              <a:rPr lang="ja-JP" altLang="en-US" sz="1187" dirty="0">
                <a:solidFill>
                  <a:prstClr val="black"/>
                </a:solidFill>
                <a:latin typeface="メイリオ"/>
                <a:ea typeface="メイリオ"/>
              </a:rPr>
              <a:t>特にエネルギーコストとの影響を受けやすく、対策強化の必要性・余地の大きい中小事業所に絞り、設備補助を合わせることで強力に後押しする。</a:t>
            </a:r>
            <a:endParaRPr lang="en-US" altLang="ja-JP" sz="1187" dirty="0">
              <a:solidFill>
                <a:srgbClr val="000000"/>
              </a:solidFill>
              <a:latin typeface="メイリオ"/>
              <a:ea typeface="メイリオ"/>
            </a:endParaRPr>
          </a:p>
        </p:txBody>
      </p:sp>
      <p:grpSp>
        <p:nvGrpSpPr>
          <p:cNvPr id="85" name="グループ化 13"/>
          <p:cNvGrpSpPr>
            <a:grpSpLocks/>
          </p:cNvGrpSpPr>
          <p:nvPr/>
        </p:nvGrpSpPr>
        <p:grpSpPr bwMode="auto">
          <a:xfrm>
            <a:off x="97087" y="5078064"/>
            <a:ext cx="9523429" cy="519179"/>
            <a:chOff x="83601" y="4813905"/>
            <a:chExt cx="8823720" cy="482288"/>
          </a:xfrm>
        </p:grpSpPr>
        <p:sp>
          <p:nvSpPr>
            <p:cNvPr id="86" name="テキスト ボックス 85"/>
            <p:cNvSpPr txBox="1"/>
            <p:nvPr/>
          </p:nvSpPr>
          <p:spPr>
            <a:xfrm>
              <a:off x="83601" y="4813905"/>
              <a:ext cx="1226656" cy="294468"/>
            </a:xfrm>
            <a:prstGeom prst="rect">
              <a:avLst/>
            </a:prstGeom>
          </p:spPr>
          <p:style>
            <a:lnRef idx="2">
              <a:schemeClr val="accent1"/>
            </a:lnRef>
            <a:fillRef idx="1">
              <a:schemeClr val="lt1"/>
            </a:fillRef>
            <a:effectRef idx="0">
              <a:schemeClr val="accent1"/>
            </a:effectRef>
            <a:fontRef idx="minor">
              <a:schemeClr val="dk1"/>
            </a:fontRef>
          </p:style>
          <p:txBody>
            <a:bodyPr wrap="none" lIns="77712" tIns="77712" rIns="77712" bIns="38856" anchor="ctr">
              <a:spAutoFit/>
            </a:bodyPr>
            <a:lstStyle/>
            <a:p>
              <a:pPr algn="ctr" defTabSz="986912">
                <a:defRPr/>
              </a:pPr>
              <a:r>
                <a:rPr lang="ja-JP" altLang="en-US" sz="1295" dirty="0">
                  <a:solidFill>
                    <a:prstClr val="black"/>
                  </a:solidFill>
                  <a:latin typeface="メイリオ"/>
                  <a:ea typeface="メイリオ"/>
                </a:rPr>
                <a:t>期待される効果</a:t>
              </a:r>
            </a:p>
          </p:txBody>
        </p:sp>
        <p:sp>
          <p:nvSpPr>
            <p:cNvPr id="87" name="テキスト ボックス 86"/>
            <p:cNvSpPr txBox="1"/>
            <p:nvPr/>
          </p:nvSpPr>
          <p:spPr>
            <a:xfrm>
              <a:off x="1380787" y="5040722"/>
              <a:ext cx="7526534" cy="255471"/>
            </a:xfrm>
            <a:prstGeom prst="rect">
              <a:avLst/>
            </a:prstGeom>
            <a:noFill/>
          </p:spPr>
          <p:txBody>
            <a:bodyPr lIns="35867" rIns="35867">
              <a:spAutoFit/>
            </a:bodyPr>
            <a:lstStyle/>
            <a:p>
              <a:pPr defTabSz="911019">
                <a:buClr>
                  <a:prstClr val="black">
                    <a:lumMod val="65000"/>
                    <a:lumOff val="35000"/>
                  </a:prstClr>
                </a:buClr>
                <a:defRPr/>
              </a:pPr>
              <a:r>
                <a:rPr lang="ja-JP" altLang="en-US" sz="1187" dirty="0">
                  <a:solidFill>
                    <a:prstClr val="black"/>
                  </a:solidFill>
                  <a:latin typeface="メイリオ"/>
                  <a:ea typeface="メイリオ"/>
                </a:rPr>
                <a:t>○診断機関の数の増加及び診断の質の向上、診断事業の自立化を目指す。</a:t>
              </a:r>
            </a:p>
          </p:txBody>
        </p:sp>
        <p:sp>
          <p:nvSpPr>
            <p:cNvPr id="88" name="テキスト ボックス 87"/>
            <p:cNvSpPr txBox="1"/>
            <p:nvPr/>
          </p:nvSpPr>
          <p:spPr>
            <a:xfrm>
              <a:off x="1380787" y="4825844"/>
              <a:ext cx="7526534" cy="255471"/>
            </a:xfrm>
            <a:prstGeom prst="rect">
              <a:avLst/>
            </a:prstGeom>
            <a:noFill/>
          </p:spPr>
          <p:txBody>
            <a:bodyPr lIns="35867" rIns="35867">
              <a:spAutoFit/>
            </a:bodyPr>
            <a:lstStyle/>
            <a:p>
              <a:pPr defTabSz="911019">
                <a:buClr>
                  <a:prstClr val="black">
                    <a:lumMod val="65000"/>
                    <a:lumOff val="35000"/>
                  </a:prstClr>
                </a:buClr>
                <a:defRPr/>
              </a:pPr>
              <a:r>
                <a:rPr lang="ja-JP" altLang="en-US" sz="1187" dirty="0">
                  <a:solidFill>
                    <a:prstClr val="black"/>
                  </a:solidFill>
                  <a:latin typeface="メイリオ"/>
                  <a:ea typeface="メイリオ"/>
                </a:rPr>
                <a:t>○</a:t>
              </a:r>
              <a:r>
                <a:rPr lang="en-US" altLang="ja-JP" sz="1187" dirty="0">
                  <a:solidFill>
                    <a:prstClr val="black"/>
                  </a:solidFill>
                  <a:latin typeface="メイリオ"/>
                  <a:ea typeface="メイリオ"/>
                </a:rPr>
                <a:t>CO2</a:t>
              </a:r>
              <a:r>
                <a:rPr lang="ja-JP" altLang="en-US" sz="1187" dirty="0">
                  <a:solidFill>
                    <a:prstClr val="black"/>
                  </a:solidFill>
                  <a:latin typeface="メイリオ"/>
                  <a:ea typeface="メイリオ"/>
                </a:rPr>
                <a:t>削減に取組む事業所（</a:t>
              </a:r>
              <a:r>
                <a:rPr lang="en-US" altLang="ja-JP" sz="1187" dirty="0">
                  <a:solidFill>
                    <a:prstClr val="black"/>
                  </a:solidFill>
                  <a:latin typeface="メイリオ"/>
                  <a:ea typeface="メイリオ"/>
                </a:rPr>
                <a:t>2019</a:t>
              </a:r>
              <a:r>
                <a:rPr lang="ja-JP" altLang="en-US" sz="1187" dirty="0">
                  <a:solidFill>
                    <a:prstClr val="black"/>
                  </a:solidFill>
                  <a:latin typeface="メイリオ"/>
                  <a:ea typeface="メイリオ"/>
                </a:rPr>
                <a:t>年度目標事業所数</a:t>
              </a:r>
              <a:r>
                <a:rPr lang="en-US" altLang="ja-JP" sz="1187" dirty="0">
                  <a:solidFill>
                    <a:prstClr val="black"/>
                  </a:solidFill>
                  <a:latin typeface="メイリオ"/>
                  <a:ea typeface="メイリオ"/>
                </a:rPr>
                <a:t>1,000</a:t>
              </a:r>
              <a:r>
                <a:rPr lang="ja-JP" altLang="en-US" sz="1187" dirty="0">
                  <a:solidFill>
                    <a:prstClr val="black"/>
                  </a:solidFill>
                  <a:latin typeface="メイリオ"/>
                  <a:ea typeface="メイリオ"/>
                </a:rPr>
                <a:t>件</a:t>
              </a:r>
              <a:r>
                <a:rPr lang="en-US" altLang="ja-JP" sz="1187" dirty="0">
                  <a:solidFill>
                    <a:prstClr val="black"/>
                  </a:solidFill>
                  <a:latin typeface="メイリオ"/>
                  <a:ea typeface="メイリオ"/>
                </a:rPr>
                <a:t>/</a:t>
              </a:r>
              <a:r>
                <a:rPr lang="ja-JP" altLang="en-US" sz="1187" dirty="0">
                  <a:solidFill>
                    <a:prstClr val="black"/>
                  </a:solidFill>
                  <a:latin typeface="メイリオ"/>
                  <a:ea typeface="メイリオ"/>
                </a:rPr>
                <a:t>年）への支援による</a:t>
              </a:r>
              <a:r>
                <a:rPr lang="en-US" altLang="ja-JP" sz="1187" dirty="0">
                  <a:solidFill>
                    <a:prstClr val="black"/>
                  </a:solidFill>
                  <a:latin typeface="メイリオ"/>
                  <a:ea typeface="メイリオ"/>
                </a:rPr>
                <a:t>CO2</a:t>
              </a:r>
              <a:r>
                <a:rPr lang="ja-JP" altLang="en-US" sz="1187" dirty="0">
                  <a:solidFill>
                    <a:prstClr val="black"/>
                  </a:solidFill>
                  <a:latin typeface="メイリオ"/>
                  <a:ea typeface="メイリオ"/>
                </a:rPr>
                <a:t>排出量の削減</a:t>
              </a:r>
              <a:endParaRPr lang="en-US" altLang="ja-JP" sz="1187" dirty="0">
                <a:solidFill>
                  <a:prstClr val="black"/>
                </a:solidFill>
                <a:latin typeface="メイリオ"/>
                <a:ea typeface="メイリオ"/>
              </a:endParaRPr>
            </a:p>
          </p:txBody>
        </p:sp>
      </p:grpSp>
    </p:spTree>
    <p:extLst>
      <p:ext uri="{BB962C8B-B14F-4D97-AF65-F5344CB8AC3E}">
        <p14:creationId xmlns:p14="http://schemas.microsoft.com/office/powerpoint/2010/main" val="1469542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7" name="オブジェクト 46" hidden="1"/>
          <p:cNvGraphicFramePr>
            <a:graphicFrameLocks noChangeAspect="1"/>
          </p:cNvGraphicFramePr>
          <p:nvPr>
            <p:custDataLst>
              <p:tags r:id="rId2"/>
            </p:custDataLst>
            <p:extLst/>
          </p:nvPr>
        </p:nvGraphicFramePr>
        <p:xfrm>
          <a:off x="113039" y="80381"/>
          <a:ext cx="1555" cy="1555"/>
        </p:xfrm>
        <a:graphic>
          <a:graphicData uri="http://schemas.openxmlformats.org/presentationml/2006/ole">
            <mc:AlternateContent xmlns:mc="http://schemas.openxmlformats.org/markup-compatibility/2006">
              <mc:Choice xmlns:v="urn:schemas-microsoft-com:vml" Requires="v">
                <p:oleObj spid="_x0000_s115758" name="think-cell スライド" r:id="rId4" imgW="270" imgH="270" progId="TCLayout.ActiveDocument.1">
                  <p:embed/>
                </p:oleObj>
              </mc:Choice>
              <mc:Fallback>
                <p:oleObj name="think-cell スライド" r:id="rId4" imgW="270" imgH="270" progId="TCLayout.ActiveDocument.1">
                  <p:embed/>
                  <p:pic>
                    <p:nvPicPr>
                      <p:cNvPr id="47" name="オブジェクト 46" hidden="1"/>
                      <p:cNvPicPr/>
                      <p:nvPr/>
                    </p:nvPicPr>
                    <p:blipFill>
                      <a:blip r:embed="rId5"/>
                      <a:stretch>
                        <a:fillRect/>
                      </a:stretch>
                    </p:blipFill>
                    <p:spPr>
                      <a:xfrm>
                        <a:off x="113039" y="80381"/>
                        <a:ext cx="1555" cy="1555"/>
                      </a:xfrm>
                      <a:prstGeom prst="rect">
                        <a:avLst/>
                      </a:prstGeom>
                    </p:spPr>
                  </p:pic>
                </p:oleObj>
              </mc:Fallback>
            </mc:AlternateContent>
          </a:graphicData>
        </a:graphic>
      </p:graphicFrame>
      <p:sp>
        <p:nvSpPr>
          <p:cNvPr id="12" name="テキスト ボックス 11">
            <a:extLst>
              <a:ext uri="{FF2B5EF4-FFF2-40B4-BE49-F238E27FC236}">
                <a16:creationId xmlns:a16="http://schemas.microsoft.com/office/drawing/2014/main" id="{7559E04E-328D-B143-986F-4312F791B625}"/>
              </a:ext>
            </a:extLst>
          </p:cNvPr>
          <p:cNvSpPr txBox="1"/>
          <p:nvPr/>
        </p:nvSpPr>
        <p:spPr>
          <a:xfrm>
            <a:off x="2266473" y="719182"/>
            <a:ext cx="7213688" cy="557332"/>
          </a:xfrm>
          <a:prstGeom prst="rect">
            <a:avLst/>
          </a:prstGeom>
          <a:noFill/>
        </p:spPr>
        <p:txBody>
          <a:bodyPr wrap="square" rtlCol="0">
            <a:spAutoFit/>
          </a:bodyPr>
          <a:lstStyle/>
          <a:p>
            <a:pPr defTabSz="895327"/>
            <a:r>
              <a:rPr kumimoji="0" lang="en-US" altLang="ja-JP" sz="1511" b="1"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CO2</a:t>
            </a:r>
            <a:r>
              <a:rPr kumimoji="0" lang="ja-JP" altLang="en-US" sz="1511" b="1"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削減ポテンシャル診断推進事業のうち、</a:t>
            </a:r>
            <a:endParaRPr kumimoji="0" lang="en-US" altLang="ja-JP" sz="1511" b="1"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a:p>
            <a:pPr defTabSz="895327"/>
            <a:r>
              <a:rPr kumimoji="0" lang="ja-JP" altLang="en-US" sz="1511" b="1"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①</a:t>
            </a:r>
            <a:r>
              <a:rPr kumimoji="0" lang="en-US" altLang="ja-JP" sz="1511" b="1"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CO2</a:t>
            </a:r>
            <a:r>
              <a:rPr kumimoji="0" lang="ja-JP" altLang="en-US" sz="1511" b="1"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削減ポテンシャル診断　②</a:t>
            </a:r>
            <a:r>
              <a:rPr kumimoji="0" lang="en-US" altLang="ja-JP" sz="1511" b="1"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CO2</a:t>
            </a:r>
            <a:r>
              <a:rPr kumimoji="0" lang="ja-JP" altLang="en-US" sz="1511" b="1"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削減対策機器への更新支援事業</a:t>
            </a:r>
          </a:p>
        </p:txBody>
      </p:sp>
      <p:grpSp>
        <p:nvGrpSpPr>
          <p:cNvPr id="13" name="グループ化 12">
            <a:extLst>
              <a:ext uri="{FF2B5EF4-FFF2-40B4-BE49-F238E27FC236}">
                <a16:creationId xmlns:a16="http://schemas.microsoft.com/office/drawing/2014/main" id="{FE7E2BB1-F9D3-E348-93D0-C92F1F19002C}"/>
              </a:ext>
            </a:extLst>
          </p:cNvPr>
          <p:cNvGrpSpPr/>
          <p:nvPr/>
        </p:nvGrpSpPr>
        <p:grpSpPr>
          <a:xfrm>
            <a:off x="2145462" y="394683"/>
            <a:ext cx="1163541" cy="312521"/>
            <a:chOff x="1895287" y="258132"/>
            <a:chExt cx="1188323" cy="319177"/>
          </a:xfrm>
        </p:grpSpPr>
        <p:pic>
          <p:nvPicPr>
            <p:cNvPr id="14" name="グラフィックス 13">
              <a:extLst>
                <a:ext uri="{FF2B5EF4-FFF2-40B4-BE49-F238E27FC236}">
                  <a16:creationId xmlns:a16="http://schemas.microsoft.com/office/drawing/2014/main" id="{548341F6-E67D-5543-B262-69778A35F505}"/>
                </a:ext>
              </a:extLst>
            </p:cNvPr>
            <p:cNvPicPr>
              <a:picLocks noChangeAspect="1"/>
            </p:cNvPicPr>
            <p:nvPr/>
          </p:nvPicPr>
          <p:blipFill>
            <a:blip r:embed="rId6">
              <a:extLst>
                <a:ext uri="{96DAC541-7B7A-43D3-8B79-37D633B846F1}">
                  <asvg:svgBlip xmlns:asvg="http://schemas.microsoft.com/office/drawing/2016/SVG/main"/>
                </a:ext>
              </a:extLst>
            </a:blip>
            <a:stretch>
              <a:fillRect/>
            </a:stretch>
          </p:blipFill>
          <p:spPr>
            <a:xfrm>
              <a:off x="2098332" y="458339"/>
              <a:ext cx="773305" cy="118970"/>
            </a:xfrm>
            <a:prstGeom prst="rect">
              <a:avLst/>
            </a:prstGeom>
          </p:spPr>
        </p:pic>
        <p:sp>
          <p:nvSpPr>
            <p:cNvPr id="15" name="テキスト ボックス 14">
              <a:extLst>
                <a:ext uri="{FF2B5EF4-FFF2-40B4-BE49-F238E27FC236}">
                  <a16:creationId xmlns:a16="http://schemas.microsoft.com/office/drawing/2014/main" id="{62E751B6-64EA-1E40-BCC0-AE64939680F5}"/>
                </a:ext>
              </a:extLst>
            </p:cNvPr>
            <p:cNvSpPr txBox="1"/>
            <p:nvPr/>
          </p:nvSpPr>
          <p:spPr>
            <a:xfrm>
              <a:off x="1895287" y="258132"/>
              <a:ext cx="1188323" cy="278970"/>
            </a:xfrm>
            <a:prstGeom prst="rect">
              <a:avLst/>
            </a:prstGeom>
            <a:noFill/>
          </p:spPr>
          <p:txBody>
            <a:bodyPr wrap="square" rtlCol="0">
              <a:spAutoFit/>
            </a:bodyPr>
            <a:lstStyle/>
            <a:p>
              <a:pPr algn="ctr" defTabSz="895327"/>
              <a:r>
                <a:rPr kumimoji="0" lang="ja-JP" altLang="en-US" sz="1175" kern="0" spc="587" dirty="0">
                  <a:solidFill>
                    <a:sysClr val="windowText" lastClr="000000"/>
                  </a:solidFill>
                  <a:latin typeface="Meiryo" panose="020B0604030504040204" pitchFamily="34" charset="-128"/>
                  <a:ea typeface="Meiryo" panose="020B0604030504040204" pitchFamily="34" charset="-128"/>
                </a:rPr>
                <a:t>事業名</a:t>
              </a:r>
            </a:p>
          </p:txBody>
        </p:sp>
      </p:grpSp>
      <p:sp>
        <p:nvSpPr>
          <p:cNvPr id="16" name="テキスト ボックス 15">
            <a:extLst>
              <a:ext uri="{FF2B5EF4-FFF2-40B4-BE49-F238E27FC236}">
                <a16:creationId xmlns:a16="http://schemas.microsoft.com/office/drawing/2014/main" id="{7952B4B0-22CA-6645-B086-08A4A7BB78E9}"/>
              </a:ext>
            </a:extLst>
          </p:cNvPr>
          <p:cNvSpPr txBox="1"/>
          <p:nvPr/>
        </p:nvSpPr>
        <p:spPr>
          <a:xfrm>
            <a:off x="-10483" y="1334321"/>
            <a:ext cx="10740445" cy="694934"/>
          </a:xfrm>
          <a:prstGeom prst="rect">
            <a:avLst/>
          </a:prstGeom>
          <a:noFill/>
        </p:spPr>
        <p:txBody>
          <a:bodyPr wrap="square" rtlCol="0">
            <a:spAutoFit/>
          </a:bodyPr>
          <a:lstStyle/>
          <a:p>
            <a:pPr algn="ctr" defTabSz="895327"/>
            <a:r>
              <a:rPr kumimoji="0" lang="ja-JP" altLang="en-US" sz="1958" b="1" kern="0" spc="90" dirty="0">
                <a:solidFill>
                  <a:srgbClr val="009C89"/>
                </a:solidFill>
                <a:latin typeface="Meiryo" panose="020B0604030504040204" pitchFamily="34" charset="-128"/>
                <a:ea typeface="Meiryo" panose="020B0604030504040204" pitchFamily="34" charset="-128"/>
              </a:rPr>
              <a:t>工場・事業場等の</a:t>
            </a:r>
            <a:r>
              <a:rPr kumimoji="0" lang="en-US" altLang="ja-JP" sz="1958" b="1" kern="0" spc="90" dirty="0">
                <a:solidFill>
                  <a:srgbClr val="009C89"/>
                </a:solidFill>
                <a:latin typeface="Meiryo" panose="020B0604030504040204" pitchFamily="34" charset="-128"/>
                <a:ea typeface="Meiryo" panose="020B0604030504040204" pitchFamily="34" charset="-128"/>
              </a:rPr>
              <a:t>CO</a:t>
            </a:r>
            <a:r>
              <a:rPr kumimoji="0" lang="en-US" altLang="ja-JP" sz="1371" b="1" kern="0" spc="90" dirty="0">
                <a:solidFill>
                  <a:srgbClr val="009C89"/>
                </a:solidFill>
                <a:latin typeface="Meiryo" panose="020B0604030504040204" pitchFamily="34" charset="-128"/>
                <a:ea typeface="Meiryo" panose="020B0604030504040204" pitchFamily="34" charset="-128"/>
              </a:rPr>
              <a:t>2</a:t>
            </a:r>
            <a:r>
              <a:rPr kumimoji="0" lang="ja-JP" altLang="en-US" sz="1958" b="1" kern="0" spc="90" dirty="0">
                <a:solidFill>
                  <a:srgbClr val="009C89"/>
                </a:solidFill>
                <a:latin typeface="Meiryo" panose="020B0604030504040204" pitchFamily="34" charset="-128"/>
                <a:ea typeface="Meiryo" panose="020B0604030504040204" pitchFamily="34" charset="-128"/>
              </a:rPr>
              <a:t>削減診断の支援と、それに基づく設備更新等を支援します。</a:t>
            </a:r>
          </a:p>
        </p:txBody>
      </p:sp>
      <p:sp>
        <p:nvSpPr>
          <p:cNvPr id="46" name="テキスト ボックス 45">
            <a:extLst>
              <a:ext uri="{FF2B5EF4-FFF2-40B4-BE49-F238E27FC236}">
                <a16:creationId xmlns:a16="http://schemas.microsoft.com/office/drawing/2014/main" id="{B2F593CE-86DD-C843-824C-8F6F67A7EBE2}"/>
              </a:ext>
            </a:extLst>
          </p:cNvPr>
          <p:cNvSpPr txBox="1"/>
          <p:nvPr/>
        </p:nvSpPr>
        <p:spPr>
          <a:xfrm>
            <a:off x="2179816" y="6881148"/>
            <a:ext cx="5828113" cy="197746"/>
          </a:xfrm>
          <a:prstGeom prst="rect">
            <a:avLst/>
          </a:prstGeom>
          <a:noFill/>
        </p:spPr>
        <p:txBody>
          <a:bodyPr wrap="square" rtlCol="0">
            <a:spAutoFit/>
          </a:bodyPr>
          <a:lstStyle/>
          <a:p>
            <a:pPr defTabSz="895327"/>
            <a:r>
              <a:rPr kumimoji="0" lang="ja-JP" altLang="en-US" sz="685" b="1" kern="0" dirty="0">
                <a:solidFill>
                  <a:prstClr val="white"/>
                </a:solidFill>
                <a:latin typeface="Meiryo" panose="020B0604030504040204" pitchFamily="34" charset="-128"/>
                <a:ea typeface="Meiryo" panose="020B0604030504040204" pitchFamily="34" charset="-128"/>
              </a:rPr>
              <a:t>環境省地球環境局地球温暖化対策課市場メカニズム室</a:t>
            </a:r>
            <a:r>
              <a:rPr kumimoji="0" lang="ja-JP" altLang="en-US" sz="685" kern="0" dirty="0">
                <a:solidFill>
                  <a:prstClr val="white"/>
                </a:solidFill>
                <a:latin typeface="Meiryo" panose="020B0604030504040204" pitchFamily="34" charset="-128"/>
                <a:ea typeface="Meiryo" panose="020B0604030504040204" pitchFamily="34" charset="-128"/>
              </a:rPr>
              <a:t>　　電話：</a:t>
            </a:r>
            <a:r>
              <a:rPr kumimoji="0" lang="en-US" altLang="ja-JP" sz="685" kern="0" dirty="0">
                <a:solidFill>
                  <a:prstClr val="white"/>
                </a:solidFill>
                <a:latin typeface="Meiryo" panose="020B0604030504040204" pitchFamily="34" charset="-128"/>
                <a:ea typeface="Meiryo" panose="020B0604030504040204" pitchFamily="34" charset="-128"/>
              </a:rPr>
              <a:t>03-5521-8354</a:t>
            </a:r>
            <a:r>
              <a:rPr kumimoji="0" lang="ja-JP" altLang="en-US" sz="685" kern="0" dirty="0">
                <a:solidFill>
                  <a:prstClr val="white"/>
                </a:solidFill>
                <a:latin typeface="Meiryo" panose="020B0604030504040204" pitchFamily="34" charset="-128"/>
                <a:ea typeface="Meiryo" panose="020B0604030504040204" pitchFamily="34" charset="-128"/>
              </a:rPr>
              <a:t>　</a:t>
            </a:r>
            <a:r>
              <a:rPr kumimoji="0" lang="en-US" altLang="ja-JP" sz="685" kern="0" dirty="0">
                <a:solidFill>
                  <a:prstClr val="white"/>
                </a:solidFill>
                <a:latin typeface="Meiryo" panose="020B0604030504040204" pitchFamily="34" charset="-128"/>
                <a:ea typeface="Meiryo" panose="020B0604030504040204" pitchFamily="34" charset="-128"/>
              </a:rPr>
              <a:t>FAX</a:t>
            </a:r>
            <a:r>
              <a:rPr kumimoji="0" lang="ja-JP" altLang="en-US" sz="685" kern="0" dirty="0">
                <a:solidFill>
                  <a:prstClr val="white"/>
                </a:solidFill>
                <a:latin typeface="Meiryo" panose="020B0604030504040204" pitchFamily="34" charset="-128"/>
                <a:ea typeface="Meiryo" panose="020B0604030504040204" pitchFamily="34" charset="-128"/>
              </a:rPr>
              <a:t>：</a:t>
            </a:r>
            <a:r>
              <a:rPr kumimoji="0" lang="en-US" altLang="ja-JP" sz="685" kern="0" dirty="0">
                <a:solidFill>
                  <a:prstClr val="white"/>
                </a:solidFill>
                <a:latin typeface="Meiryo" panose="020B0604030504040204" pitchFamily="34" charset="-128"/>
                <a:ea typeface="Meiryo" panose="020B0604030504040204" pitchFamily="34" charset="-128"/>
              </a:rPr>
              <a:t>03-3580-1382</a:t>
            </a:r>
            <a:endParaRPr kumimoji="0" lang="ja-JP" altLang="en-US" sz="685" kern="0" dirty="0">
              <a:solidFill>
                <a:prstClr val="white"/>
              </a:solidFill>
              <a:latin typeface="Meiryo" panose="020B0604030504040204" pitchFamily="34" charset="-128"/>
              <a:ea typeface="Meiryo" panose="020B0604030504040204" pitchFamily="34" charset="-128"/>
            </a:endParaRPr>
          </a:p>
        </p:txBody>
      </p:sp>
      <p:sp>
        <p:nvSpPr>
          <p:cNvPr id="70" name="角丸四角形 69"/>
          <p:cNvSpPr/>
          <p:nvPr/>
        </p:nvSpPr>
        <p:spPr>
          <a:xfrm>
            <a:off x="552196" y="478919"/>
            <a:ext cx="1714276" cy="645636"/>
          </a:xfrm>
          <a:prstGeom prst="roundRect">
            <a:avLst>
              <a:gd name="adj" fmla="val 7487"/>
            </a:avLst>
          </a:prstGeom>
          <a:solidFill>
            <a:schemeClr val="bg1"/>
          </a:solidFill>
          <a:ln w="28575">
            <a:solidFill>
              <a:srgbClr val="009C89"/>
            </a:solidFill>
          </a:ln>
        </p:spPr>
        <p:style>
          <a:lnRef idx="3">
            <a:schemeClr val="lt1"/>
          </a:lnRef>
          <a:fillRef idx="1">
            <a:schemeClr val="accent6"/>
          </a:fillRef>
          <a:effectRef idx="1">
            <a:schemeClr val="accent6"/>
          </a:effectRef>
          <a:fontRef idx="minor">
            <a:schemeClr val="lt1"/>
          </a:fontRef>
        </p:style>
        <p:txBody>
          <a:bodyPr rtlCol="0" anchor="ctr"/>
          <a:lstStyle/>
          <a:p>
            <a:pPr algn="ctr" defTabSz="895327"/>
            <a:endParaRPr lang="ja-JP" altLang="en-US" sz="1762" kern="0">
              <a:solidFill>
                <a:sysClr val="windowText" lastClr="000000"/>
              </a:solidFill>
              <a:latin typeface="Calibri" panose="020F0502020204030204"/>
              <a:ea typeface="游ゴシック" panose="020B0400000000000000" pitchFamily="50" charset="-128"/>
            </a:endParaRPr>
          </a:p>
        </p:txBody>
      </p:sp>
      <p:sp>
        <p:nvSpPr>
          <p:cNvPr id="73" name="片側の 2 つの角を丸めた四角形 72"/>
          <p:cNvSpPr/>
          <p:nvPr/>
        </p:nvSpPr>
        <p:spPr>
          <a:xfrm>
            <a:off x="552198" y="478918"/>
            <a:ext cx="1714273" cy="293314"/>
          </a:xfrm>
          <a:prstGeom prst="round2SameRect">
            <a:avLst/>
          </a:prstGeom>
          <a:solidFill>
            <a:srgbClr val="009C89"/>
          </a:solidFill>
          <a:ln w="28575">
            <a:solidFill>
              <a:srgbClr val="009C8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95327"/>
            <a:r>
              <a:rPr kumimoji="0" lang="ja-JP" altLang="en-US" sz="1077" b="1" kern="0" dirty="0">
                <a:solidFill>
                  <a:prstClr val="white"/>
                </a:solidFill>
                <a:latin typeface="Calibri" panose="020F0502020204030204"/>
                <a:ea typeface="游ゴシック" panose="020B0400000000000000" pitchFamily="50" charset="-128"/>
              </a:rPr>
              <a:t>省エネ設備導入</a:t>
            </a:r>
            <a:endParaRPr lang="ja-JP" altLang="en-US" sz="1077" b="1" kern="0" dirty="0">
              <a:solidFill>
                <a:prstClr val="white"/>
              </a:solidFill>
              <a:latin typeface="Calibri" panose="020F0502020204030204"/>
              <a:ea typeface="游ゴシック" panose="020B0400000000000000" pitchFamily="50" charset="-128"/>
            </a:endParaRPr>
          </a:p>
        </p:txBody>
      </p:sp>
      <p:sp>
        <p:nvSpPr>
          <p:cNvPr id="74" name="1 つの角を切り取った四角形 73"/>
          <p:cNvSpPr/>
          <p:nvPr/>
        </p:nvSpPr>
        <p:spPr>
          <a:xfrm flipV="1">
            <a:off x="1433058" y="821816"/>
            <a:ext cx="841554" cy="282957"/>
          </a:xfrm>
          <a:prstGeom prst="snip1Rect">
            <a:avLst/>
          </a:prstGeom>
          <a:solidFill>
            <a:srgbClr val="009C89"/>
          </a:solidFill>
          <a:ln>
            <a:solidFill>
              <a:srgbClr val="009C8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95327"/>
            <a:endParaRPr lang="ja-JP" altLang="en-US" sz="1762" kern="0" dirty="0">
              <a:solidFill>
                <a:sysClr val="windowText" lastClr="000000"/>
              </a:solidFill>
              <a:latin typeface="Calibri" panose="020F0502020204030204"/>
              <a:ea typeface="游ゴシック" panose="020B0400000000000000" pitchFamily="50" charset="-128"/>
            </a:endParaRPr>
          </a:p>
        </p:txBody>
      </p:sp>
      <p:sp>
        <p:nvSpPr>
          <p:cNvPr id="77" name="テキスト ボックス 76"/>
          <p:cNvSpPr txBox="1"/>
          <p:nvPr/>
        </p:nvSpPr>
        <p:spPr>
          <a:xfrm>
            <a:off x="1536672" y="883854"/>
            <a:ext cx="684803" cy="243015"/>
          </a:xfrm>
          <a:prstGeom prst="rect">
            <a:avLst/>
          </a:prstGeom>
          <a:noFill/>
        </p:spPr>
        <p:txBody>
          <a:bodyPr wrap="none" rtlCol="0">
            <a:spAutoFit/>
          </a:bodyPr>
          <a:lstStyle/>
          <a:p>
            <a:pPr defTabSz="895327"/>
            <a:r>
              <a:rPr kumimoji="0" lang="ja-JP" altLang="en-US" sz="979" b="1" kern="0" dirty="0">
                <a:solidFill>
                  <a:prstClr val="white"/>
                </a:solidFill>
                <a:latin typeface="Calibri" panose="020F0502020204030204"/>
                <a:ea typeface="游ゴシック" panose="020B0400000000000000" pitchFamily="50" charset="-128"/>
              </a:rPr>
              <a:t>民間</a:t>
            </a:r>
            <a:r>
              <a:rPr lang="ja-JP" altLang="en-US" sz="979" b="1" kern="0" dirty="0">
                <a:solidFill>
                  <a:prstClr val="white"/>
                </a:solidFill>
                <a:latin typeface="Calibri" panose="020F0502020204030204"/>
                <a:ea typeface="游ゴシック" panose="020B0400000000000000" pitchFamily="50" charset="-128"/>
              </a:rPr>
              <a:t>向け</a:t>
            </a:r>
          </a:p>
        </p:txBody>
      </p:sp>
      <p:sp>
        <p:nvSpPr>
          <p:cNvPr id="66" name="テキスト ボックス 65"/>
          <p:cNvSpPr txBox="1"/>
          <p:nvPr/>
        </p:nvSpPr>
        <p:spPr>
          <a:xfrm>
            <a:off x="6755266" y="292190"/>
            <a:ext cx="2856959" cy="424475"/>
          </a:xfrm>
          <a:prstGeom prst="rect">
            <a:avLst/>
          </a:prstGeom>
          <a:noFill/>
          <a:ln w="15875">
            <a:solidFill>
              <a:schemeClr val="tx1"/>
            </a:solidFill>
          </a:ln>
        </p:spPr>
        <p:style>
          <a:lnRef idx="2">
            <a:schemeClr val="accent6"/>
          </a:lnRef>
          <a:fillRef idx="1">
            <a:schemeClr val="lt1"/>
          </a:fillRef>
          <a:effectRef idx="0">
            <a:schemeClr val="accent6"/>
          </a:effectRef>
          <a:fontRef idx="minor">
            <a:schemeClr val="dk1"/>
          </a:fontRef>
        </p:style>
        <p:txBody>
          <a:bodyPr wrap="square">
            <a:spAutoFit/>
          </a:bodyPr>
          <a:lstStyle/>
          <a:p>
            <a:pPr defTabSz="493456">
              <a:defRPr/>
            </a:pPr>
            <a:r>
              <a:rPr kumimoji="0" lang="en-US" altLang="ja-JP" sz="1079"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2019</a:t>
            </a:r>
            <a:r>
              <a:rPr kumimoji="0" lang="ja-JP" altLang="en-US" sz="1079"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年度予算（案）</a:t>
            </a:r>
            <a:endParaRPr kumimoji="0" lang="en-US" altLang="ja-JP" sz="1079"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493456">
              <a:defRPr/>
            </a:pPr>
            <a:r>
              <a:rPr kumimoji="0" lang="en-US" altLang="ja-JP" sz="1079"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2,000</a:t>
            </a:r>
            <a:r>
              <a:rPr kumimoji="0" lang="ja-JP" altLang="en-US" sz="1079"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百万円の内数（</a:t>
            </a:r>
            <a:r>
              <a:rPr kumimoji="0" lang="en-US" altLang="ja-JP" sz="1079"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2,000</a:t>
            </a:r>
            <a:r>
              <a:rPr kumimoji="0" lang="ja-JP" altLang="en-US" sz="1079"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百万円の内数）</a:t>
            </a:r>
            <a:endParaRPr kumimoji="0" lang="en-US" altLang="ja-JP" sz="1079"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pic>
        <p:nvPicPr>
          <p:cNvPr id="2" name="図 1"/>
          <p:cNvPicPr>
            <a:picLocks noChangeAspect="1"/>
          </p:cNvPicPr>
          <p:nvPr/>
        </p:nvPicPr>
        <p:blipFill>
          <a:blip r:embed="rId7"/>
          <a:stretch>
            <a:fillRect/>
          </a:stretch>
        </p:blipFill>
        <p:spPr>
          <a:xfrm>
            <a:off x="366693" y="1807830"/>
            <a:ext cx="9883731" cy="4935673"/>
          </a:xfrm>
          <a:prstGeom prst="rect">
            <a:avLst/>
          </a:prstGeom>
        </p:spPr>
      </p:pic>
    </p:spTree>
    <p:extLst>
      <p:ext uri="{BB962C8B-B14F-4D97-AF65-F5344CB8AC3E}">
        <p14:creationId xmlns:p14="http://schemas.microsoft.com/office/powerpoint/2010/main" val="33683125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sz="3454" dirty="0">
                <a:latin typeface="+mn-ea"/>
                <a:ea typeface="+mn-ea"/>
              </a:rPr>
              <a:t>CO2</a:t>
            </a:r>
            <a:r>
              <a:rPr lang="ja-JP" altLang="en-US" sz="3454" dirty="0">
                <a:latin typeface="+mn-ea"/>
                <a:ea typeface="+mn-ea"/>
              </a:rPr>
              <a:t>削減ポテンシャル診断で提案する代表的なメニュー</a:t>
            </a:r>
          </a:p>
        </p:txBody>
      </p:sp>
      <p:graphicFrame>
        <p:nvGraphicFramePr>
          <p:cNvPr id="3" name="グラフ 2"/>
          <p:cNvGraphicFramePr>
            <a:graphicFrameLocks/>
          </p:cNvGraphicFramePr>
          <p:nvPr>
            <p:extLst/>
          </p:nvPr>
        </p:nvGraphicFramePr>
        <p:xfrm>
          <a:off x="32599" y="3405693"/>
          <a:ext cx="5440411" cy="3769095"/>
        </p:xfrm>
        <a:graphic>
          <a:graphicData uri="http://schemas.openxmlformats.org/drawingml/2006/chart">
            <c:chart xmlns:c="http://schemas.openxmlformats.org/drawingml/2006/chart" xmlns:r="http://schemas.openxmlformats.org/officeDocument/2006/relationships" r:id="rId3"/>
          </a:graphicData>
        </a:graphic>
      </p:graphicFrame>
      <p:sp>
        <p:nvSpPr>
          <p:cNvPr id="4" name="コンテンツ プレースホルダー 1"/>
          <p:cNvSpPr txBox="1">
            <a:spLocks/>
          </p:cNvSpPr>
          <p:nvPr/>
        </p:nvSpPr>
        <p:spPr>
          <a:xfrm>
            <a:off x="41040" y="4670685"/>
            <a:ext cx="9040066" cy="980084"/>
          </a:xfrm>
          <a:prstGeom prst="rect">
            <a:avLst/>
          </a:prstGeom>
        </p:spPr>
        <p:txBody>
          <a:bodyPr/>
          <a:lstStyle>
            <a:lvl1pPr marL="0" indent="0" algn="l" defTabSz="914400" rtl="0" eaLnBrk="1" latinLnBrk="0" hangingPunct="1">
              <a:spcBef>
                <a:spcPts val="480"/>
              </a:spcBef>
              <a:buFont typeface="Arial" pitchFamily="34" charset="0"/>
              <a:buNone/>
              <a:defRPr kumimoji="1" lang="ja-JP" altLang="en-US" sz="2000" kern="1200" baseline="0" dirty="0" smtClean="0">
                <a:solidFill>
                  <a:schemeClr val="tx1"/>
                </a:solidFill>
                <a:latin typeface="+mn-lt"/>
                <a:ea typeface="+mn-ea"/>
                <a:cs typeface="+mn-cs"/>
              </a:defRPr>
            </a:lvl1pPr>
            <a:lvl2pPr marL="254000" indent="-254000" algn="l" defTabSz="914400" rtl="0" eaLnBrk="1" latinLnBrk="0" hangingPunct="1">
              <a:spcBef>
                <a:spcPts val="480"/>
              </a:spcBef>
              <a:buClr>
                <a:srgbClr val="3E5E84"/>
              </a:buClr>
              <a:buFont typeface="Wingdings" pitchFamily="2" charset="2"/>
              <a:buChar char="n"/>
              <a:defRPr kumimoji="1" lang="ja-JP" altLang="en-US" sz="2000" kern="1200" baseline="0" dirty="0" smtClean="0">
                <a:solidFill>
                  <a:schemeClr val="tx1"/>
                </a:solidFill>
                <a:latin typeface="+mn-lt"/>
                <a:ea typeface="+mn-ea"/>
                <a:cs typeface="+mn-cs"/>
              </a:defRPr>
            </a:lvl2pPr>
            <a:lvl3pPr marL="571500" indent="-254000" algn="l" defTabSz="914400" rtl="0" eaLnBrk="1" latinLnBrk="0" hangingPunct="1">
              <a:spcBef>
                <a:spcPts val="420"/>
              </a:spcBef>
              <a:buClr>
                <a:srgbClr val="808080"/>
              </a:buClr>
              <a:buFont typeface="Wingdings" pitchFamily="2" charset="2"/>
              <a:buChar char="n"/>
              <a:defRPr kumimoji="1" lang="ja-JP" altLang="en-US" sz="1800" kern="1200" baseline="0" dirty="0" smtClean="0">
                <a:solidFill>
                  <a:schemeClr val="tx1"/>
                </a:solidFill>
                <a:latin typeface="+mn-lt"/>
                <a:ea typeface="+mn-ea"/>
                <a:cs typeface="+mn-cs"/>
              </a:defRPr>
            </a:lvl3pPr>
            <a:lvl4pPr marL="825500" indent="-190500" algn="l" defTabSz="914400" rtl="0" eaLnBrk="1" latinLnBrk="0" hangingPunct="1">
              <a:spcBef>
                <a:spcPts val="360"/>
              </a:spcBef>
              <a:buClr>
                <a:srgbClr val="558C99"/>
              </a:buClr>
              <a:buFont typeface="Wingdings" pitchFamily="2" charset="2"/>
              <a:buChar char="l"/>
              <a:defRPr kumimoji="1" lang="ja-JP" altLang="en-US" sz="1400" kern="1200" baseline="0" dirty="0" smtClean="0">
                <a:solidFill>
                  <a:schemeClr val="tx1"/>
                </a:solidFill>
                <a:latin typeface="+mn-lt"/>
                <a:ea typeface="+mn-ea"/>
                <a:cs typeface="+mn-cs"/>
              </a:defRPr>
            </a:lvl4pPr>
            <a:lvl5pPr marL="1079500" indent="-190500" algn="l" defTabSz="914400" rtl="0" eaLnBrk="1" latinLnBrk="0" hangingPunct="1">
              <a:spcBef>
                <a:spcPts val="360"/>
              </a:spcBef>
              <a:buClr>
                <a:srgbClr val="C0C0C0"/>
              </a:buClr>
              <a:buFont typeface="Wingdings" pitchFamily="2" charset="2"/>
              <a:buChar char="l"/>
              <a:defRPr kumimoji="1" lang="ja-JP" altLang="en-US" sz="1400" kern="1200" baseline="0" dirty="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defTabSz="986912">
              <a:spcBef>
                <a:spcPts val="518"/>
              </a:spcBef>
              <a:defRPr/>
            </a:pPr>
            <a:endParaRPr lang="ja-JP" altLang="en-US" sz="1511">
              <a:solidFill>
                <a:prstClr val="black"/>
              </a:solidFill>
              <a:latin typeface="Meiryo UI"/>
              <a:ea typeface="Meiryo UI"/>
              <a:cs typeface="メイリオ" pitchFamily="50" charset="-128"/>
            </a:endParaRPr>
          </a:p>
        </p:txBody>
      </p:sp>
      <p:sp>
        <p:nvSpPr>
          <p:cNvPr id="5" name="角丸四角形 6"/>
          <p:cNvSpPr/>
          <p:nvPr/>
        </p:nvSpPr>
        <p:spPr>
          <a:xfrm>
            <a:off x="119219" y="1465364"/>
            <a:ext cx="5090106" cy="1868986"/>
          </a:xfrm>
          <a:prstGeom prst="roundRect">
            <a:avLst/>
          </a:prstGeom>
          <a:solidFill>
            <a:sysClr val="window" lastClr="FFFFFF"/>
          </a:solidFill>
          <a:ln w="25400" cap="flat" cmpd="sng" algn="ctr">
            <a:solidFill>
              <a:srgbClr val="4F81BD"/>
            </a:solidFill>
            <a:prstDash val="solid"/>
          </a:ln>
          <a:effectLst/>
        </p:spPr>
        <p:txBody>
          <a:bodyPr lIns="0" tIns="0" rIns="0" bIns="0" anchor="ctr"/>
          <a:lstStyle/>
          <a:p>
            <a:pPr marL="341623" indent="-341623" defTabSz="493456">
              <a:lnSpc>
                <a:spcPts val="2051"/>
              </a:lnSpc>
              <a:spcBef>
                <a:spcPts val="648"/>
              </a:spcBef>
              <a:buFont typeface="Wingdings" panose="05000000000000000000" pitchFamily="2" charset="2"/>
              <a:buChar char="l"/>
              <a:defRPr/>
            </a:pPr>
            <a:r>
              <a:rPr kumimoji="0" lang="en-US" altLang="ja-JP" sz="1943" kern="0" dirty="0">
                <a:solidFill>
                  <a:prstClr val="black"/>
                </a:solidFill>
                <a:latin typeface="Meiryo UI"/>
                <a:ea typeface="Meiryo UI"/>
                <a:cs typeface="メイリオ" pitchFamily="50" charset="-128"/>
              </a:rPr>
              <a:t>LED</a:t>
            </a:r>
            <a:r>
              <a:rPr kumimoji="0" lang="ja-JP" altLang="en-US" sz="1943" kern="0" dirty="0">
                <a:solidFill>
                  <a:prstClr val="black"/>
                </a:solidFill>
                <a:latin typeface="Meiryo UI"/>
                <a:ea typeface="Meiryo UI"/>
                <a:cs typeface="メイリオ" pitchFamily="50" charset="-128"/>
              </a:rPr>
              <a:t>照明の導入、高効率空調機への更新、建物の断熱強化、空調機のスケジュール運転・断続運転制御システムの導入などが多数。</a:t>
            </a:r>
          </a:p>
          <a:p>
            <a:pPr marL="341623" indent="-341623" defTabSz="493456">
              <a:lnSpc>
                <a:spcPts val="2051"/>
              </a:lnSpc>
              <a:spcBef>
                <a:spcPts val="648"/>
              </a:spcBef>
              <a:buFont typeface="Wingdings" panose="05000000000000000000" pitchFamily="2" charset="2"/>
              <a:buChar char="l"/>
              <a:defRPr/>
            </a:pPr>
            <a:r>
              <a:rPr kumimoji="0" lang="ja-JP" altLang="en-US" sz="1943" kern="0" dirty="0">
                <a:solidFill>
                  <a:prstClr val="black"/>
                </a:solidFill>
                <a:latin typeface="Meiryo UI"/>
                <a:ea typeface="Meiryo UI"/>
                <a:cs typeface="メイリオ" pitchFamily="50" charset="-128"/>
              </a:rPr>
              <a:t>運用改善については、空調の温湿度条件緩和・不要時の停止などが多数。</a:t>
            </a:r>
          </a:p>
        </p:txBody>
      </p:sp>
      <p:sp>
        <p:nvSpPr>
          <p:cNvPr id="6" name="タイトル 1"/>
          <p:cNvSpPr txBox="1">
            <a:spLocks/>
          </p:cNvSpPr>
          <p:nvPr/>
        </p:nvSpPr>
        <p:spPr bwMode="auto">
          <a:xfrm>
            <a:off x="-35861" y="-353511"/>
            <a:ext cx="10688386" cy="563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8694" tIns="49347" rIns="98694" bIns="49347" numCol="1" anchor="ctr" anchorCtr="0" compatLnSpc="1">
            <a:prstTxWarp prst="textNoShape">
              <a:avLst/>
            </a:prstTxWarp>
          </a:bodyPr>
          <a:lst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7200" algn="ctr" rtl="0" fontAlgn="base">
              <a:spcBef>
                <a:spcPct val="0"/>
              </a:spcBef>
              <a:spcAft>
                <a:spcPct val="0"/>
              </a:spcAft>
              <a:defRPr kumimoji="1" sz="4400">
                <a:solidFill>
                  <a:schemeClr val="tx1"/>
                </a:solidFill>
                <a:latin typeface="Calibri" pitchFamily="34" charset="0"/>
                <a:ea typeface="ＭＳ Ｐゴシック" charset="-128"/>
              </a:defRPr>
            </a:lvl6pPr>
            <a:lvl7pPr marL="914400" algn="ctr" rtl="0" fontAlgn="base">
              <a:spcBef>
                <a:spcPct val="0"/>
              </a:spcBef>
              <a:spcAft>
                <a:spcPct val="0"/>
              </a:spcAft>
              <a:defRPr kumimoji="1" sz="4400">
                <a:solidFill>
                  <a:schemeClr val="tx1"/>
                </a:solidFill>
                <a:latin typeface="Calibri" pitchFamily="34" charset="0"/>
                <a:ea typeface="ＭＳ Ｐゴシック"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charset="-128"/>
              </a:defRPr>
            </a:lvl9pPr>
          </a:lstStyle>
          <a:p>
            <a:pPr defTabSz="493456" eaLnBrk="1" hangingPunct="1"/>
            <a:endParaRPr lang="ja-JP" altLang="en-US" sz="3022" b="1" dirty="0">
              <a:solidFill>
                <a:prstClr val="black"/>
              </a:solidFill>
              <a:latin typeface="Meiryo UI"/>
              <a:ea typeface="Meiryo UI"/>
              <a:cs typeface="メイリオ" pitchFamily="50" charset="-128"/>
            </a:endParaRPr>
          </a:p>
        </p:txBody>
      </p:sp>
      <p:sp>
        <p:nvSpPr>
          <p:cNvPr id="8" name="テキスト ボックス 7"/>
          <p:cNvSpPr txBox="1"/>
          <p:nvPr/>
        </p:nvSpPr>
        <p:spPr>
          <a:xfrm>
            <a:off x="1911264" y="1000027"/>
            <a:ext cx="1511952" cy="490904"/>
          </a:xfrm>
          <a:prstGeom prst="rect">
            <a:avLst/>
          </a:prstGeom>
          <a:noFill/>
        </p:spPr>
        <p:txBody>
          <a:bodyPr wrap="none" rtlCol="0">
            <a:spAutoFit/>
          </a:bodyPr>
          <a:lstStyle/>
          <a:p>
            <a:pPr defTabSz="493456"/>
            <a:r>
              <a:rPr kumimoji="0" lang="ja-JP" altLang="en-US" sz="2590" dirty="0">
                <a:solidFill>
                  <a:prstClr val="black"/>
                </a:solidFill>
                <a:latin typeface="Meiryo UI"/>
                <a:ea typeface="Meiryo UI"/>
                <a:cs typeface="メイリオ" pitchFamily="50" charset="-128"/>
              </a:rPr>
              <a:t>業務部門</a:t>
            </a:r>
          </a:p>
        </p:txBody>
      </p:sp>
      <p:graphicFrame>
        <p:nvGraphicFramePr>
          <p:cNvPr id="10" name="グラフ 9"/>
          <p:cNvGraphicFramePr>
            <a:graphicFrameLocks/>
          </p:cNvGraphicFramePr>
          <p:nvPr>
            <p:extLst/>
          </p:nvPr>
        </p:nvGraphicFramePr>
        <p:xfrm>
          <a:off x="5486997" y="3428858"/>
          <a:ext cx="5439808" cy="3769010"/>
        </p:xfrm>
        <a:graphic>
          <a:graphicData uri="http://schemas.openxmlformats.org/drawingml/2006/chart">
            <c:chart xmlns:c="http://schemas.openxmlformats.org/drawingml/2006/chart" xmlns:r="http://schemas.openxmlformats.org/officeDocument/2006/relationships" r:id="rId4"/>
          </a:graphicData>
        </a:graphic>
      </p:graphicFrame>
      <p:sp>
        <p:nvSpPr>
          <p:cNvPr id="11" name="テキスト ボックス 10"/>
          <p:cNvSpPr txBox="1"/>
          <p:nvPr/>
        </p:nvSpPr>
        <p:spPr bwMode="auto">
          <a:xfrm>
            <a:off x="9326" y="7201794"/>
            <a:ext cx="8397650" cy="324833"/>
          </a:xfrm>
          <a:prstGeom prst="rect">
            <a:avLst/>
          </a:prstGeom>
          <a:noFill/>
        </p:spPr>
        <p:txBody>
          <a:bodyPr wrap="square">
            <a:spAutoFit/>
          </a:bodyPr>
          <a:lstStyle/>
          <a:p>
            <a:pPr marL="360603" indent="-360603" defTabSz="493456">
              <a:defRPr/>
            </a:pPr>
            <a:r>
              <a:rPr kumimoji="0" lang="ja-JP" altLang="en-US" sz="1511" dirty="0">
                <a:solidFill>
                  <a:prstClr val="black"/>
                </a:solidFill>
                <a:latin typeface="Meiryo UI"/>
                <a:ea typeface="Meiryo UI"/>
                <a:cs typeface="メイリオ" pitchFamily="50" charset="-128"/>
              </a:rPr>
              <a:t>出典）　平成</a:t>
            </a:r>
            <a:r>
              <a:rPr kumimoji="0" lang="en-US" altLang="ja-JP" sz="1511" dirty="0">
                <a:solidFill>
                  <a:prstClr val="black"/>
                </a:solidFill>
                <a:latin typeface="Meiryo UI"/>
                <a:ea typeface="Meiryo UI"/>
                <a:cs typeface="メイリオ" pitchFamily="50" charset="-128"/>
              </a:rPr>
              <a:t>28</a:t>
            </a:r>
            <a:r>
              <a:rPr kumimoji="0" lang="ja-JP" altLang="en-US" sz="1511" dirty="0">
                <a:solidFill>
                  <a:prstClr val="black"/>
                </a:solidFill>
                <a:latin typeface="Meiryo UI"/>
                <a:ea typeface="Meiryo UI"/>
                <a:cs typeface="メイリオ" pitchFamily="50" charset="-128"/>
              </a:rPr>
              <a:t>年度環境省</a:t>
            </a:r>
            <a:r>
              <a:rPr kumimoji="0" lang="en-US" altLang="ja-JP" sz="1511" dirty="0">
                <a:solidFill>
                  <a:prstClr val="black"/>
                </a:solidFill>
                <a:latin typeface="Meiryo UI"/>
                <a:ea typeface="Meiryo UI"/>
                <a:cs typeface="メイリオ" pitchFamily="50" charset="-128"/>
              </a:rPr>
              <a:t>CO2</a:t>
            </a:r>
            <a:r>
              <a:rPr kumimoji="0" lang="ja-JP" altLang="en-US" sz="1511" dirty="0">
                <a:solidFill>
                  <a:prstClr val="black"/>
                </a:solidFill>
                <a:latin typeface="Meiryo UI"/>
                <a:ea typeface="Meiryo UI"/>
                <a:cs typeface="メイリオ" pitchFamily="50" charset="-128"/>
              </a:rPr>
              <a:t>削減・ポテンシャル診断事業　診断結果報告書</a:t>
            </a:r>
          </a:p>
        </p:txBody>
      </p:sp>
      <p:sp>
        <p:nvSpPr>
          <p:cNvPr id="12" name="角丸四角形 10"/>
          <p:cNvSpPr/>
          <p:nvPr/>
        </p:nvSpPr>
        <p:spPr>
          <a:xfrm>
            <a:off x="5408672" y="1468278"/>
            <a:ext cx="5128962" cy="1904928"/>
          </a:xfrm>
          <a:prstGeom prst="roundRect">
            <a:avLst/>
          </a:prstGeom>
          <a:solidFill>
            <a:sysClr val="window" lastClr="FFFFFF"/>
          </a:solidFill>
          <a:ln w="25400" cap="flat" cmpd="sng" algn="ctr">
            <a:solidFill>
              <a:srgbClr val="4F81BD"/>
            </a:solidFill>
            <a:prstDash val="solid"/>
          </a:ln>
          <a:effectLst/>
        </p:spPr>
        <p:txBody>
          <a:bodyPr lIns="0" tIns="77712" rIns="0" bIns="0" anchor="ctr"/>
          <a:lstStyle/>
          <a:p>
            <a:pPr marL="341623" indent="-341623" defTabSz="493456">
              <a:lnSpc>
                <a:spcPts val="1835"/>
              </a:lnSpc>
              <a:buFont typeface="Wingdings" panose="05000000000000000000" pitchFamily="2" charset="2"/>
              <a:buChar char="l"/>
              <a:defRPr/>
            </a:pPr>
            <a:r>
              <a:rPr kumimoji="0" lang="en-US" altLang="ja-JP" sz="1943" kern="0" dirty="0">
                <a:solidFill>
                  <a:prstClr val="black"/>
                </a:solidFill>
                <a:latin typeface="Meiryo UI"/>
                <a:ea typeface="Meiryo UI"/>
                <a:cs typeface="メイリオ" pitchFamily="50" charset="-128"/>
              </a:rPr>
              <a:t>LED</a:t>
            </a:r>
            <a:r>
              <a:rPr kumimoji="0" lang="ja-JP" altLang="en-US" sz="1943" kern="0" dirty="0">
                <a:solidFill>
                  <a:prstClr val="black"/>
                </a:solidFill>
                <a:latin typeface="Meiryo UI"/>
                <a:ea typeface="Meiryo UI"/>
                <a:cs typeface="メイリオ" pitchFamily="50" charset="-128"/>
              </a:rPr>
              <a:t>照明の導入、熱輸送配管の断熱化、流体機械（ポンプ、ファン等）の回転数制御など、ユーティリティ設備の導入などの提案が多数。</a:t>
            </a:r>
          </a:p>
          <a:p>
            <a:pPr marL="341623" indent="-341623" defTabSz="493456">
              <a:lnSpc>
                <a:spcPts val="1943"/>
              </a:lnSpc>
              <a:buFont typeface="Wingdings" panose="05000000000000000000" pitchFamily="2" charset="2"/>
              <a:buChar char="l"/>
              <a:defRPr/>
            </a:pPr>
            <a:r>
              <a:rPr kumimoji="0" lang="ja-JP" altLang="en-US" sz="1943" kern="0" dirty="0">
                <a:solidFill>
                  <a:prstClr val="black"/>
                </a:solidFill>
                <a:latin typeface="Meiryo UI"/>
                <a:ea typeface="Meiryo UI"/>
                <a:cs typeface="メイリオ" pitchFamily="50" charset="-128"/>
              </a:rPr>
              <a:t>運用改善については、コンプレッサ等の吐出圧管理や流体機械（ポンプ、ファン等）の空気漏れ改善、不要時停止などが多数。</a:t>
            </a:r>
          </a:p>
        </p:txBody>
      </p:sp>
      <p:sp>
        <p:nvSpPr>
          <p:cNvPr id="13" name="テキスト ボックス 12"/>
          <p:cNvSpPr txBox="1"/>
          <p:nvPr/>
        </p:nvSpPr>
        <p:spPr>
          <a:xfrm>
            <a:off x="7288910" y="1000027"/>
            <a:ext cx="1511952" cy="490904"/>
          </a:xfrm>
          <a:prstGeom prst="rect">
            <a:avLst/>
          </a:prstGeom>
          <a:noFill/>
        </p:spPr>
        <p:txBody>
          <a:bodyPr wrap="none" rtlCol="0">
            <a:spAutoFit/>
          </a:bodyPr>
          <a:lstStyle/>
          <a:p>
            <a:pPr defTabSz="493456"/>
            <a:r>
              <a:rPr kumimoji="0" lang="ja-JP" altLang="en-US" sz="2590" dirty="0">
                <a:solidFill>
                  <a:prstClr val="black"/>
                </a:solidFill>
                <a:latin typeface="Meiryo UI"/>
                <a:ea typeface="Meiryo UI"/>
                <a:cs typeface="メイリオ" pitchFamily="50" charset="-128"/>
              </a:rPr>
              <a:t>産業部門</a:t>
            </a:r>
          </a:p>
        </p:txBody>
      </p:sp>
      <p:sp>
        <p:nvSpPr>
          <p:cNvPr id="14" name="テキスト ボックス 13"/>
          <p:cNvSpPr txBox="1"/>
          <p:nvPr/>
        </p:nvSpPr>
        <p:spPr>
          <a:xfrm>
            <a:off x="2752798" y="4103790"/>
            <a:ext cx="1398963" cy="398630"/>
          </a:xfrm>
          <a:prstGeom prst="rect">
            <a:avLst/>
          </a:prstGeom>
          <a:noFill/>
        </p:spPr>
        <p:txBody>
          <a:bodyPr wrap="none" rtlCol="0">
            <a:noAutofit/>
          </a:bodyPr>
          <a:lstStyle/>
          <a:p>
            <a:pPr algn="ctr" defTabSz="493456"/>
            <a:r>
              <a:rPr kumimoji="0" lang="en-US" altLang="ja-JP" sz="1511" dirty="0">
                <a:solidFill>
                  <a:prstClr val="black"/>
                </a:solidFill>
                <a:latin typeface="Meiryo UI"/>
                <a:ea typeface="Meiryo UI"/>
                <a:cs typeface="メイリオ" pitchFamily="50" charset="-128"/>
              </a:rPr>
              <a:t>LED</a:t>
            </a:r>
            <a:r>
              <a:rPr kumimoji="0" lang="ja-JP" altLang="en-US" sz="1511" dirty="0">
                <a:solidFill>
                  <a:prstClr val="black"/>
                </a:solidFill>
                <a:latin typeface="Meiryo UI"/>
                <a:ea typeface="Meiryo UI"/>
                <a:cs typeface="メイリオ" pitchFamily="50" charset="-128"/>
              </a:rPr>
              <a:t>照明の導入</a:t>
            </a:r>
            <a:endParaRPr kumimoji="0" lang="en-US" altLang="ja-JP" sz="1511" dirty="0">
              <a:solidFill>
                <a:prstClr val="black"/>
              </a:solidFill>
              <a:latin typeface="Meiryo UI"/>
              <a:ea typeface="Meiryo UI"/>
              <a:cs typeface="メイリオ" pitchFamily="50" charset="-128"/>
            </a:endParaRPr>
          </a:p>
          <a:p>
            <a:pPr algn="ctr" defTabSz="493456"/>
            <a:r>
              <a:rPr kumimoji="0" lang="en-US" altLang="ja-JP" sz="1511" dirty="0">
                <a:solidFill>
                  <a:prstClr val="black"/>
                </a:solidFill>
                <a:latin typeface="Meiryo UI"/>
                <a:ea typeface="Meiryo UI"/>
                <a:cs typeface="メイリオ" pitchFamily="50" charset="-128"/>
              </a:rPr>
              <a:t>16</a:t>
            </a:r>
            <a:r>
              <a:rPr kumimoji="0" lang="ja-JP" altLang="en-US" sz="1511" dirty="0">
                <a:solidFill>
                  <a:prstClr val="black"/>
                </a:solidFill>
                <a:latin typeface="Meiryo UI"/>
                <a:ea typeface="Meiryo UI"/>
                <a:cs typeface="メイリオ" pitchFamily="50" charset="-128"/>
              </a:rPr>
              <a:t>％</a:t>
            </a:r>
          </a:p>
        </p:txBody>
      </p:sp>
      <p:sp>
        <p:nvSpPr>
          <p:cNvPr id="15" name="テキスト ボックス 14"/>
          <p:cNvSpPr txBox="1"/>
          <p:nvPr/>
        </p:nvSpPr>
        <p:spPr>
          <a:xfrm>
            <a:off x="3685440" y="4800194"/>
            <a:ext cx="1398963" cy="398630"/>
          </a:xfrm>
          <a:prstGeom prst="rect">
            <a:avLst/>
          </a:prstGeom>
          <a:noFill/>
        </p:spPr>
        <p:txBody>
          <a:bodyPr wrap="none" rtlCol="0">
            <a:noAutofit/>
          </a:bodyPr>
          <a:lstStyle/>
          <a:p>
            <a:pPr algn="ctr" defTabSz="493456"/>
            <a:r>
              <a:rPr kumimoji="0" lang="ja-JP" altLang="en-US" sz="1511" dirty="0">
                <a:solidFill>
                  <a:prstClr val="black"/>
                </a:solidFill>
                <a:latin typeface="Meiryo UI"/>
                <a:ea typeface="Meiryo UI"/>
                <a:cs typeface="メイリオ" pitchFamily="50" charset="-128"/>
              </a:rPr>
              <a:t>高効率空調機</a:t>
            </a:r>
            <a:endParaRPr kumimoji="0" lang="en-US" altLang="ja-JP" sz="1511" dirty="0">
              <a:solidFill>
                <a:prstClr val="black"/>
              </a:solidFill>
              <a:latin typeface="Meiryo UI"/>
              <a:ea typeface="Meiryo UI"/>
              <a:cs typeface="メイリオ" pitchFamily="50" charset="-128"/>
            </a:endParaRPr>
          </a:p>
          <a:p>
            <a:pPr algn="ctr" defTabSz="493456"/>
            <a:r>
              <a:rPr kumimoji="0" lang="ja-JP" altLang="en-US" sz="1511" dirty="0" err="1">
                <a:solidFill>
                  <a:prstClr val="black"/>
                </a:solidFill>
                <a:latin typeface="Meiryo UI"/>
                <a:ea typeface="Meiryo UI"/>
                <a:cs typeface="メイリオ" pitchFamily="50" charset="-128"/>
              </a:rPr>
              <a:t>への</a:t>
            </a:r>
            <a:r>
              <a:rPr kumimoji="0" lang="ja-JP" altLang="en-US" sz="1511" dirty="0">
                <a:solidFill>
                  <a:prstClr val="black"/>
                </a:solidFill>
                <a:latin typeface="Meiryo UI"/>
                <a:ea typeface="Meiryo UI"/>
                <a:cs typeface="メイリオ" pitchFamily="50" charset="-128"/>
              </a:rPr>
              <a:t>更新</a:t>
            </a:r>
            <a:endParaRPr kumimoji="0" lang="en-US" altLang="ja-JP" sz="1511" dirty="0">
              <a:solidFill>
                <a:prstClr val="black"/>
              </a:solidFill>
              <a:latin typeface="Meiryo UI"/>
              <a:ea typeface="Meiryo UI"/>
              <a:cs typeface="メイリオ" pitchFamily="50" charset="-128"/>
            </a:endParaRPr>
          </a:p>
          <a:p>
            <a:pPr algn="ctr" defTabSz="493456"/>
            <a:r>
              <a:rPr kumimoji="0" lang="en-US" altLang="ja-JP" sz="1511" dirty="0">
                <a:solidFill>
                  <a:prstClr val="black"/>
                </a:solidFill>
                <a:latin typeface="Meiryo UI"/>
                <a:ea typeface="Meiryo UI"/>
                <a:cs typeface="メイリオ" pitchFamily="50" charset="-128"/>
              </a:rPr>
              <a:t>16</a:t>
            </a:r>
            <a:r>
              <a:rPr kumimoji="0" lang="ja-JP" altLang="en-US" sz="1511" dirty="0">
                <a:solidFill>
                  <a:prstClr val="black"/>
                </a:solidFill>
                <a:latin typeface="Meiryo UI"/>
                <a:ea typeface="Meiryo UI"/>
                <a:cs typeface="メイリオ" pitchFamily="50" charset="-128"/>
              </a:rPr>
              <a:t>％</a:t>
            </a:r>
          </a:p>
        </p:txBody>
      </p:sp>
      <p:sp>
        <p:nvSpPr>
          <p:cNvPr id="16" name="テキスト ボックス 15"/>
          <p:cNvSpPr txBox="1"/>
          <p:nvPr/>
        </p:nvSpPr>
        <p:spPr>
          <a:xfrm>
            <a:off x="1251519" y="5925201"/>
            <a:ext cx="1398963" cy="398630"/>
          </a:xfrm>
          <a:prstGeom prst="rect">
            <a:avLst/>
          </a:prstGeom>
          <a:noFill/>
        </p:spPr>
        <p:txBody>
          <a:bodyPr wrap="none" rtlCol="0">
            <a:noAutofit/>
          </a:bodyPr>
          <a:lstStyle/>
          <a:p>
            <a:pPr algn="ctr" defTabSz="493456"/>
            <a:r>
              <a:rPr kumimoji="0" lang="ja-JP" altLang="en-US" sz="1511" dirty="0">
                <a:solidFill>
                  <a:prstClr val="black"/>
                </a:solidFill>
                <a:latin typeface="Meiryo UI"/>
                <a:ea typeface="Meiryo UI"/>
                <a:cs typeface="メイリオ" pitchFamily="50" charset="-128"/>
              </a:rPr>
              <a:t>その他</a:t>
            </a:r>
            <a:endParaRPr kumimoji="0" lang="en-US" altLang="ja-JP" sz="1511" dirty="0">
              <a:solidFill>
                <a:prstClr val="black"/>
              </a:solidFill>
              <a:latin typeface="Meiryo UI"/>
              <a:ea typeface="Meiryo UI"/>
              <a:cs typeface="メイリオ" pitchFamily="50" charset="-128"/>
            </a:endParaRPr>
          </a:p>
          <a:p>
            <a:pPr algn="ctr" defTabSz="493456"/>
            <a:r>
              <a:rPr kumimoji="0" lang="en-US" altLang="ja-JP" sz="1511" dirty="0">
                <a:solidFill>
                  <a:prstClr val="black"/>
                </a:solidFill>
                <a:latin typeface="Meiryo UI"/>
                <a:ea typeface="Meiryo UI"/>
                <a:cs typeface="メイリオ" pitchFamily="50" charset="-128"/>
              </a:rPr>
              <a:t>23</a:t>
            </a:r>
            <a:r>
              <a:rPr kumimoji="0" lang="ja-JP" altLang="en-US" sz="1511" dirty="0">
                <a:solidFill>
                  <a:prstClr val="black"/>
                </a:solidFill>
                <a:latin typeface="Meiryo UI"/>
                <a:ea typeface="Meiryo UI"/>
                <a:cs typeface="メイリオ" pitchFamily="50" charset="-128"/>
              </a:rPr>
              <a:t>％</a:t>
            </a:r>
          </a:p>
        </p:txBody>
      </p:sp>
      <p:sp>
        <p:nvSpPr>
          <p:cNvPr id="17" name="テキスト ボックス 16"/>
          <p:cNvSpPr txBox="1"/>
          <p:nvPr/>
        </p:nvSpPr>
        <p:spPr>
          <a:xfrm>
            <a:off x="3814484" y="6752068"/>
            <a:ext cx="1398963" cy="398630"/>
          </a:xfrm>
          <a:prstGeom prst="rect">
            <a:avLst/>
          </a:prstGeom>
          <a:noFill/>
        </p:spPr>
        <p:txBody>
          <a:bodyPr wrap="none" rtlCol="0">
            <a:noAutofit/>
          </a:bodyPr>
          <a:lstStyle/>
          <a:p>
            <a:pPr algn="ctr" defTabSz="493456"/>
            <a:r>
              <a:rPr kumimoji="0" lang="ja-JP" altLang="en-US" sz="1511" dirty="0">
                <a:solidFill>
                  <a:prstClr val="black"/>
                </a:solidFill>
                <a:latin typeface="Meiryo UI"/>
                <a:ea typeface="Meiryo UI"/>
                <a:cs typeface="メイリオ" pitchFamily="50" charset="-128"/>
              </a:rPr>
              <a:t>建物の断熱強化等</a:t>
            </a:r>
          </a:p>
        </p:txBody>
      </p:sp>
      <p:sp>
        <p:nvSpPr>
          <p:cNvPr id="18" name="右中かっこ 17"/>
          <p:cNvSpPr/>
          <p:nvPr/>
        </p:nvSpPr>
        <p:spPr>
          <a:xfrm rot="2601697">
            <a:off x="3549963" y="5526158"/>
            <a:ext cx="562587" cy="1696252"/>
          </a:xfrm>
          <a:prstGeom prst="rightBrace">
            <a:avLst/>
          </a:prstGeom>
          <a:noFill/>
          <a:ln w="9525" cap="flat" cmpd="sng" algn="ctr">
            <a:solidFill>
              <a:sysClr val="windowText" lastClr="000000"/>
            </a:solidFill>
            <a:prstDash val="solid"/>
          </a:ln>
          <a:effectLst/>
        </p:spPr>
        <p:txBody>
          <a:bodyPr rtlCol="0" anchor="ctr"/>
          <a:lstStyle/>
          <a:p>
            <a:pPr algn="ctr" defTabSz="493456">
              <a:defRPr/>
            </a:pPr>
            <a:endParaRPr kumimoji="0" lang="ja-JP" altLang="en-US" sz="1511" kern="0">
              <a:solidFill>
                <a:prstClr val="black"/>
              </a:solidFill>
              <a:latin typeface="Meiryo UI"/>
              <a:ea typeface="Meiryo UI"/>
              <a:cs typeface="メイリオ" pitchFamily="50" charset="-128"/>
            </a:endParaRPr>
          </a:p>
        </p:txBody>
      </p:sp>
      <p:sp>
        <p:nvSpPr>
          <p:cNvPr id="19" name="テキスト ボックス 18"/>
          <p:cNvSpPr txBox="1"/>
          <p:nvPr/>
        </p:nvSpPr>
        <p:spPr>
          <a:xfrm>
            <a:off x="188034" y="5198824"/>
            <a:ext cx="1398963" cy="398630"/>
          </a:xfrm>
          <a:prstGeom prst="rect">
            <a:avLst/>
          </a:prstGeom>
          <a:noFill/>
        </p:spPr>
        <p:txBody>
          <a:bodyPr wrap="none" rtlCol="0">
            <a:noAutofit/>
          </a:bodyPr>
          <a:lstStyle/>
          <a:p>
            <a:pPr algn="ctr" defTabSz="493456"/>
            <a:r>
              <a:rPr kumimoji="0" lang="ja-JP" altLang="en-US" sz="1511" dirty="0">
                <a:solidFill>
                  <a:prstClr val="black"/>
                </a:solidFill>
                <a:latin typeface="Meiryo UI"/>
                <a:ea typeface="Meiryo UI"/>
                <a:cs typeface="メイリオ" pitchFamily="50" charset="-128"/>
              </a:rPr>
              <a:t>冷暖房設定温度</a:t>
            </a:r>
            <a:endParaRPr kumimoji="0" lang="en-US" altLang="ja-JP" sz="1511" dirty="0">
              <a:solidFill>
                <a:prstClr val="black"/>
              </a:solidFill>
              <a:latin typeface="Meiryo UI"/>
              <a:ea typeface="Meiryo UI"/>
              <a:cs typeface="メイリオ" pitchFamily="50" charset="-128"/>
            </a:endParaRPr>
          </a:p>
          <a:p>
            <a:pPr algn="ctr" defTabSz="493456"/>
            <a:r>
              <a:rPr kumimoji="0" lang="ja-JP" altLang="en-US" sz="1511" dirty="0">
                <a:solidFill>
                  <a:prstClr val="black"/>
                </a:solidFill>
                <a:latin typeface="Meiryo UI"/>
                <a:ea typeface="Meiryo UI"/>
                <a:cs typeface="メイリオ" pitchFamily="50" charset="-128"/>
              </a:rPr>
              <a:t>湿度の緩和</a:t>
            </a:r>
            <a:endParaRPr kumimoji="0" lang="en-US" altLang="ja-JP" sz="1511" dirty="0">
              <a:solidFill>
                <a:prstClr val="black"/>
              </a:solidFill>
              <a:latin typeface="Meiryo UI"/>
              <a:ea typeface="Meiryo UI"/>
              <a:cs typeface="メイリオ" pitchFamily="50" charset="-128"/>
            </a:endParaRPr>
          </a:p>
          <a:p>
            <a:pPr algn="ctr" defTabSz="493456"/>
            <a:r>
              <a:rPr kumimoji="0" lang="en-US" altLang="ja-JP" sz="1511" dirty="0">
                <a:solidFill>
                  <a:prstClr val="black"/>
                </a:solidFill>
                <a:latin typeface="Meiryo UI"/>
                <a:ea typeface="Meiryo UI"/>
                <a:cs typeface="メイリオ" pitchFamily="50" charset="-128"/>
              </a:rPr>
              <a:t>7</a:t>
            </a:r>
            <a:r>
              <a:rPr kumimoji="0" lang="ja-JP" altLang="en-US" sz="1511" dirty="0">
                <a:solidFill>
                  <a:prstClr val="black"/>
                </a:solidFill>
                <a:latin typeface="Meiryo UI"/>
                <a:ea typeface="Meiryo UI"/>
                <a:cs typeface="メイリオ" pitchFamily="50" charset="-128"/>
              </a:rPr>
              <a:t>％</a:t>
            </a:r>
          </a:p>
        </p:txBody>
      </p:sp>
      <p:sp>
        <p:nvSpPr>
          <p:cNvPr id="20" name="テキスト ボックス 19"/>
          <p:cNvSpPr txBox="1"/>
          <p:nvPr/>
        </p:nvSpPr>
        <p:spPr>
          <a:xfrm>
            <a:off x="552038" y="4600880"/>
            <a:ext cx="1398963" cy="398630"/>
          </a:xfrm>
          <a:prstGeom prst="rect">
            <a:avLst/>
          </a:prstGeom>
          <a:noFill/>
        </p:spPr>
        <p:txBody>
          <a:bodyPr wrap="none" rtlCol="0">
            <a:noAutofit/>
          </a:bodyPr>
          <a:lstStyle/>
          <a:p>
            <a:pPr algn="ctr" defTabSz="493456"/>
            <a:r>
              <a:rPr kumimoji="0" lang="ja-JP" altLang="en-US" sz="1511" dirty="0">
                <a:solidFill>
                  <a:prstClr val="black"/>
                </a:solidFill>
                <a:latin typeface="Meiryo UI"/>
                <a:ea typeface="Meiryo UI"/>
                <a:cs typeface="メイリオ" pitchFamily="50" charset="-128"/>
              </a:rPr>
              <a:t>不要な空調の停止</a:t>
            </a:r>
            <a:endParaRPr kumimoji="0" lang="en-US" altLang="ja-JP" sz="1511" dirty="0">
              <a:solidFill>
                <a:prstClr val="black"/>
              </a:solidFill>
              <a:latin typeface="Meiryo UI"/>
              <a:ea typeface="Meiryo UI"/>
              <a:cs typeface="メイリオ" pitchFamily="50" charset="-128"/>
            </a:endParaRPr>
          </a:p>
          <a:p>
            <a:pPr algn="ctr" defTabSz="493456"/>
            <a:r>
              <a:rPr kumimoji="0" lang="en-US" altLang="ja-JP" sz="1511" dirty="0">
                <a:solidFill>
                  <a:prstClr val="black"/>
                </a:solidFill>
                <a:latin typeface="Meiryo UI"/>
                <a:ea typeface="Meiryo UI"/>
                <a:cs typeface="メイリオ" pitchFamily="50" charset="-128"/>
              </a:rPr>
              <a:t>6</a:t>
            </a:r>
            <a:r>
              <a:rPr kumimoji="0" lang="ja-JP" altLang="en-US" sz="1511" dirty="0">
                <a:solidFill>
                  <a:prstClr val="black"/>
                </a:solidFill>
                <a:latin typeface="Meiryo UI"/>
                <a:ea typeface="Meiryo UI"/>
                <a:cs typeface="メイリオ" pitchFamily="50" charset="-128"/>
              </a:rPr>
              <a:t>％</a:t>
            </a:r>
          </a:p>
        </p:txBody>
      </p:sp>
      <p:sp>
        <p:nvSpPr>
          <p:cNvPr id="21" name="テキスト ボックス 20"/>
          <p:cNvSpPr txBox="1"/>
          <p:nvPr/>
        </p:nvSpPr>
        <p:spPr>
          <a:xfrm>
            <a:off x="1700108" y="3925162"/>
            <a:ext cx="1398963" cy="398630"/>
          </a:xfrm>
          <a:prstGeom prst="rect">
            <a:avLst/>
          </a:prstGeom>
          <a:noFill/>
        </p:spPr>
        <p:txBody>
          <a:bodyPr wrap="none" rtlCol="0">
            <a:noAutofit/>
          </a:bodyPr>
          <a:lstStyle/>
          <a:p>
            <a:pPr algn="ctr" defTabSz="493456"/>
            <a:r>
              <a:rPr kumimoji="0" lang="ja-JP" altLang="en-US" sz="1511" dirty="0">
                <a:solidFill>
                  <a:prstClr val="black"/>
                </a:solidFill>
                <a:latin typeface="Meiryo UI"/>
                <a:ea typeface="Meiryo UI"/>
                <a:cs typeface="メイリオ" pitchFamily="50" charset="-128"/>
              </a:rPr>
              <a:t>その他</a:t>
            </a:r>
            <a:endParaRPr kumimoji="0" lang="en-US" altLang="ja-JP" sz="1511" dirty="0">
              <a:solidFill>
                <a:prstClr val="black"/>
              </a:solidFill>
              <a:latin typeface="Meiryo UI"/>
              <a:ea typeface="Meiryo UI"/>
              <a:cs typeface="メイリオ" pitchFamily="50" charset="-128"/>
            </a:endParaRPr>
          </a:p>
          <a:p>
            <a:pPr algn="ctr" defTabSz="493456"/>
            <a:r>
              <a:rPr kumimoji="0" lang="ja-JP" altLang="en-US" sz="1511" dirty="0">
                <a:solidFill>
                  <a:prstClr val="black"/>
                </a:solidFill>
                <a:latin typeface="Meiryo UI"/>
                <a:ea typeface="Meiryo UI"/>
                <a:cs typeface="メイリオ" pitchFamily="50" charset="-128"/>
              </a:rPr>
              <a:t>９％</a:t>
            </a:r>
          </a:p>
        </p:txBody>
      </p:sp>
      <p:sp>
        <p:nvSpPr>
          <p:cNvPr id="22" name="右中かっこ 21"/>
          <p:cNvSpPr/>
          <p:nvPr/>
        </p:nvSpPr>
        <p:spPr>
          <a:xfrm rot="13246516">
            <a:off x="1166307" y="3770917"/>
            <a:ext cx="562587" cy="570665"/>
          </a:xfrm>
          <a:prstGeom prst="rightBrace">
            <a:avLst/>
          </a:prstGeom>
          <a:noFill/>
          <a:ln w="9525" cap="flat" cmpd="sng" algn="ctr">
            <a:solidFill>
              <a:sysClr val="windowText" lastClr="000000"/>
            </a:solidFill>
            <a:prstDash val="solid"/>
          </a:ln>
          <a:effectLst/>
        </p:spPr>
        <p:txBody>
          <a:bodyPr rtlCol="0" anchor="ctr"/>
          <a:lstStyle/>
          <a:p>
            <a:pPr algn="ctr" defTabSz="493456">
              <a:defRPr/>
            </a:pPr>
            <a:endParaRPr kumimoji="0" lang="ja-JP" altLang="en-US" sz="1511" kern="0">
              <a:solidFill>
                <a:prstClr val="black"/>
              </a:solidFill>
              <a:latin typeface="Meiryo UI"/>
              <a:ea typeface="Meiryo UI"/>
              <a:cs typeface="メイリオ" pitchFamily="50" charset="-128"/>
            </a:endParaRPr>
          </a:p>
        </p:txBody>
      </p:sp>
      <p:sp>
        <p:nvSpPr>
          <p:cNvPr id="23" name="テキスト ボックス 22"/>
          <p:cNvSpPr txBox="1"/>
          <p:nvPr/>
        </p:nvSpPr>
        <p:spPr>
          <a:xfrm>
            <a:off x="-187179" y="3351139"/>
            <a:ext cx="2413508" cy="646651"/>
          </a:xfrm>
          <a:prstGeom prst="rect">
            <a:avLst/>
          </a:prstGeom>
          <a:noFill/>
        </p:spPr>
        <p:txBody>
          <a:bodyPr wrap="none" rtlCol="0">
            <a:noAutofit/>
          </a:bodyPr>
          <a:lstStyle/>
          <a:p>
            <a:pPr algn="ctr" defTabSz="493456"/>
            <a:r>
              <a:rPr kumimoji="0" lang="ja-JP" altLang="en-US" sz="1511" dirty="0">
                <a:solidFill>
                  <a:prstClr val="black"/>
                </a:solidFill>
                <a:latin typeface="Meiryo UI"/>
                <a:ea typeface="Meiryo UI"/>
                <a:cs typeface="メイリオ" pitchFamily="50" charset="-128"/>
              </a:rPr>
              <a:t>コイル、フィルター</a:t>
            </a:r>
            <a:endParaRPr kumimoji="0" lang="en-US" altLang="ja-JP" sz="1511" dirty="0">
              <a:solidFill>
                <a:prstClr val="black"/>
              </a:solidFill>
              <a:latin typeface="Meiryo UI"/>
              <a:ea typeface="Meiryo UI"/>
              <a:cs typeface="メイリオ" pitchFamily="50" charset="-128"/>
            </a:endParaRPr>
          </a:p>
          <a:p>
            <a:pPr algn="ctr" defTabSz="493456"/>
            <a:r>
              <a:rPr kumimoji="0" lang="ja-JP" altLang="en-US" sz="1511" dirty="0">
                <a:solidFill>
                  <a:prstClr val="black"/>
                </a:solidFill>
                <a:latin typeface="Meiryo UI"/>
                <a:ea typeface="Meiryo UI"/>
                <a:cs typeface="メイリオ" pitchFamily="50" charset="-128"/>
              </a:rPr>
              <a:t>の清掃等</a:t>
            </a:r>
          </a:p>
        </p:txBody>
      </p:sp>
      <p:sp>
        <p:nvSpPr>
          <p:cNvPr id="24" name="テキスト ボックス 23"/>
          <p:cNvSpPr txBox="1"/>
          <p:nvPr/>
        </p:nvSpPr>
        <p:spPr>
          <a:xfrm>
            <a:off x="6807937" y="5991266"/>
            <a:ext cx="1398963" cy="398630"/>
          </a:xfrm>
          <a:prstGeom prst="rect">
            <a:avLst/>
          </a:prstGeom>
          <a:noFill/>
        </p:spPr>
        <p:txBody>
          <a:bodyPr wrap="none" rtlCol="0">
            <a:noAutofit/>
          </a:bodyPr>
          <a:lstStyle/>
          <a:p>
            <a:pPr algn="ctr" defTabSz="493456"/>
            <a:r>
              <a:rPr kumimoji="0" lang="ja-JP" altLang="en-US" sz="1511" dirty="0">
                <a:solidFill>
                  <a:prstClr val="black"/>
                </a:solidFill>
                <a:latin typeface="Meiryo UI"/>
                <a:ea typeface="Meiryo UI"/>
                <a:cs typeface="メイリオ" pitchFamily="50" charset="-128"/>
              </a:rPr>
              <a:t>その他</a:t>
            </a:r>
            <a:endParaRPr kumimoji="0" lang="en-US" altLang="ja-JP" sz="1511" dirty="0">
              <a:solidFill>
                <a:prstClr val="black"/>
              </a:solidFill>
              <a:latin typeface="Meiryo UI"/>
              <a:ea typeface="Meiryo UI"/>
              <a:cs typeface="メイリオ" pitchFamily="50" charset="-128"/>
            </a:endParaRPr>
          </a:p>
          <a:p>
            <a:pPr algn="ctr" defTabSz="493456"/>
            <a:r>
              <a:rPr kumimoji="0" lang="en-US" altLang="ja-JP" sz="1511" dirty="0">
                <a:solidFill>
                  <a:prstClr val="black"/>
                </a:solidFill>
                <a:latin typeface="Meiryo UI"/>
                <a:ea typeface="Meiryo UI"/>
                <a:cs typeface="メイリオ" pitchFamily="50" charset="-128"/>
              </a:rPr>
              <a:t>33</a:t>
            </a:r>
            <a:r>
              <a:rPr kumimoji="0" lang="ja-JP" altLang="en-US" sz="1511" dirty="0">
                <a:solidFill>
                  <a:prstClr val="black"/>
                </a:solidFill>
                <a:latin typeface="Meiryo UI"/>
                <a:ea typeface="Meiryo UI"/>
                <a:cs typeface="メイリオ" pitchFamily="50" charset="-128"/>
              </a:rPr>
              <a:t>％</a:t>
            </a:r>
          </a:p>
        </p:txBody>
      </p:sp>
      <p:sp>
        <p:nvSpPr>
          <p:cNvPr id="25" name="テキスト ボックス 24"/>
          <p:cNvSpPr txBox="1"/>
          <p:nvPr/>
        </p:nvSpPr>
        <p:spPr>
          <a:xfrm>
            <a:off x="7231428" y="4156216"/>
            <a:ext cx="1398963" cy="398630"/>
          </a:xfrm>
          <a:prstGeom prst="rect">
            <a:avLst/>
          </a:prstGeom>
          <a:noFill/>
        </p:spPr>
        <p:txBody>
          <a:bodyPr wrap="none" rtlCol="0">
            <a:noAutofit/>
          </a:bodyPr>
          <a:lstStyle/>
          <a:p>
            <a:pPr algn="ctr" defTabSz="493456"/>
            <a:r>
              <a:rPr kumimoji="0" lang="ja-JP" altLang="en-US" sz="1511" dirty="0">
                <a:solidFill>
                  <a:prstClr val="black"/>
                </a:solidFill>
                <a:latin typeface="Meiryo UI"/>
                <a:ea typeface="Meiryo UI"/>
                <a:cs typeface="メイリオ" pitchFamily="50" charset="-128"/>
              </a:rPr>
              <a:t>その他</a:t>
            </a:r>
            <a:endParaRPr kumimoji="0" lang="en-US" altLang="ja-JP" sz="1511" dirty="0">
              <a:solidFill>
                <a:prstClr val="black"/>
              </a:solidFill>
              <a:latin typeface="Meiryo UI"/>
              <a:ea typeface="Meiryo UI"/>
              <a:cs typeface="メイリオ" pitchFamily="50" charset="-128"/>
            </a:endParaRPr>
          </a:p>
          <a:p>
            <a:pPr algn="ctr" defTabSz="493456"/>
            <a:r>
              <a:rPr kumimoji="0" lang="ja-JP" altLang="en-US" sz="1511" dirty="0">
                <a:solidFill>
                  <a:prstClr val="black"/>
                </a:solidFill>
                <a:latin typeface="Meiryo UI"/>
                <a:ea typeface="Meiryo UI"/>
                <a:cs typeface="メイリオ" pitchFamily="50" charset="-128"/>
              </a:rPr>
              <a:t>９％</a:t>
            </a:r>
          </a:p>
        </p:txBody>
      </p:sp>
      <p:sp>
        <p:nvSpPr>
          <p:cNvPr id="26" name="テキスト ボックス 25"/>
          <p:cNvSpPr txBox="1"/>
          <p:nvPr/>
        </p:nvSpPr>
        <p:spPr>
          <a:xfrm>
            <a:off x="7840805" y="3752990"/>
            <a:ext cx="1398963" cy="398630"/>
          </a:xfrm>
          <a:prstGeom prst="rect">
            <a:avLst/>
          </a:prstGeom>
          <a:noFill/>
        </p:spPr>
        <p:txBody>
          <a:bodyPr wrap="none" rtlCol="0">
            <a:noAutofit/>
          </a:bodyPr>
          <a:lstStyle/>
          <a:p>
            <a:pPr algn="ctr" defTabSz="493456"/>
            <a:r>
              <a:rPr kumimoji="0" lang="en-US" altLang="ja-JP" sz="1511" dirty="0">
                <a:solidFill>
                  <a:prstClr val="black"/>
                </a:solidFill>
                <a:latin typeface="Meiryo UI"/>
                <a:ea typeface="Meiryo UI"/>
                <a:cs typeface="メイリオ" pitchFamily="50" charset="-128"/>
              </a:rPr>
              <a:t>LED</a:t>
            </a:r>
            <a:r>
              <a:rPr kumimoji="0" lang="ja-JP" altLang="en-US" sz="1511" dirty="0">
                <a:solidFill>
                  <a:prstClr val="black"/>
                </a:solidFill>
                <a:latin typeface="Meiryo UI"/>
                <a:ea typeface="Meiryo UI"/>
                <a:cs typeface="メイリオ" pitchFamily="50" charset="-128"/>
              </a:rPr>
              <a:t>照明の導入</a:t>
            </a:r>
            <a:endParaRPr kumimoji="0" lang="en-US" altLang="ja-JP" sz="1511" dirty="0">
              <a:solidFill>
                <a:prstClr val="black"/>
              </a:solidFill>
              <a:latin typeface="Meiryo UI"/>
              <a:ea typeface="Meiryo UI"/>
              <a:cs typeface="メイリオ" pitchFamily="50" charset="-128"/>
            </a:endParaRPr>
          </a:p>
          <a:p>
            <a:pPr algn="ctr" defTabSz="493456"/>
            <a:r>
              <a:rPr kumimoji="0" lang="en-US" altLang="ja-JP" sz="1511" dirty="0">
                <a:solidFill>
                  <a:prstClr val="black"/>
                </a:solidFill>
                <a:latin typeface="Meiryo UI"/>
                <a:ea typeface="Meiryo UI"/>
                <a:cs typeface="メイリオ" pitchFamily="50" charset="-128"/>
              </a:rPr>
              <a:t>9</a:t>
            </a:r>
            <a:r>
              <a:rPr kumimoji="0" lang="ja-JP" altLang="en-US" sz="1511" dirty="0">
                <a:solidFill>
                  <a:prstClr val="black"/>
                </a:solidFill>
                <a:latin typeface="Meiryo UI"/>
                <a:ea typeface="Meiryo UI"/>
                <a:cs typeface="メイリオ" pitchFamily="50" charset="-128"/>
              </a:rPr>
              <a:t>％</a:t>
            </a:r>
          </a:p>
        </p:txBody>
      </p:sp>
      <p:sp>
        <p:nvSpPr>
          <p:cNvPr id="27" name="テキスト ボックス 26"/>
          <p:cNvSpPr txBox="1"/>
          <p:nvPr/>
        </p:nvSpPr>
        <p:spPr>
          <a:xfrm>
            <a:off x="8473473" y="4173704"/>
            <a:ext cx="1398963" cy="398630"/>
          </a:xfrm>
          <a:prstGeom prst="rect">
            <a:avLst/>
          </a:prstGeom>
          <a:noFill/>
        </p:spPr>
        <p:txBody>
          <a:bodyPr wrap="none" rtlCol="0">
            <a:noAutofit/>
          </a:bodyPr>
          <a:lstStyle/>
          <a:p>
            <a:pPr algn="ctr" defTabSz="493456"/>
            <a:r>
              <a:rPr kumimoji="0" lang="ja-JP" altLang="en-US" sz="1511" dirty="0">
                <a:solidFill>
                  <a:prstClr val="black"/>
                </a:solidFill>
                <a:latin typeface="Meiryo UI"/>
                <a:ea typeface="Meiryo UI"/>
                <a:cs typeface="メイリオ" pitchFamily="50" charset="-128"/>
              </a:rPr>
              <a:t>熱輸送配管の</a:t>
            </a:r>
            <a:endParaRPr kumimoji="0" lang="en-US" altLang="ja-JP" sz="1511" dirty="0">
              <a:solidFill>
                <a:prstClr val="black"/>
              </a:solidFill>
              <a:latin typeface="Meiryo UI"/>
              <a:ea typeface="Meiryo UI"/>
              <a:cs typeface="メイリオ" pitchFamily="50" charset="-128"/>
            </a:endParaRPr>
          </a:p>
          <a:p>
            <a:pPr algn="ctr" defTabSz="493456"/>
            <a:r>
              <a:rPr kumimoji="0" lang="ja-JP" altLang="en-US" sz="1511" dirty="0">
                <a:solidFill>
                  <a:prstClr val="black"/>
                </a:solidFill>
                <a:latin typeface="Meiryo UI"/>
                <a:ea typeface="Meiryo UI"/>
                <a:cs typeface="メイリオ" pitchFamily="50" charset="-128"/>
              </a:rPr>
              <a:t>断熱化</a:t>
            </a:r>
            <a:endParaRPr kumimoji="0" lang="en-US" altLang="ja-JP" sz="1511" dirty="0">
              <a:solidFill>
                <a:prstClr val="black"/>
              </a:solidFill>
              <a:latin typeface="Meiryo UI"/>
              <a:ea typeface="Meiryo UI"/>
              <a:cs typeface="メイリオ" pitchFamily="50" charset="-128"/>
            </a:endParaRPr>
          </a:p>
          <a:p>
            <a:pPr algn="ctr" defTabSz="493456"/>
            <a:r>
              <a:rPr kumimoji="0" lang="en-US" altLang="ja-JP" sz="1511" dirty="0">
                <a:solidFill>
                  <a:prstClr val="black"/>
                </a:solidFill>
                <a:latin typeface="Meiryo UI"/>
                <a:ea typeface="Meiryo UI"/>
                <a:cs typeface="メイリオ" pitchFamily="50" charset="-128"/>
              </a:rPr>
              <a:t>8</a:t>
            </a:r>
            <a:r>
              <a:rPr kumimoji="0" lang="ja-JP" altLang="en-US" sz="1511" dirty="0">
                <a:solidFill>
                  <a:prstClr val="black"/>
                </a:solidFill>
                <a:latin typeface="Meiryo UI"/>
                <a:ea typeface="Meiryo UI"/>
                <a:cs typeface="メイリオ" pitchFamily="50" charset="-128"/>
              </a:rPr>
              <a:t>％</a:t>
            </a:r>
          </a:p>
        </p:txBody>
      </p:sp>
      <p:sp>
        <p:nvSpPr>
          <p:cNvPr id="28" name="テキスト ボックス 27"/>
          <p:cNvSpPr txBox="1"/>
          <p:nvPr/>
        </p:nvSpPr>
        <p:spPr>
          <a:xfrm>
            <a:off x="9184973" y="4701776"/>
            <a:ext cx="1398963" cy="1289497"/>
          </a:xfrm>
          <a:prstGeom prst="rect">
            <a:avLst/>
          </a:prstGeom>
          <a:noFill/>
        </p:spPr>
        <p:txBody>
          <a:bodyPr wrap="none" rtlCol="0">
            <a:noAutofit/>
          </a:bodyPr>
          <a:lstStyle/>
          <a:p>
            <a:pPr algn="ctr" defTabSz="493456"/>
            <a:r>
              <a:rPr kumimoji="0" lang="ja-JP" altLang="en-US" sz="1511" dirty="0">
                <a:solidFill>
                  <a:prstClr val="black"/>
                </a:solidFill>
                <a:latin typeface="Meiryo UI"/>
                <a:ea typeface="Meiryo UI"/>
                <a:cs typeface="メイリオ" pitchFamily="50" charset="-128"/>
              </a:rPr>
              <a:t>流体機械</a:t>
            </a:r>
            <a:endParaRPr kumimoji="0" lang="en-US" altLang="ja-JP" sz="1511" dirty="0">
              <a:solidFill>
                <a:prstClr val="black"/>
              </a:solidFill>
              <a:latin typeface="Meiryo UI"/>
              <a:ea typeface="Meiryo UI"/>
              <a:cs typeface="メイリオ" pitchFamily="50" charset="-128"/>
            </a:endParaRPr>
          </a:p>
          <a:p>
            <a:pPr algn="ctr" defTabSz="493456"/>
            <a:r>
              <a:rPr kumimoji="0" lang="ja-JP" altLang="en-US" sz="1511" dirty="0">
                <a:solidFill>
                  <a:prstClr val="black"/>
                </a:solidFill>
                <a:latin typeface="Meiryo UI"/>
                <a:ea typeface="Meiryo UI"/>
                <a:cs typeface="メイリオ" pitchFamily="50" charset="-128"/>
              </a:rPr>
              <a:t>の回転数制御</a:t>
            </a:r>
            <a:endParaRPr kumimoji="0" lang="en-US" altLang="ja-JP" sz="1511" dirty="0">
              <a:solidFill>
                <a:prstClr val="black"/>
              </a:solidFill>
              <a:latin typeface="Meiryo UI"/>
              <a:ea typeface="Meiryo UI"/>
              <a:cs typeface="メイリオ" pitchFamily="50" charset="-128"/>
            </a:endParaRPr>
          </a:p>
          <a:p>
            <a:pPr algn="ctr" defTabSz="493456"/>
            <a:r>
              <a:rPr kumimoji="0" lang="en-US" altLang="ja-JP" sz="1511" dirty="0">
                <a:solidFill>
                  <a:prstClr val="black"/>
                </a:solidFill>
                <a:latin typeface="Meiryo UI"/>
                <a:ea typeface="Meiryo UI"/>
                <a:cs typeface="メイリオ" pitchFamily="50" charset="-128"/>
              </a:rPr>
              <a:t>8</a:t>
            </a:r>
            <a:r>
              <a:rPr kumimoji="0" lang="ja-JP" altLang="en-US" sz="1511" dirty="0">
                <a:solidFill>
                  <a:prstClr val="black"/>
                </a:solidFill>
                <a:latin typeface="Meiryo UI"/>
                <a:ea typeface="Meiryo UI"/>
                <a:cs typeface="メイリオ" pitchFamily="50" charset="-128"/>
              </a:rPr>
              <a:t>％</a:t>
            </a:r>
          </a:p>
        </p:txBody>
      </p:sp>
      <p:sp>
        <p:nvSpPr>
          <p:cNvPr id="29" name="テキスト ボックス 28"/>
          <p:cNvSpPr txBox="1"/>
          <p:nvPr/>
        </p:nvSpPr>
        <p:spPr>
          <a:xfrm>
            <a:off x="9184973" y="6501774"/>
            <a:ext cx="1398963" cy="690328"/>
          </a:xfrm>
          <a:prstGeom prst="rect">
            <a:avLst/>
          </a:prstGeom>
          <a:noFill/>
        </p:spPr>
        <p:txBody>
          <a:bodyPr wrap="none" rtlCol="0">
            <a:noAutofit/>
          </a:bodyPr>
          <a:lstStyle/>
          <a:p>
            <a:pPr algn="ctr" defTabSz="493456"/>
            <a:r>
              <a:rPr kumimoji="0" lang="ja-JP" altLang="en-US" sz="1511" dirty="0">
                <a:solidFill>
                  <a:prstClr val="black"/>
                </a:solidFill>
                <a:latin typeface="Meiryo UI"/>
                <a:ea typeface="Meiryo UI"/>
                <a:cs typeface="メイリオ" pitchFamily="50" charset="-128"/>
              </a:rPr>
              <a:t>高効率熱源機</a:t>
            </a:r>
            <a:endParaRPr kumimoji="0" lang="en-US" altLang="ja-JP" sz="1511" dirty="0">
              <a:solidFill>
                <a:prstClr val="black"/>
              </a:solidFill>
              <a:latin typeface="Meiryo UI"/>
              <a:ea typeface="Meiryo UI"/>
              <a:cs typeface="メイリオ" pitchFamily="50" charset="-128"/>
            </a:endParaRPr>
          </a:p>
          <a:p>
            <a:pPr algn="ctr" defTabSz="493456"/>
            <a:r>
              <a:rPr kumimoji="0" lang="ja-JP" altLang="en-US" sz="1511" dirty="0">
                <a:solidFill>
                  <a:prstClr val="black"/>
                </a:solidFill>
                <a:latin typeface="Meiryo UI"/>
                <a:ea typeface="Meiryo UI"/>
                <a:cs typeface="メイリオ" pitchFamily="50" charset="-128"/>
              </a:rPr>
              <a:t>の導入等</a:t>
            </a:r>
          </a:p>
        </p:txBody>
      </p:sp>
      <p:sp>
        <p:nvSpPr>
          <p:cNvPr id="30" name="右中かっこ 29"/>
          <p:cNvSpPr/>
          <p:nvPr/>
        </p:nvSpPr>
        <p:spPr>
          <a:xfrm rot="2245529">
            <a:off x="9216913" y="5427008"/>
            <a:ext cx="562587" cy="1696252"/>
          </a:xfrm>
          <a:prstGeom prst="rightBrace">
            <a:avLst/>
          </a:prstGeom>
          <a:noFill/>
          <a:ln w="9525" cap="flat" cmpd="sng" algn="ctr">
            <a:solidFill>
              <a:sysClr val="windowText" lastClr="000000"/>
            </a:solidFill>
            <a:prstDash val="solid"/>
          </a:ln>
          <a:effectLst/>
        </p:spPr>
        <p:txBody>
          <a:bodyPr rtlCol="0" anchor="ctr"/>
          <a:lstStyle/>
          <a:p>
            <a:pPr algn="ctr" defTabSz="493456">
              <a:defRPr/>
            </a:pPr>
            <a:endParaRPr kumimoji="0" lang="ja-JP" altLang="en-US" sz="1511" kern="0">
              <a:solidFill>
                <a:prstClr val="black"/>
              </a:solidFill>
              <a:latin typeface="Meiryo UI"/>
              <a:ea typeface="Meiryo UI"/>
              <a:cs typeface="メイリオ" pitchFamily="50" charset="-128"/>
            </a:endParaRPr>
          </a:p>
        </p:txBody>
      </p:sp>
      <p:sp>
        <p:nvSpPr>
          <p:cNvPr id="31" name="テキスト ボックス 30"/>
          <p:cNvSpPr txBox="1"/>
          <p:nvPr/>
        </p:nvSpPr>
        <p:spPr>
          <a:xfrm>
            <a:off x="5832464" y="4701771"/>
            <a:ext cx="1398963" cy="398630"/>
          </a:xfrm>
          <a:prstGeom prst="rect">
            <a:avLst/>
          </a:prstGeom>
          <a:noFill/>
        </p:spPr>
        <p:txBody>
          <a:bodyPr wrap="none" rtlCol="0">
            <a:noAutofit/>
          </a:bodyPr>
          <a:lstStyle/>
          <a:p>
            <a:pPr algn="ctr" defTabSz="493456"/>
            <a:r>
              <a:rPr kumimoji="0" lang="ja-JP" altLang="en-US" sz="1511" dirty="0">
                <a:solidFill>
                  <a:prstClr val="black"/>
                </a:solidFill>
                <a:latin typeface="Meiryo UI"/>
                <a:ea typeface="Meiryo UI"/>
                <a:cs typeface="メイリオ" pitchFamily="50" charset="-128"/>
              </a:rPr>
              <a:t>コンプレッサ等の</a:t>
            </a:r>
            <a:endParaRPr kumimoji="0" lang="en-US" altLang="ja-JP" sz="1511" dirty="0">
              <a:solidFill>
                <a:prstClr val="black"/>
              </a:solidFill>
              <a:latin typeface="Meiryo UI"/>
              <a:ea typeface="Meiryo UI"/>
              <a:cs typeface="メイリオ" pitchFamily="50" charset="-128"/>
            </a:endParaRPr>
          </a:p>
          <a:p>
            <a:pPr algn="ctr" defTabSz="493456"/>
            <a:r>
              <a:rPr kumimoji="0" lang="ja-JP" altLang="en-US" sz="1511" dirty="0">
                <a:solidFill>
                  <a:prstClr val="black"/>
                </a:solidFill>
                <a:latin typeface="Meiryo UI"/>
                <a:ea typeface="Meiryo UI"/>
                <a:cs typeface="メイリオ" pitchFamily="50" charset="-128"/>
              </a:rPr>
              <a:t>吐出圧管理</a:t>
            </a:r>
            <a:endParaRPr kumimoji="0" lang="en-US" altLang="ja-JP" sz="1511" dirty="0">
              <a:solidFill>
                <a:prstClr val="black"/>
              </a:solidFill>
              <a:latin typeface="Meiryo UI"/>
              <a:ea typeface="Meiryo UI"/>
              <a:cs typeface="メイリオ" pitchFamily="50" charset="-128"/>
            </a:endParaRPr>
          </a:p>
          <a:p>
            <a:pPr algn="ctr" defTabSz="493456"/>
            <a:r>
              <a:rPr kumimoji="0" lang="en-US" altLang="ja-JP" sz="1511" dirty="0">
                <a:solidFill>
                  <a:prstClr val="black"/>
                </a:solidFill>
                <a:latin typeface="Meiryo UI"/>
                <a:ea typeface="Meiryo UI"/>
                <a:cs typeface="メイリオ" pitchFamily="50" charset="-128"/>
              </a:rPr>
              <a:t>5</a:t>
            </a:r>
            <a:r>
              <a:rPr kumimoji="0" lang="ja-JP" altLang="en-US" sz="1511" dirty="0">
                <a:solidFill>
                  <a:prstClr val="black"/>
                </a:solidFill>
                <a:latin typeface="Meiryo UI"/>
                <a:ea typeface="Meiryo UI"/>
                <a:cs typeface="メイリオ" pitchFamily="50" charset="-128"/>
              </a:rPr>
              <a:t>％</a:t>
            </a:r>
          </a:p>
        </p:txBody>
      </p:sp>
      <p:sp>
        <p:nvSpPr>
          <p:cNvPr id="32" name="右中かっこ 31"/>
          <p:cNvSpPr/>
          <p:nvPr/>
        </p:nvSpPr>
        <p:spPr>
          <a:xfrm rot="13246516">
            <a:off x="6654492" y="3874668"/>
            <a:ext cx="562587" cy="646379"/>
          </a:xfrm>
          <a:prstGeom prst="rightBrace">
            <a:avLst/>
          </a:prstGeom>
          <a:noFill/>
          <a:ln w="9525" cap="flat" cmpd="sng" algn="ctr">
            <a:solidFill>
              <a:sysClr val="windowText" lastClr="000000"/>
            </a:solidFill>
            <a:prstDash val="solid"/>
          </a:ln>
          <a:effectLst/>
        </p:spPr>
        <p:txBody>
          <a:bodyPr rtlCol="0" anchor="ctr"/>
          <a:lstStyle/>
          <a:p>
            <a:pPr algn="ctr" defTabSz="493456">
              <a:defRPr/>
            </a:pPr>
            <a:endParaRPr kumimoji="0" lang="ja-JP" altLang="en-US" sz="1511" kern="0">
              <a:solidFill>
                <a:prstClr val="black"/>
              </a:solidFill>
              <a:latin typeface="Meiryo UI"/>
              <a:ea typeface="Meiryo UI"/>
              <a:cs typeface="メイリオ" pitchFamily="50" charset="-128"/>
            </a:endParaRPr>
          </a:p>
        </p:txBody>
      </p:sp>
      <p:sp>
        <p:nvSpPr>
          <p:cNvPr id="33" name="テキスト ボックス 32"/>
          <p:cNvSpPr txBox="1"/>
          <p:nvPr/>
        </p:nvSpPr>
        <p:spPr>
          <a:xfrm>
            <a:off x="5006071" y="3447513"/>
            <a:ext cx="2656494" cy="393055"/>
          </a:xfrm>
          <a:prstGeom prst="rect">
            <a:avLst/>
          </a:prstGeom>
          <a:noFill/>
        </p:spPr>
        <p:txBody>
          <a:bodyPr wrap="none" rtlCol="0">
            <a:noAutofit/>
          </a:bodyPr>
          <a:lstStyle/>
          <a:p>
            <a:pPr algn="ctr" defTabSz="493456"/>
            <a:r>
              <a:rPr kumimoji="0" lang="ja-JP" altLang="en-US" sz="1511" dirty="0">
                <a:solidFill>
                  <a:prstClr val="black"/>
                </a:solidFill>
                <a:latin typeface="Meiryo UI"/>
                <a:ea typeface="Meiryo UI"/>
                <a:cs typeface="メイリオ" pitchFamily="50" charset="-128"/>
              </a:rPr>
              <a:t>流体機械（ポンプ、ファン等）の</a:t>
            </a:r>
            <a:endParaRPr kumimoji="0" lang="en-US" altLang="ja-JP" sz="1511" dirty="0">
              <a:solidFill>
                <a:prstClr val="black"/>
              </a:solidFill>
              <a:latin typeface="Meiryo UI"/>
              <a:ea typeface="Meiryo UI"/>
              <a:cs typeface="メイリオ" pitchFamily="50" charset="-128"/>
            </a:endParaRPr>
          </a:p>
          <a:p>
            <a:pPr algn="ctr" defTabSz="493456"/>
            <a:r>
              <a:rPr kumimoji="0" lang="ja-JP" altLang="en-US" sz="1511" dirty="0">
                <a:solidFill>
                  <a:prstClr val="black"/>
                </a:solidFill>
                <a:latin typeface="Meiryo UI"/>
                <a:ea typeface="Meiryo UI"/>
                <a:cs typeface="メイリオ" pitchFamily="50" charset="-128"/>
              </a:rPr>
              <a:t>空気漏れ改善、不要時停止等</a:t>
            </a:r>
          </a:p>
        </p:txBody>
      </p:sp>
    </p:spTree>
    <p:extLst>
      <p:ext uri="{BB962C8B-B14F-4D97-AF65-F5344CB8AC3E}">
        <p14:creationId xmlns:p14="http://schemas.microsoft.com/office/powerpoint/2010/main" val="12716393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sz="3885" dirty="0">
                <a:latin typeface="+mn-ea"/>
                <a:ea typeface="+mn-ea"/>
              </a:rPr>
              <a:t>CO₂</a:t>
            </a:r>
            <a:r>
              <a:rPr lang="ja-JP" altLang="en-US" sz="3885" dirty="0">
                <a:latin typeface="+mn-ea"/>
                <a:ea typeface="+mn-ea"/>
              </a:rPr>
              <a:t>削減ポテンシャル診断ガイドライン</a:t>
            </a:r>
          </a:p>
        </p:txBody>
      </p:sp>
      <p:grpSp>
        <p:nvGrpSpPr>
          <p:cNvPr id="4" name="グループ化 3"/>
          <p:cNvGrpSpPr/>
          <p:nvPr/>
        </p:nvGrpSpPr>
        <p:grpSpPr>
          <a:xfrm>
            <a:off x="42433" y="6853758"/>
            <a:ext cx="1525810" cy="544811"/>
            <a:chOff x="160339" y="5625603"/>
            <a:chExt cx="1413668" cy="504768"/>
          </a:xfrm>
        </p:grpSpPr>
        <p:sp>
          <p:nvSpPr>
            <p:cNvPr id="5" name="角丸四角形 4"/>
            <p:cNvSpPr/>
            <p:nvPr/>
          </p:nvSpPr>
          <p:spPr>
            <a:xfrm>
              <a:off x="160339" y="5625603"/>
              <a:ext cx="1200361" cy="504768"/>
            </a:xfrm>
            <a:prstGeom prst="roundRect">
              <a:avLst>
                <a:gd name="adj" fmla="val 10274"/>
              </a:avLst>
            </a:prstGeom>
            <a:gradFill flip="none" rotWithShape="1">
              <a:gsLst>
                <a:gs pos="0">
                  <a:srgbClr val="C0504D">
                    <a:lumMod val="5000"/>
                    <a:lumOff val="95000"/>
                  </a:srgbClr>
                </a:gs>
                <a:gs pos="74000">
                  <a:srgbClr val="FFC000"/>
                </a:gs>
                <a:gs pos="83000">
                  <a:srgbClr val="FFC000"/>
                </a:gs>
                <a:gs pos="100000">
                  <a:srgbClr val="C0504D">
                    <a:lumMod val="30000"/>
                    <a:lumOff val="70000"/>
                  </a:srgbClr>
                </a:gs>
              </a:gsLst>
              <a:lin ang="5400000" scaled="1"/>
              <a:tileRect/>
            </a:gradFill>
            <a:ln w="25400" cap="flat" cmpd="sng" algn="ctr">
              <a:solidFill>
                <a:srgbClr val="FFC000"/>
              </a:solidFill>
              <a:prstDash val="solid"/>
            </a:ln>
            <a:effectLst/>
          </p:spPr>
          <p:txBody>
            <a:bodyPr anchor="ctr"/>
            <a:lstStyle/>
            <a:p>
              <a:pPr algn="ctr" defTabSz="493456">
                <a:defRPr/>
              </a:pPr>
              <a:endParaRPr kumimoji="0" lang="ja-JP" altLang="en-US" sz="1943" kern="0">
                <a:solidFill>
                  <a:prstClr val="white"/>
                </a:solidFill>
                <a:latin typeface="Meiryo UI"/>
                <a:ea typeface="Meiryo UI"/>
                <a:cs typeface="メイリオ" panose="020B0604030504040204" pitchFamily="50" charset="-128"/>
              </a:endParaRPr>
            </a:p>
          </p:txBody>
        </p:sp>
        <p:sp>
          <p:nvSpPr>
            <p:cNvPr id="6" name="テキスト ボックス 5"/>
            <p:cNvSpPr txBox="1"/>
            <p:nvPr/>
          </p:nvSpPr>
          <p:spPr>
            <a:xfrm>
              <a:off x="278607" y="5716814"/>
              <a:ext cx="1295400" cy="369276"/>
            </a:xfrm>
            <a:prstGeom prst="rect">
              <a:avLst/>
            </a:prstGeom>
            <a:noFill/>
          </p:spPr>
          <p:txBody>
            <a:bodyPr lIns="0" tIns="0" rIns="0" bIns="0">
              <a:spAutoFit/>
            </a:bodyPr>
            <a:lstStyle/>
            <a:p>
              <a:pPr defTabSz="493456">
                <a:defRPr/>
              </a:pPr>
              <a:r>
                <a:rPr kumimoji="0" lang="ja-JP" altLang="en-US" sz="1295" b="1" kern="0" dirty="0">
                  <a:solidFill>
                    <a:srgbClr val="F79646">
                      <a:lumMod val="75000"/>
                    </a:srgbClr>
                  </a:solidFill>
                  <a:latin typeface="Meiryo UI"/>
                  <a:ea typeface="Meiryo UI"/>
                  <a:cs typeface="メイリオ" panose="020B0604030504040204" pitchFamily="50" charset="-128"/>
                </a:rPr>
                <a:t>ダウンロード</a:t>
              </a:r>
              <a:endParaRPr kumimoji="0" lang="en-US" altLang="ja-JP" sz="1295" b="1" kern="0" dirty="0">
                <a:solidFill>
                  <a:srgbClr val="F79646">
                    <a:lumMod val="75000"/>
                  </a:srgbClr>
                </a:solidFill>
                <a:latin typeface="Meiryo UI"/>
                <a:ea typeface="Meiryo UI"/>
                <a:cs typeface="メイリオ" panose="020B0604030504040204" pitchFamily="50" charset="-128"/>
              </a:endParaRPr>
            </a:p>
            <a:p>
              <a:pPr defTabSz="493456">
                <a:defRPr/>
              </a:pPr>
              <a:r>
                <a:rPr kumimoji="0" lang="ja-JP" altLang="en-US" sz="1295" b="1" kern="0" dirty="0">
                  <a:solidFill>
                    <a:srgbClr val="F79646">
                      <a:lumMod val="75000"/>
                    </a:srgbClr>
                  </a:solidFill>
                  <a:latin typeface="Meiryo UI"/>
                  <a:ea typeface="Meiryo UI"/>
                  <a:cs typeface="メイリオ" panose="020B0604030504040204" pitchFamily="50" charset="-128"/>
                </a:rPr>
                <a:t>はこちらから</a:t>
              </a:r>
            </a:p>
          </p:txBody>
        </p:sp>
      </p:grpSp>
      <p:pic>
        <p:nvPicPr>
          <p:cNvPr id="7" name="図 6"/>
          <p:cNvPicPr>
            <a:picLocks noChangeAspect="1"/>
          </p:cNvPicPr>
          <p:nvPr/>
        </p:nvPicPr>
        <p:blipFill>
          <a:blip r:embed="rId3"/>
          <a:stretch>
            <a:fillRect/>
          </a:stretch>
        </p:blipFill>
        <p:spPr>
          <a:xfrm rot="21260320">
            <a:off x="475579" y="1251054"/>
            <a:ext cx="2999242" cy="4084073"/>
          </a:xfrm>
          <a:prstGeom prst="rect">
            <a:avLst/>
          </a:prstGeom>
          <a:ln w="6350">
            <a:solidFill>
              <a:sysClr val="window" lastClr="FFFFFF">
                <a:lumMod val="50000"/>
              </a:sysClr>
            </a:solidFill>
          </a:ln>
          <a:effectLst>
            <a:outerShdw blurRad="50800" dist="38100" dir="2700000" algn="tl" rotWithShape="0">
              <a:prstClr val="black">
                <a:alpha val="40000"/>
              </a:prstClr>
            </a:outerShdw>
          </a:effectLst>
        </p:spPr>
      </p:pic>
      <p:grpSp>
        <p:nvGrpSpPr>
          <p:cNvPr id="8" name="グループ化 7"/>
          <p:cNvGrpSpPr/>
          <p:nvPr/>
        </p:nvGrpSpPr>
        <p:grpSpPr>
          <a:xfrm>
            <a:off x="4201404" y="1056015"/>
            <a:ext cx="6334570" cy="5722861"/>
            <a:chOff x="3885865" y="640251"/>
            <a:chExt cx="5869000" cy="5832475"/>
          </a:xfrm>
        </p:grpSpPr>
        <p:grpSp>
          <p:nvGrpSpPr>
            <p:cNvPr id="9" name="グループ化 8"/>
            <p:cNvGrpSpPr/>
            <p:nvPr/>
          </p:nvGrpSpPr>
          <p:grpSpPr>
            <a:xfrm>
              <a:off x="3885865" y="640251"/>
              <a:ext cx="4176688" cy="5832475"/>
              <a:chOff x="3167844" y="619125"/>
              <a:chExt cx="4176688" cy="5832475"/>
            </a:xfrm>
          </p:grpSpPr>
          <p:grpSp>
            <p:nvGrpSpPr>
              <p:cNvPr id="15" name="グループ化 8"/>
              <p:cNvGrpSpPr>
                <a:grpSpLocks/>
              </p:cNvGrpSpPr>
              <p:nvPr/>
            </p:nvGrpSpPr>
            <p:grpSpPr bwMode="auto">
              <a:xfrm>
                <a:off x="3167844" y="619125"/>
                <a:ext cx="4176688" cy="5832475"/>
                <a:chOff x="3028962" y="801383"/>
                <a:chExt cx="3620622" cy="6443005"/>
              </a:xfrm>
            </p:grpSpPr>
            <p:sp>
              <p:nvSpPr>
                <p:cNvPr id="17" name="正方形/長方形 16"/>
                <p:cNvSpPr/>
                <p:nvPr/>
              </p:nvSpPr>
              <p:spPr>
                <a:xfrm>
                  <a:off x="3028962" y="801383"/>
                  <a:ext cx="3620622" cy="6443005"/>
                </a:xfrm>
                <a:prstGeom prst="rect">
                  <a:avLst/>
                </a:prstGeom>
                <a:solidFill>
                  <a:sysClr val="window" lastClr="FFFFFF"/>
                </a:solidFill>
                <a:ln w="6350" cap="flat" cmpd="sng" algn="ctr">
                  <a:solidFill>
                    <a:sysClr val="window" lastClr="FFFFFF">
                      <a:lumMod val="75000"/>
                    </a:sysClr>
                  </a:solidFill>
                  <a:prstDash val="solid"/>
                </a:ln>
                <a:effectLst>
                  <a:outerShdw blurRad="101600" dist="38100" dir="8100000" algn="tr" rotWithShape="0">
                    <a:prstClr val="black">
                      <a:alpha val="30000"/>
                    </a:prstClr>
                  </a:outerShdw>
                </a:effectLst>
              </p:spPr>
              <p:txBody>
                <a:bodyPr anchor="ctr"/>
                <a:lstStyle/>
                <a:p>
                  <a:pPr algn="ctr" defTabSz="493456">
                    <a:defRPr/>
                  </a:pPr>
                  <a:endParaRPr kumimoji="0" lang="ja-JP" altLang="en-US" sz="1943" kern="0">
                    <a:solidFill>
                      <a:srgbClr val="FFFFFF"/>
                    </a:solidFill>
                    <a:latin typeface="Meiryo UI"/>
                    <a:ea typeface="Meiryo UI"/>
                    <a:cs typeface="メイリオ" panose="020B0604030504040204" pitchFamily="50" charset="-128"/>
                  </a:endParaRPr>
                </a:p>
              </p:txBody>
            </p:sp>
            <p:pic>
              <p:nvPicPr>
                <p:cNvPr id="18" name="図 10"/>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289102" y="912816"/>
                  <a:ext cx="3175479" cy="32570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 name="図 11"/>
                <p:cNvPicPr>
                  <a:picLocks noChangeAspect="1"/>
                </p:cNvPicPr>
                <p:nvPr/>
              </p:nvPicPr>
              <p:blipFill>
                <a:blip r:embed="rId5" cstate="print">
                  <a:extLst>
                    <a:ext uri="{28A0092B-C50C-407E-A947-70E740481C1C}">
                      <a14:useLocalDpi xmlns:a14="http://schemas.microsoft.com/office/drawing/2010/main" val="0"/>
                    </a:ext>
                  </a:extLst>
                </a:blip>
                <a:srcRect b="19121"/>
                <a:stretch>
                  <a:fillRect/>
                </a:stretch>
              </p:blipFill>
              <p:spPr bwMode="auto">
                <a:xfrm>
                  <a:off x="3292446" y="4312264"/>
                  <a:ext cx="3168790" cy="28299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6" name="円/楕円 2"/>
              <p:cNvSpPr>
                <a:spLocks noChangeArrowheads="1"/>
              </p:cNvSpPr>
              <p:nvPr/>
            </p:nvSpPr>
            <p:spPr bwMode="auto">
              <a:xfrm>
                <a:off x="6889132" y="4542053"/>
                <a:ext cx="238125" cy="323850"/>
              </a:xfrm>
              <a:prstGeom prst="ellipse">
                <a:avLst/>
              </a:prstGeom>
              <a:noFill/>
              <a:ln w="19050" algn="ctr">
                <a:solidFill>
                  <a:srgbClr val="C00000"/>
                </a:solidFill>
                <a:round/>
                <a:headEnd/>
                <a:tailEnd/>
              </a:ln>
              <a:extLst>
                <a:ext uri="{909E8E84-426E-40DD-AFC4-6F175D3DCCD1}">
                  <a14:hiddenFill xmlns:a14="http://schemas.microsoft.com/office/drawing/2010/main">
                    <a:solidFill>
                      <a:srgbClr val="FFFFFF"/>
                    </a:solidFill>
                  </a14:hiddenFill>
                </a:ext>
              </a:extLst>
            </p:spPr>
            <p:txBody>
              <a:bodyPr lIns="116514" tIns="77447" rIns="116514" bIns="0" anchor="b"/>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defTabSz="493456">
                  <a:spcBef>
                    <a:spcPct val="0"/>
                  </a:spcBef>
                  <a:buNone/>
                  <a:defRPr/>
                </a:pPr>
                <a:endParaRPr kumimoji="0" lang="ja-JP" altLang="en-US" sz="1943" kern="0">
                  <a:solidFill>
                    <a:prstClr val="black"/>
                  </a:solidFill>
                  <a:latin typeface="Meiryo UI"/>
                  <a:ea typeface="Meiryo UI"/>
                  <a:cs typeface="メイリオ" panose="020B0604030504040204" pitchFamily="50" charset="-128"/>
                </a:endParaRPr>
              </a:p>
            </p:txBody>
          </p:sp>
        </p:grpSp>
        <p:sp>
          <p:nvSpPr>
            <p:cNvPr id="10" name="角丸四角形吹き出し 22"/>
            <p:cNvSpPr/>
            <p:nvPr/>
          </p:nvSpPr>
          <p:spPr>
            <a:xfrm>
              <a:off x="7831732" y="1735867"/>
              <a:ext cx="1923133" cy="720000"/>
            </a:xfrm>
            <a:prstGeom prst="wedgeRoundRectCallout">
              <a:avLst>
                <a:gd name="adj1" fmla="val -60066"/>
                <a:gd name="adj2" fmla="val -24055"/>
                <a:gd name="adj3" fmla="val 16667"/>
              </a:avLst>
            </a:prstGeom>
            <a:solidFill>
              <a:srgbClr val="FFFFCC"/>
            </a:solidFill>
            <a:ln w="25400" cap="flat" cmpd="sng" algn="ctr">
              <a:solidFill>
                <a:srgbClr val="F79646"/>
              </a:solidFill>
              <a:prstDash val="solid"/>
            </a:ln>
            <a:effectLst/>
          </p:spPr>
          <p:txBody>
            <a:bodyPr lIns="38856" rIns="38856" anchor="ctr"/>
            <a:lstStyle/>
            <a:p>
              <a:pPr marL="370082" indent="-370082" defTabSz="493456">
                <a:lnSpc>
                  <a:spcPts val="2374"/>
                </a:lnSpc>
                <a:buFontTx/>
                <a:buAutoNum type="circleNumDbPlain"/>
                <a:defRPr/>
              </a:pPr>
              <a:r>
                <a:rPr kumimoji="0" lang="ja-JP" altLang="en-US" sz="1511" b="1" kern="0" dirty="0">
                  <a:solidFill>
                    <a:prstClr val="black"/>
                  </a:solidFill>
                  <a:latin typeface="Meiryo UI"/>
                  <a:ea typeface="Meiryo UI"/>
                  <a:cs typeface="メイリオ" panose="020B0604030504040204" pitchFamily="50" charset="-128"/>
                </a:rPr>
                <a:t>工場のイメージ図</a:t>
              </a:r>
              <a:endParaRPr kumimoji="0" lang="en-US" altLang="ja-JP" sz="1511" b="1" kern="0" dirty="0">
                <a:solidFill>
                  <a:prstClr val="black"/>
                </a:solidFill>
                <a:latin typeface="Meiryo UI"/>
                <a:ea typeface="Meiryo UI"/>
                <a:cs typeface="メイリオ" panose="020B0604030504040204" pitchFamily="50" charset="-128"/>
              </a:endParaRPr>
            </a:p>
            <a:p>
              <a:pPr defTabSz="493456">
                <a:lnSpc>
                  <a:spcPts val="2374"/>
                </a:lnSpc>
                <a:defRPr/>
              </a:pPr>
              <a:r>
                <a:rPr kumimoji="0" lang="ja-JP" altLang="en-US" sz="1511" b="1" kern="0" dirty="0">
                  <a:solidFill>
                    <a:prstClr val="black"/>
                  </a:solidFill>
                  <a:latin typeface="Meiryo UI"/>
                  <a:ea typeface="Meiryo UI"/>
                  <a:cs typeface="メイリオ" panose="020B0604030504040204" pitchFamily="50" charset="-128"/>
                </a:rPr>
                <a:t>　（工程・設備など）</a:t>
              </a:r>
            </a:p>
          </p:txBody>
        </p:sp>
        <p:sp>
          <p:nvSpPr>
            <p:cNvPr id="11" name="角丸四角形吹き出し 23"/>
            <p:cNvSpPr/>
            <p:nvPr/>
          </p:nvSpPr>
          <p:spPr>
            <a:xfrm>
              <a:off x="7831732" y="3760898"/>
              <a:ext cx="1923133" cy="720000"/>
            </a:xfrm>
            <a:prstGeom prst="wedgeRoundRectCallout">
              <a:avLst>
                <a:gd name="adj1" fmla="val -57539"/>
                <a:gd name="adj2" fmla="val 20418"/>
                <a:gd name="adj3" fmla="val 16667"/>
              </a:avLst>
            </a:prstGeom>
            <a:solidFill>
              <a:srgbClr val="FFFFCC"/>
            </a:solidFill>
            <a:ln w="25400" cap="flat" cmpd="sng" algn="ctr">
              <a:solidFill>
                <a:srgbClr val="F79646"/>
              </a:solidFill>
              <a:prstDash val="solid"/>
            </a:ln>
            <a:effectLst/>
          </p:spPr>
          <p:txBody>
            <a:bodyPr lIns="38856" rIns="38856" anchor="ctr"/>
            <a:lstStyle/>
            <a:p>
              <a:pPr marL="271977" indent="-271977" defTabSz="493456">
                <a:lnSpc>
                  <a:spcPts val="2374"/>
                </a:lnSpc>
                <a:defRPr/>
              </a:pPr>
              <a:r>
                <a:rPr kumimoji="0" lang="ja-JP" altLang="en-US" sz="1511" b="1" kern="0" dirty="0">
                  <a:solidFill>
                    <a:prstClr val="black"/>
                  </a:solidFill>
                  <a:latin typeface="Meiryo UI"/>
                  <a:ea typeface="Meiryo UI"/>
                  <a:cs typeface="メイリオ" panose="020B0604030504040204" pitchFamily="50" charset="-128"/>
                </a:rPr>
                <a:t>③</a:t>
              </a:r>
              <a:r>
                <a:rPr kumimoji="0" lang="en-US" altLang="ja-JP" sz="1511" b="1" kern="0" dirty="0">
                  <a:solidFill>
                    <a:prstClr val="black"/>
                  </a:solidFill>
                  <a:latin typeface="Meiryo UI"/>
                  <a:ea typeface="Meiryo UI"/>
                  <a:cs typeface="メイリオ" panose="020B0604030504040204" pitchFamily="50" charset="-128"/>
                </a:rPr>
                <a:t>	</a:t>
              </a:r>
              <a:r>
                <a:rPr kumimoji="0" lang="ja-JP" altLang="en-US" sz="1511" b="1" kern="0" dirty="0">
                  <a:solidFill>
                    <a:prstClr val="black"/>
                  </a:solidFill>
                  <a:latin typeface="Meiryo UI"/>
                  <a:ea typeface="Meiryo UI"/>
                  <a:cs typeface="メイリオ" panose="020B0604030504040204" pitchFamily="50" charset="-128"/>
                </a:rPr>
                <a:t>現地踏査における確認項目と対策例</a:t>
              </a:r>
              <a:endParaRPr kumimoji="0" lang="en-US" altLang="ja-JP" sz="1511" b="1" kern="0" dirty="0">
                <a:solidFill>
                  <a:prstClr val="black"/>
                </a:solidFill>
                <a:latin typeface="Meiryo UI"/>
                <a:ea typeface="Meiryo UI"/>
                <a:cs typeface="メイリオ" panose="020B0604030504040204" pitchFamily="50" charset="-128"/>
              </a:endParaRPr>
            </a:p>
          </p:txBody>
        </p:sp>
        <p:sp>
          <p:nvSpPr>
            <p:cNvPr id="12" name="角丸四角形吹き出し 24"/>
            <p:cNvSpPr/>
            <p:nvPr/>
          </p:nvSpPr>
          <p:spPr>
            <a:xfrm>
              <a:off x="7831732" y="2777470"/>
              <a:ext cx="1923133" cy="720000"/>
            </a:xfrm>
            <a:prstGeom prst="wedgeRoundRectCallout">
              <a:avLst>
                <a:gd name="adj1" fmla="val -57276"/>
                <a:gd name="adj2" fmla="val 25290"/>
                <a:gd name="adj3" fmla="val 16667"/>
              </a:avLst>
            </a:prstGeom>
            <a:solidFill>
              <a:srgbClr val="FFFFCC"/>
            </a:solidFill>
            <a:ln w="25400" cap="flat" cmpd="sng" algn="ctr">
              <a:solidFill>
                <a:srgbClr val="F79646"/>
              </a:solidFill>
              <a:prstDash val="solid"/>
            </a:ln>
            <a:effectLst/>
          </p:spPr>
          <p:txBody>
            <a:bodyPr lIns="38856" rIns="38856" anchor="ctr"/>
            <a:lstStyle/>
            <a:p>
              <a:pPr marL="271977" indent="-271977" defTabSz="493456">
                <a:lnSpc>
                  <a:spcPts val="2374"/>
                </a:lnSpc>
                <a:defRPr/>
              </a:pPr>
              <a:r>
                <a:rPr kumimoji="0" lang="ja-JP" altLang="en-US" sz="1511" b="1" kern="0" dirty="0">
                  <a:solidFill>
                    <a:prstClr val="black"/>
                  </a:solidFill>
                  <a:latin typeface="Meiryo UI"/>
                  <a:ea typeface="Meiryo UI"/>
                  <a:cs typeface="メイリオ" panose="020B0604030504040204" pitchFamily="50" charset="-128"/>
                </a:rPr>
                <a:t>②対策候補選定時に考慮すべき事項</a:t>
              </a:r>
            </a:p>
          </p:txBody>
        </p:sp>
        <p:sp>
          <p:nvSpPr>
            <p:cNvPr id="13" name="角丸四角形吹き出し 26"/>
            <p:cNvSpPr/>
            <p:nvPr/>
          </p:nvSpPr>
          <p:spPr>
            <a:xfrm>
              <a:off x="7831732" y="5829820"/>
              <a:ext cx="1923133" cy="642906"/>
            </a:xfrm>
            <a:prstGeom prst="wedgeRoundRectCallout">
              <a:avLst>
                <a:gd name="adj1" fmla="val -56432"/>
                <a:gd name="adj2" fmla="val 22351"/>
                <a:gd name="adj3" fmla="val 16667"/>
              </a:avLst>
            </a:prstGeom>
            <a:solidFill>
              <a:srgbClr val="FFFFCC"/>
            </a:solidFill>
            <a:ln w="25400" cap="flat" cmpd="sng" algn="ctr">
              <a:solidFill>
                <a:srgbClr val="F79646"/>
              </a:solidFill>
              <a:prstDash val="solid"/>
            </a:ln>
            <a:effectLst/>
          </p:spPr>
          <p:txBody>
            <a:bodyPr lIns="38856" rIns="38856" anchor="ctr"/>
            <a:lstStyle/>
            <a:p>
              <a:pPr marL="271977" indent="-271977" defTabSz="493456">
                <a:lnSpc>
                  <a:spcPts val="2374"/>
                </a:lnSpc>
                <a:defRPr/>
              </a:pPr>
              <a:r>
                <a:rPr kumimoji="0" lang="ja-JP" altLang="en-US" sz="1511" b="1" kern="0" dirty="0">
                  <a:solidFill>
                    <a:prstClr val="black"/>
                  </a:solidFill>
                  <a:latin typeface="Meiryo UI"/>
                  <a:ea typeface="Meiryo UI"/>
                  <a:cs typeface="メイリオ" panose="020B0604030504040204" pitchFamily="50" charset="-128"/>
                </a:rPr>
                <a:t>④</a:t>
              </a:r>
              <a:r>
                <a:rPr kumimoji="0" lang="en-US" altLang="ja-JP" sz="1511" b="1" kern="0" dirty="0">
                  <a:solidFill>
                    <a:prstClr val="black"/>
                  </a:solidFill>
                  <a:latin typeface="Meiryo UI"/>
                  <a:ea typeface="Meiryo UI"/>
                  <a:cs typeface="メイリオ" panose="020B0604030504040204" pitchFamily="50" charset="-128"/>
                </a:rPr>
                <a:t>	</a:t>
              </a:r>
              <a:r>
                <a:rPr kumimoji="0" lang="ja-JP" altLang="en-US" sz="1511" b="1" kern="0" dirty="0">
                  <a:solidFill>
                    <a:prstClr val="black"/>
                  </a:solidFill>
                  <a:latin typeface="Meiryo UI"/>
                  <a:ea typeface="Meiryo UI"/>
                  <a:cs typeface="メイリオ" panose="020B0604030504040204" pitchFamily="50" charset="-128"/>
                </a:rPr>
                <a:t>その他の注意事項など</a:t>
              </a:r>
              <a:endParaRPr kumimoji="0" lang="en-US" altLang="ja-JP" sz="1511" b="1" kern="0" dirty="0">
                <a:solidFill>
                  <a:prstClr val="black"/>
                </a:solidFill>
                <a:latin typeface="Meiryo UI"/>
                <a:ea typeface="Meiryo UI"/>
                <a:cs typeface="メイリオ" panose="020B0604030504040204" pitchFamily="50" charset="-128"/>
              </a:endParaRPr>
            </a:p>
          </p:txBody>
        </p:sp>
        <p:sp>
          <p:nvSpPr>
            <p:cNvPr id="14" name="角丸四角形吹き出し 27"/>
            <p:cNvSpPr/>
            <p:nvPr/>
          </p:nvSpPr>
          <p:spPr>
            <a:xfrm>
              <a:off x="7810301" y="4746270"/>
              <a:ext cx="1923133" cy="900459"/>
            </a:xfrm>
            <a:prstGeom prst="wedgeRoundRectCallout">
              <a:avLst>
                <a:gd name="adj1" fmla="val -55585"/>
                <a:gd name="adj2" fmla="val -50427"/>
                <a:gd name="adj3" fmla="val 16667"/>
              </a:avLst>
            </a:prstGeom>
            <a:solidFill>
              <a:srgbClr val="FFFFCC"/>
            </a:solidFill>
            <a:ln w="25400" cap="flat" cmpd="sng" algn="ctr">
              <a:solidFill>
                <a:srgbClr val="F79646"/>
              </a:solidFill>
              <a:prstDash val="solid"/>
            </a:ln>
            <a:effectLst/>
          </p:spPr>
          <p:txBody>
            <a:bodyPr lIns="38856" rIns="38856" anchor="ctr"/>
            <a:lstStyle/>
            <a:p>
              <a:pPr marL="370082" indent="-370082" defTabSz="493456">
                <a:lnSpc>
                  <a:spcPts val="2374"/>
                </a:lnSpc>
                <a:buFontTx/>
                <a:buAutoNum type="circleNumDbPlain" startAt="5"/>
                <a:defRPr/>
              </a:pPr>
              <a:r>
                <a:rPr kumimoji="0" lang="en-US" altLang="ja-JP" sz="1511" b="1" kern="0" dirty="0">
                  <a:solidFill>
                    <a:prstClr val="black"/>
                  </a:solidFill>
                  <a:latin typeface="Meiryo UI"/>
                  <a:ea typeface="Meiryo UI"/>
                  <a:cs typeface="メイリオ" panose="020B0604030504040204" pitchFamily="50" charset="-128"/>
                </a:rPr>
                <a:t>｢</a:t>
              </a:r>
              <a:r>
                <a:rPr kumimoji="0" lang="ja-JP" altLang="en-US" sz="1511" b="1" kern="0" dirty="0">
                  <a:solidFill>
                    <a:prstClr val="black"/>
                  </a:solidFill>
                  <a:latin typeface="Meiryo UI"/>
                  <a:ea typeface="Meiryo UI"/>
                  <a:cs typeface="メイリオ" panose="020B0604030504040204" pitchFamily="50" charset="-128"/>
                </a:rPr>
                <a:t>事業者のための</a:t>
              </a:r>
              <a:endParaRPr kumimoji="0" lang="en-US" altLang="ja-JP" sz="1511" b="1" kern="0" dirty="0">
                <a:solidFill>
                  <a:prstClr val="black"/>
                </a:solidFill>
                <a:latin typeface="Meiryo UI"/>
                <a:ea typeface="Meiryo UI"/>
                <a:cs typeface="メイリオ" panose="020B0604030504040204" pitchFamily="50" charset="-128"/>
              </a:endParaRPr>
            </a:p>
            <a:p>
              <a:pPr defTabSz="493456">
                <a:lnSpc>
                  <a:spcPts val="2374"/>
                </a:lnSpc>
                <a:defRPr/>
              </a:pPr>
              <a:r>
                <a:rPr kumimoji="0" lang="ja-JP" altLang="en-US" sz="1511" b="1" kern="0" dirty="0">
                  <a:solidFill>
                    <a:prstClr val="black"/>
                  </a:solidFill>
                  <a:latin typeface="Meiryo UI"/>
                  <a:ea typeface="Meiryo UI"/>
                  <a:cs typeface="メイリオ" panose="020B0604030504040204" pitchFamily="50" charset="-128"/>
                </a:rPr>
                <a:t>　　 </a:t>
              </a:r>
              <a:r>
                <a:rPr kumimoji="0" lang="en-US" altLang="ja-JP" sz="1511" b="1" kern="0" dirty="0">
                  <a:solidFill>
                    <a:prstClr val="black"/>
                  </a:solidFill>
                  <a:latin typeface="Meiryo UI"/>
                  <a:ea typeface="Meiryo UI"/>
                  <a:cs typeface="メイリオ" panose="020B0604030504040204" pitchFamily="50" charset="-128"/>
                </a:rPr>
                <a:t>CO2</a:t>
              </a:r>
              <a:r>
                <a:rPr kumimoji="0" lang="ja-JP" altLang="en-US" sz="1511" b="1" kern="0" dirty="0">
                  <a:solidFill>
                    <a:prstClr val="black"/>
                  </a:solidFill>
                  <a:latin typeface="Meiryo UI"/>
                  <a:ea typeface="Meiryo UI"/>
                  <a:cs typeface="メイリオ" panose="020B0604030504040204" pitchFamily="50" charset="-128"/>
                </a:rPr>
                <a:t>削減</a:t>
              </a:r>
              <a:r>
                <a:rPr kumimoji="0" lang="en-US" altLang="ja-JP" sz="1511" b="1" kern="0" dirty="0" err="1">
                  <a:solidFill>
                    <a:prstClr val="black"/>
                  </a:solidFill>
                  <a:latin typeface="Meiryo UI"/>
                  <a:ea typeface="Meiryo UI"/>
                  <a:cs typeface="メイリオ" panose="020B0604030504040204" pitchFamily="50" charset="-128"/>
                </a:rPr>
                <a:t>Navi</a:t>
              </a:r>
              <a:r>
                <a:rPr kumimoji="0" lang="en-US" altLang="ja-JP" sz="1511" b="1" kern="0" dirty="0">
                  <a:solidFill>
                    <a:prstClr val="black"/>
                  </a:solidFill>
                  <a:latin typeface="Meiryo UI"/>
                  <a:ea typeface="Meiryo UI"/>
                  <a:cs typeface="メイリオ" panose="020B0604030504040204" pitchFamily="50" charset="-128"/>
                </a:rPr>
                <a:t>｣</a:t>
              </a:r>
            </a:p>
            <a:p>
              <a:pPr defTabSz="493456">
                <a:lnSpc>
                  <a:spcPts val="2374"/>
                </a:lnSpc>
                <a:defRPr/>
              </a:pPr>
              <a:r>
                <a:rPr kumimoji="0" lang="ja-JP" altLang="en-US" sz="1511" b="1" kern="0" dirty="0">
                  <a:solidFill>
                    <a:prstClr val="black"/>
                  </a:solidFill>
                  <a:latin typeface="Meiryo UI"/>
                  <a:ea typeface="Meiryo UI"/>
                  <a:cs typeface="メイリオ" panose="020B0604030504040204" pitchFamily="50" charset="-128"/>
                </a:rPr>
                <a:t>　　でも情報提供</a:t>
              </a:r>
            </a:p>
          </p:txBody>
        </p:sp>
      </p:grpSp>
      <p:sp>
        <p:nvSpPr>
          <p:cNvPr id="20" name="角丸四角形吹き出し 30"/>
          <p:cNvSpPr/>
          <p:nvPr/>
        </p:nvSpPr>
        <p:spPr>
          <a:xfrm>
            <a:off x="110074" y="5582662"/>
            <a:ext cx="3940272" cy="1109104"/>
          </a:xfrm>
          <a:prstGeom prst="wedgeRoundRectCallout">
            <a:avLst>
              <a:gd name="adj1" fmla="val 25148"/>
              <a:gd name="adj2" fmla="val -32189"/>
              <a:gd name="adj3" fmla="val 16667"/>
            </a:avLst>
          </a:prstGeom>
          <a:solidFill>
            <a:srgbClr val="FFFFCC"/>
          </a:solidFill>
          <a:ln w="25400" cap="flat" cmpd="sng" algn="ctr">
            <a:solidFill>
              <a:srgbClr val="F79646"/>
            </a:solidFill>
            <a:prstDash val="solid"/>
          </a:ln>
          <a:effectLst/>
        </p:spPr>
        <p:txBody>
          <a:bodyPr lIns="38856" rIns="38856" anchor="ctr"/>
          <a:lstStyle/>
          <a:p>
            <a:pPr defTabSz="493456">
              <a:defRPr/>
            </a:pPr>
            <a:r>
              <a:rPr kumimoji="0" lang="ja-JP" altLang="en-US" sz="1943" b="1" kern="0" dirty="0">
                <a:solidFill>
                  <a:prstClr val="black"/>
                </a:solidFill>
                <a:latin typeface="Meiryo UI"/>
                <a:ea typeface="Meiryo UI"/>
                <a:cs typeface="メイリオ" panose="020B0604030504040204" pitchFamily="50" charset="-128"/>
              </a:rPr>
              <a:t>◆誰でも使用可能</a:t>
            </a:r>
            <a:endParaRPr kumimoji="0" lang="en-US" altLang="ja-JP" sz="1943" b="1" kern="0" dirty="0">
              <a:solidFill>
                <a:prstClr val="black"/>
              </a:solidFill>
              <a:latin typeface="Meiryo UI"/>
              <a:ea typeface="Meiryo UI"/>
              <a:cs typeface="メイリオ" panose="020B0604030504040204" pitchFamily="50" charset="-128"/>
            </a:endParaRPr>
          </a:p>
          <a:p>
            <a:pPr defTabSz="493456">
              <a:defRPr/>
            </a:pPr>
            <a:r>
              <a:rPr kumimoji="0" lang="ja-JP" altLang="en-US" sz="1943" b="1" kern="0" dirty="0">
                <a:solidFill>
                  <a:prstClr val="black"/>
                </a:solidFill>
                <a:latin typeface="Meiryo UI"/>
                <a:ea typeface="Meiryo UI"/>
                <a:cs typeface="メイリオ" panose="020B0604030504040204" pitchFamily="50" charset="-128"/>
              </a:rPr>
              <a:t>◆診断の手順を一から解説</a:t>
            </a:r>
            <a:endParaRPr kumimoji="0" lang="en-US" altLang="ja-JP" sz="1943" b="1" kern="0" dirty="0">
              <a:solidFill>
                <a:prstClr val="black"/>
              </a:solidFill>
              <a:latin typeface="Meiryo UI"/>
              <a:ea typeface="Meiryo UI"/>
              <a:cs typeface="メイリオ" panose="020B0604030504040204" pitchFamily="50" charset="-128"/>
            </a:endParaRPr>
          </a:p>
          <a:p>
            <a:pPr defTabSz="493456">
              <a:defRPr/>
            </a:pPr>
            <a:r>
              <a:rPr kumimoji="0" lang="ja-JP" altLang="en-US" sz="1943" b="1" kern="0" dirty="0">
                <a:solidFill>
                  <a:prstClr val="black"/>
                </a:solidFill>
                <a:latin typeface="Meiryo UI"/>
                <a:ea typeface="Meiryo UI"/>
                <a:cs typeface="メイリオ" panose="020B0604030504040204" pitchFamily="50" charset="-128"/>
              </a:rPr>
              <a:t>◆診断のポイントを業種別に整理</a:t>
            </a:r>
          </a:p>
        </p:txBody>
      </p:sp>
      <p:sp>
        <p:nvSpPr>
          <p:cNvPr id="22" name="角丸四角形吹き出し 31"/>
          <p:cNvSpPr/>
          <p:nvPr/>
        </p:nvSpPr>
        <p:spPr>
          <a:xfrm>
            <a:off x="8346403" y="1060339"/>
            <a:ext cx="1747710" cy="391779"/>
          </a:xfrm>
          <a:prstGeom prst="wedgeRoundRectCallout">
            <a:avLst>
              <a:gd name="adj1" fmla="val -59247"/>
              <a:gd name="adj2" fmla="val -13111"/>
              <a:gd name="adj3" fmla="val 16667"/>
            </a:avLst>
          </a:prstGeom>
          <a:solidFill>
            <a:srgbClr val="FFFFCC"/>
          </a:solidFill>
          <a:ln w="25400" cap="flat" cmpd="sng" algn="ctr">
            <a:solidFill>
              <a:srgbClr val="F79646"/>
            </a:solidFill>
            <a:prstDash val="solid"/>
          </a:ln>
          <a:effectLst/>
        </p:spPr>
        <p:txBody>
          <a:bodyPr lIns="38856" rIns="38856" anchor="ctr"/>
          <a:lstStyle/>
          <a:p>
            <a:pPr algn="ctr" defTabSz="493456">
              <a:lnSpc>
                <a:spcPts val="2374"/>
              </a:lnSpc>
              <a:defRPr/>
            </a:pPr>
            <a:r>
              <a:rPr kumimoji="0" lang="ja-JP" altLang="en-US" sz="1511" b="1" kern="0" dirty="0">
                <a:solidFill>
                  <a:prstClr val="black"/>
                </a:solidFill>
                <a:latin typeface="Meiryo UI"/>
                <a:ea typeface="Meiryo UI"/>
                <a:cs typeface="メイリオ" panose="020B0604030504040204" pitchFamily="50" charset="-128"/>
              </a:rPr>
              <a:t>業種別のページ</a:t>
            </a:r>
          </a:p>
        </p:txBody>
      </p:sp>
      <p:sp>
        <p:nvSpPr>
          <p:cNvPr id="23" name="テキスト ボックス 22"/>
          <p:cNvSpPr txBox="1"/>
          <p:nvPr/>
        </p:nvSpPr>
        <p:spPr>
          <a:xfrm>
            <a:off x="1376476" y="6775765"/>
            <a:ext cx="3633596" cy="682238"/>
          </a:xfrm>
          <a:prstGeom prst="rect">
            <a:avLst/>
          </a:prstGeom>
          <a:solidFill>
            <a:sysClr val="window" lastClr="FFFFFF"/>
          </a:solidFill>
        </p:spPr>
        <p:txBody>
          <a:bodyPr wrap="square">
            <a:spAutoFit/>
          </a:bodyPr>
          <a:lstStyle/>
          <a:p>
            <a:pPr defTabSz="493456">
              <a:lnSpc>
                <a:spcPts val="2267"/>
              </a:lnSpc>
              <a:defRPr/>
            </a:pPr>
            <a:r>
              <a:rPr kumimoji="0" lang="ja-JP" altLang="en-US" sz="1295" b="1" kern="0" dirty="0">
                <a:solidFill>
                  <a:prstClr val="black"/>
                </a:solidFill>
                <a:latin typeface="Meiryo UI"/>
                <a:ea typeface="Meiryo UI"/>
                <a:cs typeface="メイリオ" panose="020B0604030504040204" pitchFamily="50" charset="-128"/>
              </a:rPr>
              <a:t>環境省「事業者のための</a:t>
            </a:r>
            <a:r>
              <a:rPr kumimoji="0" lang="en-US" altLang="ja-JP" sz="1295" b="1" kern="0" dirty="0">
                <a:solidFill>
                  <a:prstClr val="black"/>
                </a:solidFill>
                <a:latin typeface="Meiryo UI"/>
                <a:ea typeface="Meiryo UI"/>
                <a:cs typeface="メイリオ" panose="020B0604030504040204" pitchFamily="50" charset="-128"/>
              </a:rPr>
              <a:t>CO2</a:t>
            </a:r>
            <a:r>
              <a:rPr kumimoji="0" lang="ja-JP" altLang="en-US" sz="1295" b="1" kern="0" dirty="0">
                <a:solidFill>
                  <a:prstClr val="black"/>
                </a:solidFill>
                <a:latin typeface="Meiryo UI"/>
                <a:ea typeface="Meiryo UI"/>
                <a:cs typeface="メイリオ" panose="020B0604030504040204" pitchFamily="50" charset="-128"/>
              </a:rPr>
              <a:t>削減対策</a:t>
            </a:r>
            <a:r>
              <a:rPr kumimoji="0" lang="en-US" altLang="ja-JP" sz="1295" b="1" kern="0" dirty="0" err="1">
                <a:solidFill>
                  <a:prstClr val="black"/>
                </a:solidFill>
                <a:latin typeface="Meiryo UI"/>
                <a:ea typeface="Meiryo UI"/>
                <a:cs typeface="メイリオ" panose="020B0604030504040204" pitchFamily="50" charset="-128"/>
              </a:rPr>
              <a:t>Navi</a:t>
            </a:r>
            <a:r>
              <a:rPr kumimoji="0" lang="ja-JP" altLang="en-US" sz="1295" b="1" kern="0" dirty="0">
                <a:solidFill>
                  <a:prstClr val="black"/>
                </a:solidFill>
                <a:latin typeface="Meiryo UI"/>
                <a:ea typeface="Meiryo UI"/>
                <a:cs typeface="メイリオ" panose="020B0604030504040204" pitchFamily="50" charset="-128"/>
              </a:rPr>
              <a:t>」</a:t>
            </a:r>
            <a:endParaRPr kumimoji="0" lang="en-US" altLang="ja-JP" sz="1295" kern="0" dirty="0">
              <a:solidFill>
                <a:srgbClr val="4F81BD">
                  <a:lumMod val="75000"/>
                </a:srgbClr>
              </a:solidFill>
              <a:latin typeface="Meiryo UI"/>
              <a:ea typeface="Meiryo UI"/>
              <a:cs typeface="メイリオ" panose="020B0604030504040204" pitchFamily="50" charset="-128"/>
            </a:endParaRPr>
          </a:p>
          <a:p>
            <a:pPr defTabSz="493456">
              <a:lnSpc>
                <a:spcPts val="2267"/>
              </a:lnSpc>
              <a:defRPr/>
            </a:pPr>
            <a:r>
              <a:rPr kumimoji="0" lang="ja-JP" altLang="en-US" sz="1295" kern="0" dirty="0">
                <a:solidFill>
                  <a:srgbClr val="4F81BD">
                    <a:lumMod val="75000"/>
                  </a:srgbClr>
                </a:solidFill>
                <a:latin typeface="Meiryo UI"/>
                <a:ea typeface="Meiryo UI"/>
                <a:cs typeface="メイリオ" panose="020B0604030504040204" pitchFamily="50" charset="-128"/>
              </a:rPr>
              <a:t> </a:t>
            </a:r>
            <a:r>
              <a:rPr kumimoji="0" lang="en-US" altLang="ja-JP" sz="1295" kern="0" dirty="0">
                <a:solidFill>
                  <a:prstClr val="black"/>
                </a:solidFill>
                <a:latin typeface="Meiryo UI"/>
                <a:ea typeface="Meiryo UI"/>
                <a:cs typeface="メイリオ" panose="020B0604030504040204" pitchFamily="50" charset="-128"/>
              </a:rPr>
              <a:t>http://co2-portal.env.go.jp/guideline/</a:t>
            </a:r>
          </a:p>
        </p:txBody>
      </p:sp>
    </p:spTree>
    <p:extLst>
      <p:ext uri="{BB962C8B-B14F-4D97-AF65-F5344CB8AC3E}">
        <p14:creationId xmlns:p14="http://schemas.microsoft.com/office/powerpoint/2010/main" val="18449185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8202" y="-256032"/>
            <a:ext cx="10685337" cy="842945"/>
          </a:xfrm>
        </p:spPr>
        <p:txBody>
          <a:bodyPr/>
          <a:lstStyle/>
          <a:p>
            <a:r>
              <a:rPr lang="ja-JP" altLang="en-US" sz="3454" dirty="0">
                <a:latin typeface="+mn-ea"/>
                <a:ea typeface="+mn-ea"/>
              </a:rPr>
              <a:t>環境省 平成</a:t>
            </a:r>
            <a:r>
              <a:rPr lang="en-US" altLang="ja-JP" sz="3454" dirty="0">
                <a:latin typeface="+mn-ea"/>
                <a:ea typeface="+mn-ea"/>
              </a:rPr>
              <a:t>30</a:t>
            </a:r>
            <a:r>
              <a:rPr lang="ja-JP" altLang="en-US" sz="3454" dirty="0">
                <a:latin typeface="+mn-ea"/>
                <a:ea typeface="+mn-ea"/>
              </a:rPr>
              <a:t>年度</a:t>
            </a:r>
            <a:r>
              <a:rPr lang="en-US" altLang="ja-JP" sz="3454" dirty="0">
                <a:latin typeface="+mn-ea"/>
                <a:ea typeface="+mn-ea"/>
              </a:rPr>
              <a:t>CO2</a:t>
            </a:r>
            <a:r>
              <a:rPr lang="ja-JP" altLang="en-US" sz="3454" dirty="0">
                <a:latin typeface="+mn-ea"/>
                <a:ea typeface="+mn-ea"/>
              </a:rPr>
              <a:t>削減ポテンシャル診断事業</a:t>
            </a:r>
          </a:p>
        </p:txBody>
      </p:sp>
      <p:sp>
        <p:nvSpPr>
          <p:cNvPr id="5" name="正方形/長方形 4"/>
          <p:cNvSpPr/>
          <p:nvPr/>
        </p:nvSpPr>
        <p:spPr>
          <a:xfrm>
            <a:off x="730330" y="-865061"/>
            <a:ext cx="9906767" cy="43589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493456"/>
            <a:endParaRPr kumimoji="0" lang="ja-JP" altLang="en-US" sz="3022" b="1" dirty="0">
              <a:solidFill>
                <a:srgbClr val="71685C">
                  <a:lumMod val="50000"/>
                </a:srgbClr>
              </a:solidFill>
              <a:latin typeface="Meiryo UI"/>
              <a:ea typeface="Meiryo UI"/>
              <a:cs typeface="メイリオ" panose="020B0604030504040204" pitchFamily="50" charset="-128"/>
            </a:endParaRPr>
          </a:p>
        </p:txBody>
      </p:sp>
      <p:sp>
        <p:nvSpPr>
          <p:cNvPr id="6" name="正方形/長方形 5"/>
          <p:cNvSpPr/>
          <p:nvPr/>
        </p:nvSpPr>
        <p:spPr>
          <a:xfrm>
            <a:off x="730330" y="895348"/>
            <a:ext cx="7052485" cy="50347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493456"/>
            <a:r>
              <a:rPr kumimoji="0" lang="ja-JP" altLang="en-US" sz="1943" b="1" dirty="0">
                <a:solidFill>
                  <a:srgbClr val="0000FF"/>
                </a:solidFill>
                <a:latin typeface="Meiryo UI"/>
                <a:ea typeface="Meiryo UI"/>
                <a:cs typeface="メイリオ" panose="020B0604030504040204" pitchFamily="50" charset="-128"/>
              </a:rPr>
              <a:t>公募期間</a:t>
            </a:r>
            <a:r>
              <a:rPr kumimoji="0" lang="ja-JP" altLang="en-US" sz="2159" b="1" dirty="0">
                <a:solidFill>
                  <a:srgbClr val="0000FF"/>
                </a:solidFill>
                <a:latin typeface="Meiryo UI"/>
                <a:ea typeface="Meiryo UI"/>
                <a:cs typeface="メイリオ" panose="020B0604030504040204" pitchFamily="50" charset="-128"/>
              </a:rPr>
              <a:t>　　</a:t>
            </a:r>
            <a:r>
              <a:rPr kumimoji="0" lang="ja-JP" altLang="en-US" sz="1511" b="1" dirty="0">
                <a:solidFill>
                  <a:prstClr val="black"/>
                </a:solidFill>
                <a:latin typeface="Meiryo UI"/>
                <a:ea typeface="Meiryo UI"/>
                <a:cs typeface="メイリオ" panose="020B0604030504040204" pitchFamily="50" charset="-128"/>
              </a:rPr>
              <a:t>平成</a:t>
            </a:r>
            <a:r>
              <a:rPr kumimoji="0" lang="en-US" altLang="ja-JP" sz="1511" b="1" dirty="0">
                <a:solidFill>
                  <a:prstClr val="black"/>
                </a:solidFill>
                <a:latin typeface="Meiryo UI"/>
                <a:ea typeface="Meiryo UI"/>
                <a:cs typeface="メイリオ" panose="020B0604030504040204" pitchFamily="50" charset="-128"/>
              </a:rPr>
              <a:t>30</a:t>
            </a:r>
            <a:r>
              <a:rPr kumimoji="0" lang="ja-JP" altLang="en-US" sz="1511" b="1" dirty="0">
                <a:solidFill>
                  <a:prstClr val="black"/>
                </a:solidFill>
                <a:latin typeface="Meiryo UI"/>
                <a:ea typeface="Meiryo UI"/>
                <a:cs typeface="メイリオ" panose="020B0604030504040204" pitchFamily="50" charset="-128"/>
              </a:rPr>
              <a:t>年</a:t>
            </a:r>
            <a:r>
              <a:rPr kumimoji="0" lang="en-US" altLang="ja-JP" sz="1511" b="1" dirty="0">
                <a:solidFill>
                  <a:prstClr val="black"/>
                </a:solidFill>
                <a:latin typeface="Meiryo UI"/>
                <a:ea typeface="Meiryo UI"/>
                <a:cs typeface="メイリオ" panose="020B0604030504040204" pitchFamily="50" charset="-128"/>
              </a:rPr>
              <a:t>4</a:t>
            </a:r>
            <a:r>
              <a:rPr kumimoji="0" lang="ja-JP" altLang="en-US" sz="1511" b="1" dirty="0">
                <a:solidFill>
                  <a:prstClr val="black"/>
                </a:solidFill>
                <a:latin typeface="Meiryo UI"/>
                <a:ea typeface="Meiryo UI"/>
                <a:cs typeface="メイリオ" panose="020B0604030504040204" pitchFamily="50" charset="-128"/>
              </a:rPr>
              <a:t>月</a:t>
            </a:r>
            <a:r>
              <a:rPr kumimoji="0" lang="en-US" altLang="ja-JP" sz="1511" b="1" dirty="0">
                <a:solidFill>
                  <a:prstClr val="black"/>
                </a:solidFill>
                <a:latin typeface="Meiryo UI"/>
                <a:ea typeface="Meiryo UI"/>
                <a:cs typeface="メイリオ" panose="020B0604030504040204" pitchFamily="50" charset="-128"/>
              </a:rPr>
              <a:t>2</a:t>
            </a:r>
            <a:r>
              <a:rPr kumimoji="0" lang="ja-JP" altLang="en-US" sz="1511" b="1" dirty="0">
                <a:solidFill>
                  <a:prstClr val="black"/>
                </a:solidFill>
                <a:latin typeface="Meiryo UI"/>
                <a:ea typeface="Meiryo UI"/>
                <a:cs typeface="メイリオ" panose="020B0604030504040204" pitchFamily="50" charset="-128"/>
              </a:rPr>
              <a:t>日（月）～</a:t>
            </a:r>
            <a:r>
              <a:rPr kumimoji="0" lang="en-US" altLang="ja-JP" sz="1511" b="1" dirty="0">
                <a:solidFill>
                  <a:prstClr val="black"/>
                </a:solidFill>
                <a:latin typeface="Meiryo UI"/>
                <a:ea typeface="Meiryo UI"/>
                <a:cs typeface="メイリオ" panose="020B0604030504040204" pitchFamily="50" charset="-128"/>
              </a:rPr>
              <a:t>4</a:t>
            </a:r>
            <a:r>
              <a:rPr kumimoji="0" lang="ja-JP" altLang="en-US" sz="1511" b="1" dirty="0">
                <a:solidFill>
                  <a:prstClr val="black"/>
                </a:solidFill>
                <a:latin typeface="Meiryo UI"/>
                <a:ea typeface="Meiryo UI"/>
                <a:cs typeface="メイリオ" panose="020B0604030504040204" pitchFamily="50" charset="-128"/>
              </a:rPr>
              <a:t>月</a:t>
            </a:r>
            <a:r>
              <a:rPr kumimoji="0" lang="en-US" altLang="ja-JP" sz="1511" b="1" dirty="0">
                <a:solidFill>
                  <a:prstClr val="black"/>
                </a:solidFill>
                <a:latin typeface="Meiryo UI"/>
                <a:ea typeface="Meiryo UI"/>
                <a:cs typeface="メイリオ" panose="020B0604030504040204" pitchFamily="50" charset="-128"/>
              </a:rPr>
              <a:t>13</a:t>
            </a:r>
            <a:r>
              <a:rPr kumimoji="0" lang="ja-JP" altLang="en-US" sz="1511" b="1" dirty="0">
                <a:solidFill>
                  <a:prstClr val="black"/>
                </a:solidFill>
                <a:latin typeface="Meiryo UI"/>
                <a:ea typeface="Meiryo UI"/>
                <a:cs typeface="メイリオ" panose="020B0604030504040204" pitchFamily="50" charset="-128"/>
              </a:rPr>
              <a:t>日（金）</a:t>
            </a:r>
            <a:r>
              <a:rPr kumimoji="0" lang="en-US" altLang="ja-JP" sz="1511" b="1" dirty="0">
                <a:solidFill>
                  <a:prstClr val="black"/>
                </a:solidFill>
                <a:latin typeface="Meiryo UI"/>
                <a:ea typeface="Meiryo UI"/>
                <a:cs typeface="メイリオ" panose="020B0604030504040204" pitchFamily="50" charset="-128"/>
              </a:rPr>
              <a:t>17</a:t>
            </a:r>
            <a:r>
              <a:rPr kumimoji="0" lang="ja-JP" altLang="en-US" sz="1511" b="1" dirty="0">
                <a:solidFill>
                  <a:prstClr val="black"/>
                </a:solidFill>
                <a:latin typeface="Meiryo UI"/>
                <a:ea typeface="Meiryo UI"/>
                <a:cs typeface="メイリオ" panose="020B0604030504040204" pitchFamily="50" charset="-128"/>
              </a:rPr>
              <a:t>時必着</a:t>
            </a:r>
            <a:endParaRPr kumimoji="0" lang="en-US" altLang="ja-JP" sz="1511" b="1" dirty="0">
              <a:solidFill>
                <a:prstClr val="black"/>
              </a:solidFill>
              <a:latin typeface="Meiryo UI"/>
              <a:ea typeface="Meiryo UI"/>
              <a:cs typeface="メイリオ" panose="020B0604030504040204" pitchFamily="50" charset="-128"/>
            </a:endParaRPr>
          </a:p>
        </p:txBody>
      </p:sp>
      <p:sp>
        <p:nvSpPr>
          <p:cNvPr id="7" name="正方形/長方形 6"/>
          <p:cNvSpPr/>
          <p:nvPr/>
        </p:nvSpPr>
        <p:spPr>
          <a:xfrm>
            <a:off x="730330" y="1223168"/>
            <a:ext cx="7052485" cy="50347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493456"/>
            <a:r>
              <a:rPr kumimoji="0" lang="ja-JP" altLang="en-US" sz="1943" b="1" dirty="0">
                <a:solidFill>
                  <a:srgbClr val="0000FF"/>
                </a:solidFill>
                <a:latin typeface="Meiryo UI"/>
                <a:ea typeface="Meiryo UI"/>
                <a:cs typeface="メイリオ" panose="020B0604030504040204" pitchFamily="50" charset="-128"/>
              </a:rPr>
              <a:t>事業対象</a:t>
            </a:r>
            <a:r>
              <a:rPr kumimoji="0" lang="ja-JP" altLang="en-US" sz="2159" b="1" dirty="0">
                <a:solidFill>
                  <a:srgbClr val="0000FF"/>
                </a:solidFill>
                <a:latin typeface="Meiryo UI"/>
                <a:ea typeface="Meiryo UI"/>
                <a:cs typeface="メイリオ" panose="020B0604030504040204" pitchFamily="50" charset="-128"/>
              </a:rPr>
              <a:t>　　</a:t>
            </a:r>
            <a:r>
              <a:rPr kumimoji="0" lang="ja-JP" altLang="en-US" sz="1511" b="1" dirty="0">
                <a:solidFill>
                  <a:prstClr val="black"/>
                </a:solidFill>
                <a:latin typeface="Meiryo UI"/>
                <a:ea typeface="Meiryo UI"/>
                <a:cs typeface="メイリオ" panose="020B0604030504040204" pitchFamily="50" charset="-128"/>
              </a:rPr>
              <a:t>年間</a:t>
            </a:r>
            <a:r>
              <a:rPr kumimoji="0" lang="en-US" altLang="ja-JP" sz="1511" b="1" dirty="0">
                <a:solidFill>
                  <a:prstClr val="black"/>
                </a:solidFill>
                <a:latin typeface="Meiryo UI"/>
                <a:ea typeface="Meiryo UI"/>
                <a:cs typeface="メイリオ" panose="020B0604030504040204" pitchFamily="50" charset="-128"/>
              </a:rPr>
              <a:t>CO2</a:t>
            </a:r>
            <a:r>
              <a:rPr kumimoji="0" lang="ja-JP" altLang="en-US" sz="1511" b="1" dirty="0">
                <a:solidFill>
                  <a:prstClr val="black"/>
                </a:solidFill>
                <a:latin typeface="Meiryo UI"/>
                <a:ea typeface="Meiryo UI"/>
                <a:cs typeface="メイリオ" panose="020B0604030504040204" pitchFamily="50" charset="-128"/>
              </a:rPr>
              <a:t>排出量</a:t>
            </a:r>
            <a:r>
              <a:rPr kumimoji="0" lang="en-US" altLang="ja-JP" sz="1511" b="1" dirty="0">
                <a:solidFill>
                  <a:prstClr val="black"/>
                </a:solidFill>
                <a:latin typeface="Meiryo UI"/>
                <a:ea typeface="Meiryo UI"/>
                <a:cs typeface="メイリオ" panose="020B0604030504040204" pitchFamily="50" charset="-128"/>
              </a:rPr>
              <a:t>50</a:t>
            </a:r>
            <a:r>
              <a:rPr kumimoji="0" lang="ja-JP" altLang="en-US" sz="1511" b="1" dirty="0">
                <a:solidFill>
                  <a:prstClr val="black"/>
                </a:solidFill>
                <a:latin typeface="Meiryo UI"/>
                <a:ea typeface="Meiryo UI"/>
                <a:cs typeface="メイリオ" panose="020B0604030504040204" pitchFamily="50" charset="-128"/>
              </a:rPr>
              <a:t>トン以上</a:t>
            </a:r>
            <a:r>
              <a:rPr kumimoji="0" lang="en-US" altLang="ja-JP" sz="1511" b="1" dirty="0">
                <a:solidFill>
                  <a:prstClr val="black"/>
                </a:solidFill>
                <a:latin typeface="Meiryo UI"/>
                <a:ea typeface="Meiryo UI"/>
                <a:cs typeface="メイリオ" panose="020B0604030504040204" pitchFamily="50" charset="-128"/>
              </a:rPr>
              <a:t>3,000</a:t>
            </a:r>
            <a:r>
              <a:rPr kumimoji="0" lang="ja-JP" altLang="en-US" sz="1511" b="1" dirty="0">
                <a:solidFill>
                  <a:prstClr val="black"/>
                </a:solidFill>
                <a:latin typeface="Meiryo UI"/>
                <a:ea typeface="Meiryo UI"/>
                <a:cs typeface="メイリオ" panose="020B0604030504040204" pitchFamily="50" charset="-128"/>
              </a:rPr>
              <a:t>トン未満の工場・事業場</a:t>
            </a:r>
            <a:endParaRPr kumimoji="0" lang="en-US" altLang="ja-JP" sz="1511" b="1" dirty="0">
              <a:solidFill>
                <a:prstClr val="black"/>
              </a:solidFill>
              <a:latin typeface="Meiryo UI"/>
              <a:ea typeface="Meiryo UI"/>
              <a:cs typeface="メイリオ" panose="020B0604030504040204" pitchFamily="50" charset="-128"/>
            </a:endParaRPr>
          </a:p>
        </p:txBody>
      </p:sp>
      <p:sp>
        <p:nvSpPr>
          <p:cNvPr id="8" name="正方形/長方形 7"/>
          <p:cNvSpPr/>
          <p:nvPr/>
        </p:nvSpPr>
        <p:spPr>
          <a:xfrm>
            <a:off x="730330" y="1603672"/>
            <a:ext cx="1178528" cy="391326"/>
          </a:xfrm>
          <a:prstGeom prst="rect">
            <a:avLst/>
          </a:prstGeom>
        </p:spPr>
        <p:txBody>
          <a:bodyPr wrap="none">
            <a:spAutoFit/>
          </a:bodyPr>
          <a:lstStyle/>
          <a:p>
            <a:pPr defTabSz="493456"/>
            <a:r>
              <a:rPr kumimoji="0" lang="ja-JP" altLang="en-US" sz="1943" b="1" dirty="0">
                <a:solidFill>
                  <a:srgbClr val="0000FF"/>
                </a:solidFill>
                <a:latin typeface="Meiryo UI"/>
                <a:ea typeface="Meiryo UI"/>
                <a:cs typeface="メイリオ" panose="020B0604030504040204" pitchFamily="50" charset="-128"/>
              </a:rPr>
              <a:t>公募要件</a:t>
            </a:r>
            <a:endParaRPr kumimoji="0" lang="en-US" altLang="ja-JP" sz="1943" b="1" dirty="0">
              <a:solidFill>
                <a:prstClr val="black"/>
              </a:solidFill>
              <a:latin typeface="Meiryo UI"/>
              <a:ea typeface="Meiryo UI"/>
              <a:cs typeface="メイリオ" panose="020B0604030504040204" pitchFamily="50" charset="-128"/>
            </a:endParaRPr>
          </a:p>
        </p:txBody>
      </p:sp>
      <p:sp>
        <p:nvSpPr>
          <p:cNvPr id="9" name="角丸四角形 8"/>
          <p:cNvSpPr/>
          <p:nvPr/>
        </p:nvSpPr>
        <p:spPr>
          <a:xfrm>
            <a:off x="789229" y="1963571"/>
            <a:ext cx="9064447" cy="4235279"/>
          </a:xfrm>
          <a:prstGeom prst="roundRect">
            <a:avLst>
              <a:gd name="adj" fmla="val 2268"/>
            </a:avLst>
          </a:prstGeom>
          <a:no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93456"/>
            <a:endParaRPr kumimoji="0" lang="ja-JP" altLang="en-US" sz="1511" dirty="0">
              <a:solidFill>
                <a:prstClr val="black"/>
              </a:solidFill>
              <a:latin typeface="Meiryo UI"/>
              <a:ea typeface="Meiryo UI"/>
              <a:cs typeface="メイリオ" panose="020B0604030504040204" pitchFamily="50" charset="-128"/>
            </a:endParaRPr>
          </a:p>
        </p:txBody>
      </p:sp>
      <p:pic>
        <p:nvPicPr>
          <p:cNvPr id="10" name="図 9"/>
          <p:cNvPicPr>
            <a:picLocks noChangeAspect="1"/>
          </p:cNvPicPr>
          <p:nvPr/>
        </p:nvPicPr>
        <p:blipFill>
          <a:blip r:embed="rId2"/>
          <a:stretch>
            <a:fillRect/>
          </a:stretch>
        </p:blipFill>
        <p:spPr>
          <a:xfrm>
            <a:off x="888892" y="1992273"/>
            <a:ext cx="8830284" cy="4196889"/>
          </a:xfrm>
          <a:prstGeom prst="rect">
            <a:avLst/>
          </a:prstGeom>
        </p:spPr>
      </p:pic>
      <p:sp>
        <p:nvSpPr>
          <p:cNvPr id="11" name="角丸四角形 10"/>
          <p:cNvSpPr/>
          <p:nvPr/>
        </p:nvSpPr>
        <p:spPr>
          <a:xfrm>
            <a:off x="760416" y="6251935"/>
            <a:ext cx="9093260" cy="543981"/>
          </a:xfrm>
          <a:prstGeom prst="roundRect">
            <a:avLst>
              <a:gd name="adj" fmla="val 8776"/>
            </a:avLst>
          </a:prstGeom>
          <a:no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93456"/>
            <a:endParaRPr kumimoji="0" lang="ja-JP" altLang="en-US" sz="1511" dirty="0">
              <a:solidFill>
                <a:prstClr val="black"/>
              </a:solidFill>
              <a:latin typeface="Meiryo UI"/>
              <a:ea typeface="Meiryo UI"/>
              <a:cs typeface="メイリオ" panose="020B0604030504040204" pitchFamily="50" charset="-128"/>
            </a:endParaRPr>
          </a:p>
        </p:txBody>
      </p:sp>
      <p:sp>
        <p:nvSpPr>
          <p:cNvPr id="12" name="正方形/長方形 11"/>
          <p:cNvSpPr/>
          <p:nvPr/>
        </p:nvSpPr>
        <p:spPr>
          <a:xfrm>
            <a:off x="760416" y="6316155"/>
            <a:ext cx="9404141" cy="528350"/>
          </a:xfrm>
          <a:prstGeom prst="rect">
            <a:avLst/>
          </a:prstGeom>
        </p:spPr>
        <p:txBody>
          <a:bodyPr wrap="square">
            <a:spAutoFit/>
          </a:bodyPr>
          <a:lstStyle/>
          <a:p>
            <a:pPr defTabSz="493456">
              <a:lnSpc>
                <a:spcPts val="1727"/>
              </a:lnSpc>
              <a:defRPr/>
            </a:pPr>
            <a:r>
              <a:rPr kumimoji="0" lang="ja-JP" altLang="en-US" sz="1943" dirty="0">
                <a:solidFill>
                  <a:srgbClr val="0000FF"/>
                </a:solidFill>
                <a:latin typeface="Meiryo UI"/>
                <a:ea typeface="Meiryo UI"/>
                <a:cs typeface="メイリオ" panose="020B0604030504040204" pitchFamily="50" charset="-128"/>
              </a:rPr>
              <a:t>詳しくは組合ホームページの「診断機関公募案内」を参照ください</a:t>
            </a:r>
          </a:p>
          <a:p>
            <a:pPr defTabSz="493456">
              <a:lnSpc>
                <a:spcPts val="1727"/>
              </a:lnSpc>
              <a:defRPr/>
            </a:pPr>
            <a:r>
              <a:rPr kumimoji="0" lang="ja-JP" altLang="en-US" sz="1943" dirty="0">
                <a:solidFill>
                  <a:prstClr val="black"/>
                </a:solidFill>
                <a:latin typeface="Meiryo UI"/>
                <a:ea typeface="Meiryo UI"/>
                <a:cs typeface="メイリオ" panose="020B0604030504040204" pitchFamily="50" charset="-128"/>
              </a:rPr>
              <a:t>　</a:t>
            </a:r>
            <a:r>
              <a:rPr kumimoji="0" lang="ja-JP" altLang="en-US" sz="1943" dirty="0">
                <a:solidFill>
                  <a:srgbClr val="009481">
                    <a:lumMod val="75000"/>
                  </a:srgbClr>
                </a:solidFill>
                <a:latin typeface="Meiryo UI"/>
                <a:ea typeface="Meiryo UI"/>
                <a:cs typeface="メイリオ" panose="020B0604030504040204" pitchFamily="50" charset="-128"/>
              </a:rPr>
              <a:t>▶ </a:t>
            </a:r>
            <a:r>
              <a:rPr kumimoji="0" lang="en-US" altLang="ja-JP" sz="1727" dirty="0">
                <a:solidFill>
                  <a:prstClr val="black"/>
                </a:solidFill>
                <a:latin typeface="Meiryo UI"/>
                <a:ea typeface="Meiryo UI"/>
                <a:cs typeface="メイリオ" panose="020B0604030504040204" pitchFamily="50" charset="-128"/>
              </a:rPr>
              <a:t>http://www.lcep.jp/h30/shindankikan/koubo.html</a:t>
            </a:r>
          </a:p>
        </p:txBody>
      </p:sp>
      <p:sp>
        <p:nvSpPr>
          <p:cNvPr id="13" name="角丸四角形 12"/>
          <p:cNvSpPr/>
          <p:nvPr/>
        </p:nvSpPr>
        <p:spPr>
          <a:xfrm>
            <a:off x="760416" y="6840879"/>
            <a:ext cx="9093260" cy="514093"/>
          </a:xfrm>
          <a:prstGeom prst="roundRect">
            <a:avLst>
              <a:gd name="adj" fmla="val 8776"/>
            </a:avLst>
          </a:prstGeom>
          <a:no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93456"/>
            <a:endParaRPr kumimoji="0" lang="ja-JP" altLang="en-US" sz="1511" dirty="0">
              <a:solidFill>
                <a:prstClr val="black"/>
              </a:solidFill>
              <a:latin typeface="Meiryo UI"/>
              <a:ea typeface="Meiryo UI"/>
              <a:cs typeface="メイリオ" panose="020B0604030504040204" pitchFamily="50" charset="-128"/>
            </a:endParaRPr>
          </a:p>
        </p:txBody>
      </p:sp>
      <p:sp>
        <p:nvSpPr>
          <p:cNvPr id="14" name="テキスト ボックス 13"/>
          <p:cNvSpPr txBox="1"/>
          <p:nvPr/>
        </p:nvSpPr>
        <p:spPr>
          <a:xfrm>
            <a:off x="914851" y="7134588"/>
            <a:ext cx="6607221" cy="375825"/>
          </a:xfrm>
          <a:prstGeom prst="rect">
            <a:avLst/>
          </a:prstGeom>
          <a:noFill/>
        </p:spPr>
        <p:txBody>
          <a:bodyPr wrap="square" lIns="0" tIns="0" rIns="0" bIns="0">
            <a:normAutofit/>
          </a:bodyPr>
          <a:lstStyle/>
          <a:p>
            <a:pPr defTabSz="493456">
              <a:lnSpc>
                <a:spcPts val="1727"/>
              </a:lnSpc>
              <a:defRPr/>
            </a:pPr>
            <a:r>
              <a:rPr kumimoji="0" lang="ja-JP" altLang="en-US" sz="1295" b="1">
                <a:solidFill>
                  <a:prstClr val="black"/>
                </a:solidFill>
                <a:latin typeface="Meiryo UI"/>
                <a:ea typeface="Meiryo UI"/>
                <a:cs typeface="メイリオ" panose="020B0604030504040204" pitchFamily="50" charset="-128"/>
              </a:rPr>
              <a:t>環境省「事業者のための</a:t>
            </a:r>
            <a:r>
              <a:rPr kumimoji="0" lang="en-US" altLang="ja-JP" sz="1295" b="1">
                <a:solidFill>
                  <a:prstClr val="black"/>
                </a:solidFill>
                <a:latin typeface="Meiryo UI"/>
                <a:ea typeface="Meiryo UI"/>
                <a:cs typeface="メイリオ" panose="020B0604030504040204" pitchFamily="50" charset="-128"/>
              </a:rPr>
              <a:t>CO2</a:t>
            </a:r>
            <a:r>
              <a:rPr kumimoji="0" lang="ja-JP" altLang="en-US" sz="1295" b="1">
                <a:solidFill>
                  <a:prstClr val="black"/>
                </a:solidFill>
                <a:latin typeface="Meiryo UI"/>
                <a:ea typeface="Meiryo UI"/>
                <a:cs typeface="メイリオ" panose="020B0604030504040204" pitchFamily="50" charset="-128"/>
              </a:rPr>
              <a:t>削減対策</a:t>
            </a:r>
            <a:r>
              <a:rPr kumimoji="0" lang="en-US" altLang="ja-JP" sz="1295" b="1">
                <a:solidFill>
                  <a:prstClr val="black"/>
                </a:solidFill>
                <a:latin typeface="Meiryo UI"/>
                <a:ea typeface="Meiryo UI"/>
                <a:cs typeface="メイリオ" panose="020B0604030504040204" pitchFamily="50" charset="-128"/>
              </a:rPr>
              <a:t>Navi</a:t>
            </a:r>
            <a:r>
              <a:rPr kumimoji="0" lang="ja-JP" altLang="en-US" sz="1295" b="1">
                <a:solidFill>
                  <a:prstClr val="black"/>
                </a:solidFill>
                <a:latin typeface="Meiryo UI"/>
                <a:ea typeface="Meiryo UI"/>
                <a:cs typeface="メイリオ" panose="020B0604030504040204" pitchFamily="50" charset="-128"/>
              </a:rPr>
              <a:t>」</a:t>
            </a:r>
            <a:r>
              <a:rPr kumimoji="0" lang="ja-JP" altLang="en-US" sz="1295">
                <a:solidFill>
                  <a:srgbClr val="009481">
                    <a:lumMod val="75000"/>
                  </a:srgbClr>
                </a:solidFill>
                <a:latin typeface="Meiryo UI"/>
                <a:ea typeface="Meiryo UI"/>
                <a:cs typeface="メイリオ" panose="020B0604030504040204" pitchFamily="50" charset="-128"/>
              </a:rPr>
              <a:t>▶ </a:t>
            </a:r>
            <a:r>
              <a:rPr kumimoji="0" lang="en-US" altLang="ja-JP" sz="1295">
                <a:solidFill>
                  <a:prstClr val="black"/>
                </a:solidFill>
                <a:latin typeface="Meiryo UI"/>
                <a:ea typeface="Meiryo UI"/>
                <a:cs typeface="メイリオ" panose="020B0604030504040204" pitchFamily="50" charset="-128"/>
              </a:rPr>
              <a:t>http://co2-portal.env.go.jp/guideline/</a:t>
            </a:r>
            <a:endParaRPr kumimoji="0" lang="en-US" altLang="ja-JP" sz="1295" b="1" dirty="0">
              <a:solidFill>
                <a:prstClr val="black"/>
              </a:solidFill>
              <a:latin typeface="Meiryo UI"/>
              <a:ea typeface="Meiryo UI"/>
              <a:cs typeface="メイリオ" panose="020B0604030504040204" pitchFamily="50" charset="-128"/>
            </a:endParaRPr>
          </a:p>
        </p:txBody>
      </p:sp>
      <p:sp>
        <p:nvSpPr>
          <p:cNvPr id="15" name="テキスト ボックス 14"/>
          <p:cNvSpPr txBox="1"/>
          <p:nvPr/>
        </p:nvSpPr>
        <p:spPr>
          <a:xfrm>
            <a:off x="838137" y="6934286"/>
            <a:ext cx="6607221" cy="375825"/>
          </a:xfrm>
          <a:prstGeom prst="rect">
            <a:avLst/>
          </a:prstGeom>
          <a:noFill/>
        </p:spPr>
        <p:txBody>
          <a:bodyPr wrap="square" lIns="0" tIns="0" rIns="0" bIns="0">
            <a:normAutofit/>
          </a:bodyPr>
          <a:lstStyle/>
          <a:p>
            <a:pPr defTabSz="493456">
              <a:defRPr/>
            </a:pPr>
            <a:r>
              <a:rPr kumimoji="0" lang="ja-JP" altLang="en-US" sz="1295" dirty="0">
                <a:solidFill>
                  <a:srgbClr val="0000FF"/>
                </a:solidFill>
                <a:latin typeface="Meiryo UI"/>
                <a:ea typeface="Meiryo UI"/>
                <a:cs typeface="メイリオ" panose="020B0604030504040204" pitchFamily="50" charset="-128"/>
              </a:rPr>
              <a:t> </a:t>
            </a:r>
            <a:r>
              <a:rPr kumimoji="0" lang="en-US" altLang="ja-JP" sz="1295" dirty="0">
                <a:solidFill>
                  <a:srgbClr val="0000FF"/>
                </a:solidFill>
                <a:latin typeface="Meiryo UI"/>
                <a:ea typeface="Meiryo UI"/>
                <a:cs typeface="メイリオ" panose="020B0604030504040204" pitchFamily="50" charset="-128"/>
              </a:rPr>
              <a:t>CO2</a:t>
            </a:r>
            <a:r>
              <a:rPr kumimoji="0" lang="ja-JP" altLang="en-US" sz="1295" dirty="0">
                <a:solidFill>
                  <a:srgbClr val="0000FF"/>
                </a:solidFill>
                <a:latin typeface="Meiryo UI"/>
                <a:ea typeface="Meiryo UI"/>
                <a:cs typeface="メイリオ" panose="020B0604030504040204" pitchFamily="50" charset="-128"/>
              </a:rPr>
              <a:t>削減ポテンシャル診断事ガイドラインダウンロードはこちらから</a:t>
            </a:r>
          </a:p>
        </p:txBody>
      </p:sp>
      <p:sp>
        <p:nvSpPr>
          <p:cNvPr id="3" name="正方形/長方形 2"/>
          <p:cNvSpPr/>
          <p:nvPr/>
        </p:nvSpPr>
        <p:spPr>
          <a:xfrm>
            <a:off x="6211672" y="495238"/>
            <a:ext cx="4594528" cy="400110"/>
          </a:xfrm>
          <a:prstGeom prst="rect">
            <a:avLst/>
          </a:prstGeom>
        </p:spPr>
        <p:txBody>
          <a:bodyPr wrap="none">
            <a:spAutoFit/>
          </a:bodyPr>
          <a:lstStyle/>
          <a:p>
            <a:r>
              <a:rPr lang="zh-TW" altLang="en-US" sz="2000" dirty="0">
                <a:solidFill>
                  <a:srgbClr val="FF0000"/>
                </a:solidFill>
              </a:rPr>
              <a:t>（</a:t>
            </a:r>
            <a:r>
              <a:rPr lang="en-US" altLang="ja-JP" sz="2000" dirty="0">
                <a:solidFill>
                  <a:srgbClr val="FF0000"/>
                </a:solidFill>
              </a:rPr>
              <a:t>※</a:t>
            </a:r>
            <a:r>
              <a:rPr lang="en-US" altLang="zh-TW" sz="2000" dirty="0">
                <a:solidFill>
                  <a:srgbClr val="FF0000"/>
                </a:solidFill>
              </a:rPr>
              <a:t>2018</a:t>
            </a:r>
            <a:r>
              <a:rPr lang="zh-TW" altLang="en-US" sz="2000" dirty="0">
                <a:solidFill>
                  <a:srgbClr val="FF0000"/>
                </a:solidFill>
              </a:rPr>
              <a:t>年度</a:t>
            </a:r>
            <a:r>
              <a:rPr lang="ja-JP" altLang="en-US" sz="2000" dirty="0">
                <a:solidFill>
                  <a:srgbClr val="FF0000"/>
                </a:solidFill>
              </a:rPr>
              <a:t>の内容を参考として掲載</a:t>
            </a:r>
            <a:r>
              <a:rPr lang="zh-TW" altLang="en-US" sz="2000" dirty="0">
                <a:solidFill>
                  <a:srgbClr val="FF0000"/>
                </a:solidFill>
              </a:rPr>
              <a:t>）</a:t>
            </a:r>
            <a:endParaRPr lang="ja-JP" altLang="en-US" dirty="0">
              <a:solidFill>
                <a:srgbClr val="FF0000"/>
              </a:solidFill>
            </a:endParaRPr>
          </a:p>
        </p:txBody>
      </p:sp>
    </p:spTree>
    <p:extLst>
      <p:ext uri="{BB962C8B-B14F-4D97-AF65-F5344CB8AC3E}">
        <p14:creationId xmlns:p14="http://schemas.microsoft.com/office/powerpoint/2010/main" val="30593134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defTabSz="493456" fontAlgn="auto">
              <a:spcBef>
                <a:spcPts val="0"/>
              </a:spcBef>
              <a:spcAft>
                <a:spcPts val="0"/>
              </a:spcAft>
            </a:pPr>
            <a:r>
              <a:rPr kumimoji="0" lang="ja-JP" altLang="en-US" sz="2590" b="0" kern="1200" dirty="0">
                <a:solidFill>
                  <a:prstClr val="black"/>
                </a:solidFill>
              </a:rPr>
              <a:t>平成</a:t>
            </a:r>
            <a:r>
              <a:rPr kumimoji="0" lang="en-US" altLang="ja-JP" sz="2590" b="0" kern="1200" dirty="0">
                <a:solidFill>
                  <a:prstClr val="black"/>
                </a:solidFill>
              </a:rPr>
              <a:t>29</a:t>
            </a:r>
            <a:r>
              <a:rPr kumimoji="0" lang="ja-JP" altLang="en-US" sz="2590" b="0" kern="1200" dirty="0">
                <a:solidFill>
                  <a:prstClr val="black"/>
                </a:solidFill>
              </a:rPr>
              <a:t>年度　</a:t>
            </a:r>
            <a:r>
              <a:rPr kumimoji="0" lang="en-US" altLang="ja-JP" sz="2590" b="0" kern="1200" dirty="0">
                <a:solidFill>
                  <a:prstClr val="black"/>
                </a:solidFill>
              </a:rPr>
              <a:t>CO</a:t>
            </a:r>
            <a:r>
              <a:rPr kumimoji="0" lang="en-US" altLang="ja-JP" sz="2590" b="0" kern="1200" baseline="-25000" dirty="0">
                <a:solidFill>
                  <a:prstClr val="black"/>
                </a:solidFill>
              </a:rPr>
              <a:t>2</a:t>
            </a:r>
            <a:r>
              <a:rPr kumimoji="0" lang="ja-JP" altLang="en-US" sz="2590" b="0" kern="1200" dirty="0">
                <a:solidFill>
                  <a:prstClr val="black"/>
                </a:solidFill>
              </a:rPr>
              <a:t>削減ポテンシャル診断事業　診断事例</a:t>
            </a:r>
            <a:br>
              <a:rPr kumimoji="0" lang="en-US" altLang="ja-JP" sz="2159" b="0" kern="1200" dirty="0">
                <a:solidFill>
                  <a:prstClr val="black"/>
                </a:solidFill>
              </a:rPr>
            </a:br>
            <a:r>
              <a:rPr kumimoji="0" lang="zh-CN" altLang="en-US" sz="2159" kern="1200" dirty="0">
                <a:solidFill>
                  <a:prstClr val="black"/>
                </a:solidFill>
              </a:rPr>
              <a:t>桜栄企画株式会社</a:t>
            </a:r>
            <a:r>
              <a:rPr kumimoji="0" lang="ja-JP" altLang="en-US" sz="2159" kern="1200" dirty="0">
                <a:solidFill>
                  <a:prstClr val="black"/>
                </a:solidFill>
              </a:rPr>
              <a:t>・オーシャンビュー湘南荒崎</a:t>
            </a:r>
            <a:endParaRPr kumimoji="1" lang="ja-JP" altLang="en-US" dirty="0"/>
          </a:p>
        </p:txBody>
      </p:sp>
      <p:sp>
        <p:nvSpPr>
          <p:cNvPr id="25" name="テキスト ボックス 24"/>
          <p:cNvSpPr txBox="1"/>
          <p:nvPr/>
        </p:nvSpPr>
        <p:spPr>
          <a:xfrm>
            <a:off x="5431727" y="6266889"/>
            <a:ext cx="5121438" cy="1171796"/>
          </a:xfrm>
          <a:prstGeom prst="rect">
            <a:avLst/>
          </a:prstGeom>
          <a:noFill/>
        </p:spPr>
        <p:txBody>
          <a:bodyPr wrap="square" lIns="0" rIns="0" rtlCol="0">
            <a:spAutoFit/>
          </a:bodyPr>
          <a:lstStyle/>
          <a:p>
            <a:pPr defTabSz="493456"/>
            <a:r>
              <a:rPr kumimoji="0" lang="ja-JP" altLang="en-US" sz="1403"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電気使用量は空調、照明が大きいため、その設備の設備更新又は運用改善にて実施する事が大幅な省エネ改善に繋がること、ガス使用量は給湯器が大きいため、給湯器の更新が必要であることを理解したうえで、手始めにビル用マルチエアコンと</a:t>
            </a:r>
            <a:r>
              <a:rPr kumimoji="0" lang="en-US" altLang="ja-JP" sz="1403"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LED</a:t>
            </a:r>
            <a:r>
              <a:rPr kumimoji="0" lang="ja-JP" altLang="en-US" sz="1403"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照明の省エネ化を補助金を活用して更新することを検討する。</a:t>
            </a:r>
          </a:p>
        </p:txBody>
      </p:sp>
      <p:graphicFrame>
        <p:nvGraphicFramePr>
          <p:cNvPr id="6" name="表 5"/>
          <p:cNvGraphicFramePr>
            <a:graphicFrameLocks noGrp="1"/>
          </p:cNvGraphicFramePr>
          <p:nvPr>
            <p:extLst/>
          </p:nvPr>
        </p:nvGraphicFramePr>
        <p:xfrm>
          <a:off x="138657" y="1281417"/>
          <a:ext cx="5048260" cy="1065208"/>
        </p:xfrm>
        <a:graphic>
          <a:graphicData uri="http://schemas.openxmlformats.org/drawingml/2006/table">
            <a:tbl>
              <a:tblPr firstRow="1" bandRow="1">
                <a:tableStyleId>{073A0DAA-6AF3-43AB-8588-CEC1D06C72B9}</a:tableStyleId>
              </a:tblPr>
              <a:tblGrid>
                <a:gridCol w="1051903">
                  <a:extLst>
                    <a:ext uri="{9D8B030D-6E8A-4147-A177-3AD203B41FA5}">
                      <a16:colId xmlns:a16="http://schemas.microsoft.com/office/drawing/2014/main" val="20000"/>
                    </a:ext>
                  </a:extLst>
                </a:gridCol>
                <a:gridCol w="3996357">
                  <a:extLst>
                    <a:ext uri="{9D8B030D-6E8A-4147-A177-3AD203B41FA5}">
                      <a16:colId xmlns:a16="http://schemas.microsoft.com/office/drawing/2014/main" val="20001"/>
                    </a:ext>
                  </a:extLst>
                </a:gridCol>
              </a:tblGrid>
              <a:tr h="263151">
                <a:tc>
                  <a:txBody>
                    <a:bodyPr/>
                    <a:lstStyle/>
                    <a:p>
                      <a:r>
                        <a:rPr kumimoji="1" lang="ja-JP" altLang="en-US" sz="1100" b="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業種</a:t>
                      </a:r>
                    </a:p>
                  </a:txBody>
                  <a:tcPr marL="98669" marR="98669" marT="49331" marB="49331">
                    <a:lnB w="19050" cap="flat" cmpd="sng" algn="ctr">
                      <a:solidFill>
                        <a:schemeClr val="bg1"/>
                      </a:solidFill>
                      <a:prstDash val="solid"/>
                      <a:round/>
                      <a:headEnd type="none" w="med" len="med"/>
                      <a:tailEnd type="none" w="med" len="med"/>
                    </a:lnB>
                    <a:solidFill>
                      <a:srgbClr val="002060"/>
                    </a:solidFill>
                  </a:tcPr>
                </a:tc>
                <a:tc>
                  <a:txBody>
                    <a:bodyPr/>
                    <a:lstStyle/>
                    <a:p>
                      <a:r>
                        <a:rPr kumimoji="1" lang="ja-JP" altLang="en-US" sz="1100" b="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医療、福祉</a:t>
                      </a:r>
                    </a:p>
                  </a:txBody>
                  <a:tcPr marL="98669" marR="98669" marT="49331" marB="49331">
                    <a:lnB w="19050" cap="flat" cmpd="sng" algn="ctr">
                      <a:solidFill>
                        <a:schemeClr val="bg1"/>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10000"/>
                  </a:ext>
                </a:extLst>
              </a:tr>
              <a:tr h="263151">
                <a:tc>
                  <a:txBody>
                    <a:bodyPr/>
                    <a:lstStyle/>
                    <a:p>
                      <a:r>
                        <a:rPr kumimoji="1" lang="ja-JP" altLang="en-US" sz="1100" b="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所在地</a:t>
                      </a:r>
                    </a:p>
                  </a:txBody>
                  <a:tcPr marL="98669" marR="98669" marT="49331" marB="49331">
                    <a:lnT w="19050" cap="flat" cmpd="sng" algn="ctr">
                      <a:solidFill>
                        <a:schemeClr val="bg1"/>
                      </a:solidFill>
                      <a:prstDash val="solid"/>
                      <a:round/>
                      <a:headEnd type="none" w="med" len="med"/>
                      <a:tailEnd type="none" w="med" len="med"/>
                    </a:lnT>
                    <a:solidFill>
                      <a:srgbClr val="002060"/>
                    </a:solidFill>
                  </a:tcPr>
                </a:tc>
                <a:tc>
                  <a:txBody>
                    <a:bodyPr/>
                    <a:lstStyle/>
                    <a:p>
                      <a:r>
                        <a:rPr kumimoji="1" lang="zh-TW" altLang="en-US" sz="1100" b="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神奈川県横須賀市</a:t>
                      </a:r>
                      <a:endParaRPr kumimoji="1" lang="ja-JP" altLang="en-US" sz="1100" b="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98669" marR="98669" marT="49331" marB="49331">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10001"/>
                  </a:ext>
                </a:extLst>
              </a:tr>
              <a:tr h="263151">
                <a:tc>
                  <a:txBody>
                    <a:bodyPr/>
                    <a:lstStyle/>
                    <a:p>
                      <a:r>
                        <a:rPr kumimoji="1" lang="ja-JP" altLang="en-US" sz="1100" b="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主要サービス</a:t>
                      </a:r>
                    </a:p>
                  </a:txBody>
                  <a:tcPr marL="98669" marR="98669" marT="49331" marB="49331">
                    <a:solidFill>
                      <a:srgbClr val="002060"/>
                    </a:solidFill>
                  </a:tcPr>
                </a:tc>
                <a:tc>
                  <a:txBody>
                    <a:bodyPr/>
                    <a:lstStyle/>
                    <a:p>
                      <a:r>
                        <a:rPr kumimoji="1" lang="ja-JP" altLang="en-US" sz="1100" b="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介護付き有料老人ホーム</a:t>
                      </a:r>
                    </a:p>
                  </a:txBody>
                  <a:tcPr marL="98669" marR="98669" marT="49331" marB="49331">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10002"/>
                  </a:ext>
                </a:extLst>
              </a:tr>
              <a:tr h="263151">
                <a:tc>
                  <a:txBody>
                    <a:bodyPr/>
                    <a:lstStyle/>
                    <a:p>
                      <a:r>
                        <a:rPr kumimoji="1" lang="en-US" altLang="ja-JP" sz="1100" b="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CO</a:t>
                      </a:r>
                      <a:r>
                        <a:rPr kumimoji="1" lang="en-US" altLang="ja-JP" sz="1100" b="0" baseline="-250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2</a:t>
                      </a:r>
                      <a:r>
                        <a:rPr kumimoji="1" lang="ja-JP" altLang="en-US" sz="1100" b="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排出量</a:t>
                      </a:r>
                    </a:p>
                  </a:txBody>
                  <a:tcPr marL="98669" marR="98669" marT="49331" marB="49331">
                    <a:solidFill>
                      <a:srgbClr val="002060"/>
                    </a:solidFill>
                  </a:tcPr>
                </a:tc>
                <a:tc>
                  <a:txBody>
                    <a:bodyPr/>
                    <a:lstStyle/>
                    <a:p>
                      <a:r>
                        <a:rPr kumimoji="1" lang="en-US" altLang="ja-JP" sz="1100" b="0" kern="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398</a:t>
                      </a:r>
                      <a:r>
                        <a:rPr kumimoji="1" lang="ja-JP" altLang="en-US" sz="1100" b="0" kern="1200" dirty="0" err="1">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ｔ</a:t>
                      </a:r>
                      <a:r>
                        <a:rPr kumimoji="1" lang="en-US" altLang="ja-JP" sz="1100" b="0" kern="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-CO</a:t>
                      </a:r>
                      <a:r>
                        <a:rPr kumimoji="1" lang="en-US" altLang="ja-JP" sz="1100" b="0" kern="1200" baseline="-25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2</a:t>
                      </a:r>
                      <a:r>
                        <a:rPr kumimoji="1" lang="ja-JP" altLang="en-US" sz="1100" b="0" kern="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／年</a:t>
                      </a:r>
                      <a:r>
                        <a:rPr kumimoji="1" lang="en-US" altLang="ja-JP" sz="1100" b="0" kern="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(H28</a:t>
                      </a:r>
                      <a:r>
                        <a:rPr kumimoji="1" lang="ja-JP" altLang="en-US" sz="1100" b="0" kern="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年度実績</a:t>
                      </a:r>
                      <a:r>
                        <a:rPr kumimoji="1" lang="en-US" altLang="ja-JP" sz="1100" b="0" kern="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100" b="0" kern="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98669" marR="98669" marT="49331" marB="49331">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10003"/>
                  </a:ext>
                </a:extLst>
              </a:tr>
            </a:tbl>
          </a:graphicData>
        </a:graphic>
      </p:graphicFrame>
      <p:sp>
        <p:nvSpPr>
          <p:cNvPr id="2065" name="テキスト ボックス 6"/>
          <p:cNvSpPr txBox="1">
            <a:spLocks noChangeArrowheads="1"/>
          </p:cNvSpPr>
          <p:nvPr/>
        </p:nvSpPr>
        <p:spPr bwMode="auto">
          <a:xfrm>
            <a:off x="140462" y="981660"/>
            <a:ext cx="1531318" cy="2916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Calibri" pitchFamily="34" charset="0"/>
                <a:ea typeface="ＭＳ Ｐゴシック" pitchFamily="50" charset="-128"/>
              </a:defRPr>
            </a:lvl1pPr>
            <a:lvl2pPr marL="742950" indent="-285750">
              <a:defRPr kumimoji="1">
                <a:solidFill>
                  <a:schemeClr val="tx1"/>
                </a:solidFill>
                <a:latin typeface="Calibri" pitchFamily="34" charset="0"/>
                <a:ea typeface="ＭＳ Ｐゴシック" pitchFamily="50" charset="-128"/>
              </a:defRPr>
            </a:lvl2pPr>
            <a:lvl3pPr marL="1143000" indent="-228600">
              <a:defRPr kumimoji="1">
                <a:solidFill>
                  <a:schemeClr val="tx1"/>
                </a:solidFill>
                <a:latin typeface="Calibri" pitchFamily="34" charset="0"/>
                <a:ea typeface="ＭＳ Ｐゴシック" pitchFamily="50" charset="-128"/>
              </a:defRPr>
            </a:lvl3pPr>
            <a:lvl4pPr marL="1600200" indent="-228600">
              <a:defRPr kumimoji="1">
                <a:solidFill>
                  <a:schemeClr val="tx1"/>
                </a:solidFill>
                <a:latin typeface="Calibri" pitchFamily="34" charset="0"/>
                <a:ea typeface="ＭＳ Ｐゴシック" pitchFamily="50" charset="-128"/>
              </a:defRPr>
            </a:lvl4pPr>
            <a:lvl5pPr marL="2057400" indent="-228600">
              <a:defRPr kumimoji="1">
                <a:solidFill>
                  <a:schemeClr val="tx1"/>
                </a:solidFill>
                <a:latin typeface="Calibri" pitchFamily="34" charset="0"/>
                <a:ea typeface="ＭＳ Ｐゴシック" pitchFamily="50" charset="-128"/>
              </a:defRPr>
            </a:lvl5pPr>
            <a:lvl6pPr marL="2514600" indent="-228600" fontAlgn="base">
              <a:spcBef>
                <a:spcPct val="0"/>
              </a:spcBef>
              <a:spcAft>
                <a:spcPct val="0"/>
              </a:spcAft>
              <a:defRPr kumimoji="1">
                <a:solidFill>
                  <a:schemeClr val="tx1"/>
                </a:solidFill>
                <a:latin typeface="Calibri" pitchFamily="34" charset="0"/>
                <a:ea typeface="ＭＳ Ｐゴシック" pitchFamily="50" charset="-128"/>
              </a:defRPr>
            </a:lvl6pPr>
            <a:lvl7pPr marL="2971800" indent="-228600" fontAlgn="base">
              <a:spcBef>
                <a:spcPct val="0"/>
              </a:spcBef>
              <a:spcAft>
                <a:spcPct val="0"/>
              </a:spcAft>
              <a:defRPr kumimoji="1">
                <a:solidFill>
                  <a:schemeClr val="tx1"/>
                </a:solidFill>
                <a:latin typeface="Calibri" pitchFamily="34" charset="0"/>
                <a:ea typeface="ＭＳ Ｐゴシック" pitchFamily="50" charset="-128"/>
              </a:defRPr>
            </a:lvl7pPr>
            <a:lvl8pPr marL="3429000" indent="-228600" fontAlgn="base">
              <a:spcBef>
                <a:spcPct val="0"/>
              </a:spcBef>
              <a:spcAft>
                <a:spcPct val="0"/>
              </a:spcAft>
              <a:defRPr kumimoji="1">
                <a:solidFill>
                  <a:schemeClr val="tx1"/>
                </a:solidFill>
                <a:latin typeface="Calibri" pitchFamily="34" charset="0"/>
                <a:ea typeface="ＭＳ Ｐゴシック" pitchFamily="50" charset="-128"/>
              </a:defRPr>
            </a:lvl8pPr>
            <a:lvl9pPr marL="3886200" indent="-228600" fontAlgn="base">
              <a:spcBef>
                <a:spcPct val="0"/>
              </a:spcBef>
              <a:spcAft>
                <a:spcPct val="0"/>
              </a:spcAft>
              <a:defRPr kumimoji="1">
                <a:solidFill>
                  <a:schemeClr val="tx1"/>
                </a:solidFill>
                <a:latin typeface="Calibri" pitchFamily="34" charset="0"/>
                <a:ea typeface="ＭＳ Ｐゴシック" pitchFamily="50" charset="-128"/>
              </a:defRPr>
            </a:lvl9pPr>
          </a:lstStyle>
          <a:p>
            <a:pPr defTabSz="493456"/>
            <a:r>
              <a:rPr lang="ja-JP" altLang="en-US" sz="1295"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事業所概要</a:t>
            </a:r>
          </a:p>
        </p:txBody>
      </p:sp>
      <p:sp>
        <p:nvSpPr>
          <p:cNvPr id="3" name="角丸四角形 2"/>
          <p:cNvSpPr/>
          <p:nvPr/>
        </p:nvSpPr>
        <p:spPr>
          <a:xfrm>
            <a:off x="68570" y="4168443"/>
            <a:ext cx="2634856" cy="269412"/>
          </a:xfrm>
          <a:prstGeom prst="round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493456"/>
            <a:r>
              <a:rPr kumimoji="0" lang="ja-JP" altLang="en-US" sz="1295" b="1"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エネルギー消費等に関する状況</a:t>
            </a:r>
          </a:p>
        </p:txBody>
      </p:sp>
      <p:sp>
        <p:nvSpPr>
          <p:cNvPr id="7" name="テキスト ボックス 6"/>
          <p:cNvSpPr txBox="1"/>
          <p:nvPr/>
        </p:nvSpPr>
        <p:spPr>
          <a:xfrm>
            <a:off x="78710" y="4431971"/>
            <a:ext cx="4956320" cy="1171796"/>
          </a:xfrm>
          <a:prstGeom prst="rect">
            <a:avLst/>
          </a:prstGeom>
          <a:noFill/>
        </p:spPr>
        <p:txBody>
          <a:bodyPr wrap="square" lIns="0" rIns="0" rtlCol="0">
            <a:spAutoFit/>
          </a:bodyPr>
          <a:lstStyle/>
          <a:p>
            <a:pPr defTabSz="493456"/>
            <a:r>
              <a:rPr kumimoji="0" lang="ja-JP" altLang="en-US" sz="1403"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エネルギーは主に電力を使用しており、電力のうち、空調と照明が約６割を占める。空調での利用割合が大きいため、夏場と冬場にピークを迎える。</a:t>
            </a:r>
          </a:p>
          <a:p>
            <a:pPr defTabSz="493456"/>
            <a:r>
              <a:rPr kumimoji="0" lang="ja-JP" altLang="en-US" sz="1403"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また</a:t>
            </a:r>
            <a:r>
              <a:rPr kumimoji="0" lang="en-US" altLang="ja-JP" sz="1403"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LPG</a:t>
            </a:r>
            <a:r>
              <a:rPr kumimoji="0" lang="ja-JP" altLang="en-US" sz="1403"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は給湯での使用が約９割を占めている。</a:t>
            </a:r>
          </a:p>
          <a:p>
            <a:pPr defTabSz="493456"/>
            <a:endParaRPr kumimoji="0" lang="ja-JP" altLang="en-US" sz="1403"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テキスト ボックス 9"/>
          <p:cNvSpPr txBox="1"/>
          <p:nvPr/>
        </p:nvSpPr>
        <p:spPr>
          <a:xfrm>
            <a:off x="3528114" y="3768463"/>
            <a:ext cx="1740079" cy="258404"/>
          </a:xfrm>
          <a:prstGeom prst="rect">
            <a:avLst/>
          </a:prstGeom>
          <a:noFill/>
        </p:spPr>
        <p:txBody>
          <a:bodyPr wrap="square" rtlCol="0">
            <a:spAutoFit/>
          </a:bodyPr>
          <a:lstStyle/>
          <a:p>
            <a:pPr algn="ctr" defTabSz="493456"/>
            <a:r>
              <a:rPr kumimoji="0" lang="ja-JP" altLang="en-US" sz="1079"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オーシャンビュー湘南荒崎</a:t>
            </a:r>
          </a:p>
        </p:txBody>
      </p:sp>
      <p:sp>
        <p:nvSpPr>
          <p:cNvPr id="14" name="角丸四角形 13"/>
          <p:cNvSpPr/>
          <p:nvPr/>
        </p:nvSpPr>
        <p:spPr>
          <a:xfrm>
            <a:off x="5423633" y="1006716"/>
            <a:ext cx="2634856" cy="269412"/>
          </a:xfrm>
          <a:prstGeom prst="round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493456"/>
            <a:r>
              <a:rPr kumimoji="0" lang="ja-JP" altLang="en-US" sz="1295" b="1"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対策の内容と効果</a:t>
            </a:r>
          </a:p>
        </p:txBody>
      </p:sp>
      <p:sp>
        <p:nvSpPr>
          <p:cNvPr id="17" name="角丸四角形 16"/>
          <p:cNvSpPr/>
          <p:nvPr/>
        </p:nvSpPr>
        <p:spPr>
          <a:xfrm>
            <a:off x="5268192" y="4464875"/>
            <a:ext cx="5423621" cy="398254"/>
          </a:xfrm>
          <a:prstGeom prst="roundRect">
            <a:avLst/>
          </a:prstGeom>
          <a:solidFill>
            <a:schemeClr val="bg1"/>
          </a:solidFill>
          <a:ln w="38100">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38856" rIns="38856" rtlCol="0" anchor="ctr"/>
          <a:lstStyle/>
          <a:p>
            <a:pPr algn="ctr" defTabSz="493456"/>
            <a:r>
              <a:rPr kumimoji="0" lang="ja-JP" altLang="en-US" sz="1295"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以上の対策によって計</a:t>
            </a:r>
            <a:r>
              <a:rPr kumimoji="0" lang="ja-JP" altLang="en-US" sz="1295"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約</a:t>
            </a:r>
            <a:r>
              <a:rPr kumimoji="0" lang="en-US" altLang="ja-JP" sz="1295"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100t-CO</a:t>
            </a:r>
            <a:r>
              <a:rPr kumimoji="0" lang="en-US" altLang="ja-JP" sz="1295" b="1" baseline="-250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2</a:t>
            </a:r>
            <a:r>
              <a:rPr kumimoji="0" lang="en-US" altLang="ja-JP" sz="1295"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r>
              <a:rPr kumimoji="0" lang="ja-JP" altLang="en-US" sz="1295"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年</a:t>
            </a:r>
            <a:r>
              <a:rPr kumimoji="0" lang="ja-JP" altLang="en-US" sz="1295"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の削減が可能であると試算された。</a:t>
            </a:r>
          </a:p>
        </p:txBody>
      </p:sp>
      <p:sp>
        <p:nvSpPr>
          <p:cNvPr id="18" name="テキスト ボックス 17"/>
          <p:cNvSpPr txBox="1"/>
          <p:nvPr/>
        </p:nvSpPr>
        <p:spPr>
          <a:xfrm>
            <a:off x="5431316" y="4087028"/>
            <a:ext cx="5121438" cy="346249"/>
          </a:xfrm>
          <a:prstGeom prst="rect">
            <a:avLst/>
          </a:prstGeom>
          <a:noFill/>
        </p:spPr>
        <p:txBody>
          <a:bodyPr wrap="square" lIns="0" tIns="0" rIns="0" bIns="0" rtlCol="0">
            <a:spAutoFit/>
          </a:bodyPr>
          <a:lstStyle/>
          <a:p>
            <a:pPr marL="92493" indent="-92493" defTabSz="493456">
              <a:lnSpc>
                <a:spcPts val="863"/>
              </a:lnSpc>
            </a:pPr>
            <a:r>
              <a:rPr kumimoji="0" lang="en-US" altLang="ja-JP" sz="863"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kumimoji="0" lang="ja-JP" altLang="en-US" sz="863"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四捨五入の関係で内訳と合計値が一致しない場合がある。なお、診断対象のみの効果であり、既に実施されている対策などは含まれない。</a:t>
            </a:r>
            <a:endParaRPr kumimoji="0" lang="en-US" altLang="ja-JP" sz="863"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92493" indent="-92493" defTabSz="493456">
              <a:lnSpc>
                <a:spcPts val="863"/>
              </a:lnSpc>
            </a:pPr>
            <a:r>
              <a:rPr kumimoji="0" lang="en-US" altLang="ja-JP" sz="863"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kumimoji="0" lang="ja-JP" altLang="en-US" sz="863"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複数の対策が実施された場合、効果がそれらの効果の和より小さくなる場合がある。</a:t>
            </a:r>
            <a:endParaRPr kumimoji="0" lang="en-US" altLang="ja-JP" sz="863"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0" name="テキスト ボックス 19"/>
          <p:cNvSpPr txBox="1"/>
          <p:nvPr/>
        </p:nvSpPr>
        <p:spPr>
          <a:xfrm>
            <a:off x="138659" y="6253410"/>
            <a:ext cx="4956320" cy="1171796"/>
          </a:xfrm>
          <a:prstGeom prst="rect">
            <a:avLst/>
          </a:prstGeom>
          <a:noFill/>
        </p:spPr>
        <p:txBody>
          <a:bodyPr wrap="square" lIns="0" rIns="0" rtlCol="0">
            <a:spAutoFit/>
          </a:bodyPr>
          <a:lstStyle/>
          <a:p>
            <a:pPr defTabSz="493456"/>
            <a:r>
              <a:rPr kumimoji="0" lang="ja-JP" altLang="en-US" sz="1403"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空調機は塩害の影響による劣化が見られ、施設全体のエネルギー使用割合から見ても大きいため、高効率な機器への更新による消費電力の削減が有効である。</a:t>
            </a:r>
          </a:p>
          <a:p>
            <a:pPr defTabSz="493456"/>
            <a:r>
              <a:rPr kumimoji="0" lang="ja-JP" altLang="en-US" sz="1403"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照明は主に蛍光灯を使用しているため、</a:t>
            </a:r>
            <a:r>
              <a:rPr kumimoji="0" lang="en-US" altLang="ja-JP" sz="1403"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LED</a:t>
            </a:r>
            <a:r>
              <a:rPr kumimoji="0" lang="ja-JP" altLang="en-US" sz="1403"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照明へ更新することにより大幅に消費電力を削減することができる。</a:t>
            </a:r>
          </a:p>
        </p:txBody>
      </p:sp>
      <p:sp>
        <p:nvSpPr>
          <p:cNvPr id="21" name="角丸四角形 20"/>
          <p:cNvSpPr/>
          <p:nvPr/>
        </p:nvSpPr>
        <p:spPr>
          <a:xfrm>
            <a:off x="68570" y="5956007"/>
            <a:ext cx="2634856" cy="269412"/>
          </a:xfrm>
          <a:prstGeom prst="round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493456"/>
            <a:r>
              <a:rPr kumimoji="0" lang="en-US" altLang="ja-JP" sz="1295" b="1"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CO</a:t>
            </a:r>
            <a:r>
              <a:rPr kumimoji="0" lang="en-US" altLang="ja-JP" sz="1295" b="1" baseline="-2500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2</a:t>
            </a:r>
            <a:r>
              <a:rPr kumimoji="0" lang="ja-JP" altLang="en-US" sz="1295" b="1"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削減のポイント</a:t>
            </a:r>
          </a:p>
        </p:txBody>
      </p:sp>
      <p:sp>
        <p:nvSpPr>
          <p:cNvPr id="22" name="角丸四角形 21"/>
          <p:cNvSpPr/>
          <p:nvPr/>
        </p:nvSpPr>
        <p:spPr>
          <a:xfrm>
            <a:off x="5345913" y="4937964"/>
            <a:ext cx="2634856" cy="269412"/>
          </a:xfrm>
          <a:prstGeom prst="round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493456"/>
            <a:r>
              <a:rPr kumimoji="0" lang="ja-JP" altLang="en-US" sz="1295" b="1"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対策実施における課題</a:t>
            </a:r>
          </a:p>
        </p:txBody>
      </p:sp>
      <p:sp>
        <p:nvSpPr>
          <p:cNvPr id="23" name="テキスト ボックス 22"/>
          <p:cNvSpPr txBox="1"/>
          <p:nvPr/>
        </p:nvSpPr>
        <p:spPr>
          <a:xfrm>
            <a:off x="5345913" y="5207376"/>
            <a:ext cx="4956320" cy="740011"/>
          </a:xfrm>
          <a:prstGeom prst="rect">
            <a:avLst/>
          </a:prstGeom>
          <a:noFill/>
        </p:spPr>
        <p:txBody>
          <a:bodyPr wrap="square" lIns="0" rIns="0" rtlCol="0">
            <a:spAutoFit/>
          </a:bodyPr>
          <a:lstStyle/>
          <a:p>
            <a:pPr defTabSz="493456"/>
            <a:r>
              <a:rPr kumimoji="0" lang="ja-JP" altLang="en-US" sz="1403"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空調機の清掃や設定温度など、空調機の運用についてのルールを決めて実行する体制が作られていないため、体制と運用ルールを作り、確実に実施していくことが必要である。</a:t>
            </a:r>
          </a:p>
        </p:txBody>
      </p:sp>
      <p:sp>
        <p:nvSpPr>
          <p:cNvPr id="24" name="角丸四角形 23"/>
          <p:cNvSpPr/>
          <p:nvPr/>
        </p:nvSpPr>
        <p:spPr>
          <a:xfrm>
            <a:off x="5353544" y="6033729"/>
            <a:ext cx="2634856" cy="269412"/>
          </a:xfrm>
          <a:prstGeom prst="round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493456"/>
            <a:r>
              <a:rPr kumimoji="0" lang="ja-JP" altLang="en-US" sz="1295" b="1"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提案を受けての方針</a:t>
            </a:r>
          </a:p>
        </p:txBody>
      </p:sp>
      <p:pic>
        <p:nvPicPr>
          <p:cNvPr id="4" name="図 3"/>
          <p:cNvPicPr>
            <a:picLocks noChangeAspect="1"/>
          </p:cNvPicPr>
          <p:nvPr/>
        </p:nvPicPr>
        <p:blipFill>
          <a:blip r:embed="rId2"/>
          <a:stretch>
            <a:fillRect/>
          </a:stretch>
        </p:blipFill>
        <p:spPr>
          <a:xfrm>
            <a:off x="3605199" y="2360156"/>
            <a:ext cx="1585275" cy="1408315"/>
          </a:xfrm>
          <a:prstGeom prst="rect">
            <a:avLst/>
          </a:prstGeom>
        </p:spPr>
      </p:pic>
      <p:graphicFrame>
        <p:nvGraphicFramePr>
          <p:cNvPr id="5" name="表 4"/>
          <p:cNvGraphicFramePr>
            <a:graphicFrameLocks noGrp="1"/>
          </p:cNvGraphicFramePr>
          <p:nvPr>
            <p:extLst/>
          </p:nvPr>
        </p:nvGraphicFramePr>
        <p:xfrm>
          <a:off x="5450246" y="1307735"/>
          <a:ext cx="4851987" cy="2915182"/>
        </p:xfrm>
        <a:graphic>
          <a:graphicData uri="http://schemas.openxmlformats.org/drawingml/2006/table">
            <a:tbl>
              <a:tblPr/>
              <a:tblGrid>
                <a:gridCol w="2856154">
                  <a:extLst>
                    <a:ext uri="{9D8B030D-6E8A-4147-A177-3AD203B41FA5}">
                      <a16:colId xmlns:a16="http://schemas.microsoft.com/office/drawing/2014/main" val="20000"/>
                    </a:ext>
                  </a:extLst>
                </a:gridCol>
                <a:gridCol w="1003938">
                  <a:extLst>
                    <a:ext uri="{9D8B030D-6E8A-4147-A177-3AD203B41FA5}">
                      <a16:colId xmlns:a16="http://schemas.microsoft.com/office/drawing/2014/main" val="20001"/>
                    </a:ext>
                  </a:extLst>
                </a:gridCol>
                <a:gridCol w="991895">
                  <a:extLst>
                    <a:ext uri="{9D8B030D-6E8A-4147-A177-3AD203B41FA5}">
                      <a16:colId xmlns:a16="http://schemas.microsoft.com/office/drawing/2014/main" val="20002"/>
                    </a:ext>
                  </a:extLst>
                </a:gridCol>
              </a:tblGrid>
              <a:tr h="497288">
                <a:tc rowSpan="2">
                  <a:txBody>
                    <a:bodyPr/>
                    <a:lstStyle/>
                    <a:p>
                      <a:pPr algn="ctr" rtl="0" fontAlgn="ctr"/>
                      <a:r>
                        <a:rPr lang="ja-JP" altLang="en-US" sz="1200" b="1" i="0" u="none" strike="noStrike" dirty="0">
                          <a:solidFill>
                            <a:srgbClr val="FFFFFF"/>
                          </a:solidFill>
                          <a:effectLst/>
                          <a:latin typeface="メイリオ" panose="020B0604030504040204" pitchFamily="50" charset="-128"/>
                          <a:ea typeface="メイリオ" panose="020B0604030504040204" pitchFamily="50" charset="-128"/>
                          <a:cs typeface="メイリオ" panose="020B0604030504040204" pitchFamily="50" charset="-128"/>
                        </a:rPr>
                        <a:t>対策の内容</a:t>
                      </a:r>
                    </a:p>
                  </a:txBody>
                  <a:tcPr marL="10278" marR="10278" marT="1027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70AD47"/>
                    </a:solidFill>
                  </a:tcPr>
                </a:tc>
                <a:tc>
                  <a:txBody>
                    <a:bodyPr/>
                    <a:lstStyle/>
                    <a:p>
                      <a:pPr algn="ctr" rtl="0" fontAlgn="ctr"/>
                      <a:r>
                        <a:rPr lang="ja-JP" altLang="en-US" sz="1200" b="1" i="0" u="none" strike="noStrike" dirty="0">
                          <a:solidFill>
                            <a:srgbClr val="FFFFFF"/>
                          </a:solidFill>
                          <a:effectLst/>
                          <a:latin typeface="メイリオ" panose="020B0604030504040204" pitchFamily="50" charset="-128"/>
                          <a:ea typeface="メイリオ" panose="020B0604030504040204" pitchFamily="50" charset="-128"/>
                          <a:cs typeface="メイリオ" panose="020B0604030504040204" pitchFamily="50" charset="-128"/>
                        </a:rPr>
                        <a:t>温室効果ガス</a:t>
                      </a:r>
                      <a:br>
                        <a:rPr lang="ja-JP" altLang="en-US" sz="1200" b="1" i="0" u="none" strike="noStrike" dirty="0">
                          <a:solidFill>
                            <a:srgbClr val="FFFFFF"/>
                          </a:solidFill>
                          <a:effectLst/>
                          <a:latin typeface="メイリオ" panose="020B0604030504040204" pitchFamily="50" charset="-128"/>
                          <a:ea typeface="メイリオ" panose="020B0604030504040204" pitchFamily="50" charset="-128"/>
                          <a:cs typeface="メイリオ" panose="020B0604030504040204" pitchFamily="50" charset="-128"/>
                        </a:rPr>
                      </a:br>
                      <a:r>
                        <a:rPr lang="ja-JP" altLang="en-US" sz="1200" b="1" i="0" u="none" strike="noStrike" dirty="0">
                          <a:solidFill>
                            <a:srgbClr val="FFFFFF"/>
                          </a:solidFill>
                          <a:effectLst/>
                          <a:latin typeface="メイリオ" panose="020B0604030504040204" pitchFamily="50" charset="-128"/>
                          <a:ea typeface="メイリオ" panose="020B0604030504040204" pitchFamily="50" charset="-128"/>
                          <a:cs typeface="メイリオ" panose="020B0604030504040204" pitchFamily="50" charset="-128"/>
                        </a:rPr>
                        <a:t>削減効果</a:t>
                      </a:r>
                    </a:p>
                  </a:txBody>
                  <a:tcPr marL="10278" marR="10278" marT="1027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a:noFill/>
                    </a:lnB>
                    <a:solidFill>
                      <a:srgbClr val="70AD47"/>
                    </a:solidFill>
                  </a:tcPr>
                </a:tc>
                <a:tc>
                  <a:txBody>
                    <a:bodyPr/>
                    <a:lstStyle/>
                    <a:p>
                      <a:pPr algn="ctr" rtl="0" fontAlgn="ctr"/>
                      <a:r>
                        <a:rPr lang="ja-JP" altLang="en-US" sz="1200" b="1" i="0" u="none" strike="noStrike" dirty="0">
                          <a:solidFill>
                            <a:srgbClr val="FFFFFF"/>
                          </a:solidFill>
                          <a:effectLst/>
                          <a:latin typeface="メイリオ" panose="020B0604030504040204" pitchFamily="50" charset="-128"/>
                          <a:ea typeface="メイリオ" panose="020B0604030504040204" pitchFamily="50" charset="-128"/>
                          <a:cs typeface="メイリオ" panose="020B0604030504040204" pitchFamily="50" charset="-128"/>
                        </a:rPr>
                        <a:t>削減コスト</a:t>
                      </a:r>
                    </a:p>
                  </a:txBody>
                  <a:tcPr marL="10278" marR="10278" marT="1027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a:noFill/>
                    </a:lnB>
                    <a:solidFill>
                      <a:srgbClr val="70AD47"/>
                    </a:solidFill>
                  </a:tcPr>
                </a:tc>
                <a:extLst>
                  <a:ext uri="{0D108BD9-81ED-4DB2-BD59-A6C34878D82A}">
                    <a16:rowId xmlns:a16="http://schemas.microsoft.com/office/drawing/2014/main" val="10000"/>
                  </a:ext>
                </a:extLst>
              </a:tr>
              <a:tr h="191217">
                <a:tc vMerge="1">
                  <a:txBody>
                    <a:bodyPr/>
                    <a:lstStyle/>
                    <a:p>
                      <a:endParaRPr kumimoji="1" lang="ja-JP" altLang="en-US"/>
                    </a:p>
                  </a:txBody>
                  <a:tcPr/>
                </a:tc>
                <a:tc>
                  <a:txBody>
                    <a:bodyPr/>
                    <a:lstStyle/>
                    <a:p>
                      <a:pPr algn="ctr" rtl="0" fontAlgn="ctr"/>
                      <a:r>
                        <a:rPr lang="en-US" sz="1200" b="1" i="0" u="none" strike="noStrike">
                          <a:solidFill>
                            <a:srgbClr val="FFFFFF"/>
                          </a:solidFill>
                          <a:effectLst/>
                          <a:latin typeface="メイリオ" panose="020B0604030504040204" pitchFamily="50" charset="-128"/>
                          <a:ea typeface="メイリオ" panose="020B0604030504040204" pitchFamily="50" charset="-128"/>
                          <a:cs typeface="メイリオ" panose="020B0604030504040204" pitchFamily="50" charset="-128"/>
                        </a:rPr>
                        <a:t>(t-CO</a:t>
                      </a:r>
                      <a:r>
                        <a:rPr lang="en-US" sz="1200" b="1" i="0" u="none" strike="noStrike" baseline="-25000">
                          <a:solidFill>
                            <a:srgbClr val="FFFFFF"/>
                          </a:solidFill>
                          <a:effectLst/>
                          <a:latin typeface="メイリオ" panose="020B0604030504040204" pitchFamily="50" charset="-128"/>
                          <a:ea typeface="メイリオ" panose="020B0604030504040204" pitchFamily="50" charset="-128"/>
                          <a:cs typeface="メイリオ" panose="020B0604030504040204" pitchFamily="50" charset="-128"/>
                        </a:rPr>
                        <a:t>2</a:t>
                      </a:r>
                      <a:r>
                        <a:rPr lang="en-US" sz="1200" b="1" i="0" u="none" strike="noStrike">
                          <a:solidFill>
                            <a:srgbClr val="FFFFFF"/>
                          </a:solidFill>
                          <a:effectLst/>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b="1" i="0" u="none" strike="noStrike">
                          <a:solidFill>
                            <a:srgbClr val="FFFFFF"/>
                          </a:solidFill>
                          <a:effectLst/>
                          <a:latin typeface="メイリオ" panose="020B0604030504040204" pitchFamily="50" charset="-128"/>
                          <a:ea typeface="メイリオ" panose="020B0604030504040204" pitchFamily="50" charset="-128"/>
                          <a:cs typeface="メイリオ" panose="020B0604030504040204" pitchFamily="50" charset="-128"/>
                        </a:rPr>
                        <a:t>年</a:t>
                      </a:r>
                      <a:r>
                        <a:rPr lang="en-US" altLang="ja-JP" sz="1200" b="1" i="0" u="none" strike="noStrike">
                          <a:solidFill>
                            <a:srgbClr val="FFFFFF"/>
                          </a:solidFill>
                          <a:effectLst/>
                          <a:latin typeface="メイリオ" panose="020B0604030504040204" pitchFamily="50" charset="-128"/>
                          <a:ea typeface="メイリオ" panose="020B0604030504040204" pitchFamily="50" charset="-128"/>
                          <a:cs typeface="メイリオ" panose="020B0604030504040204" pitchFamily="50" charset="-128"/>
                        </a:rPr>
                        <a:t>)</a:t>
                      </a:r>
                    </a:p>
                  </a:txBody>
                  <a:tcPr marL="10278" marR="10278" marT="1027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70AD47"/>
                    </a:solidFill>
                  </a:tcPr>
                </a:tc>
                <a:tc>
                  <a:txBody>
                    <a:bodyPr/>
                    <a:lstStyle/>
                    <a:p>
                      <a:pPr algn="l" rtl="0" fontAlgn="ctr"/>
                      <a:r>
                        <a:rPr lang="en-US" altLang="ja-JP" sz="1200" b="1" i="0" u="none" strike="noStrike">
                          <a:solidFill>
                            <a:srgbClr val="FFFFFF"/>
                          </a:solidFill>
                          <a:effectLst/>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b="1" i="0" u="none" strike="noStrike">
                          <a:solidFill>
                            <a:srgbClr val="FFFFFF"/>
                          </a:solidFill>
                          <a:effectLst/>
                          <a:latin typeface="メイリオ" panose="020B0604030504040204" pitchFamily="50" charset="-128"/>
                          <a:ea typeface="メイリオ" panose="020B0604030504040204" pitchFamily="50" charset="-128"/>
                          <a:cs typeface="メイリオ" panose="020B0604030504040204" pitchFamily="50" charset="-128"/>
                        </a:rPr>
                        <a:t>千円</a:t>
                      </a:r>
                      <a:r>
                        <a:rPr lang="en-US" altLang="ja-JP" sz="1200" b="1" i="0" u="none" strike="noStrike">
                          <a:solidFill>
                            <a:srgbClr val="FFFFFF"/>
                          </a:solidFill>
                          <a:effectLst/>
                          <a:latin typeface="メイリオ" panose="020B0604030504040204" pitchFamily="50" charset="-128"/>
                          <a:ea typeface="メイリオ" panose="020B0604030504040204" pitchFamily="50" charset="-128"/>
                          <a:cs typeface="メイリオ" panose="020B0604030504040204" pitchFamily="50" charset="-128"/>
                        </a:rPr>
                        <a:t>/</a:t>
                      </a:r>
                      <a:r>
                        <a:rPr lang="en-US" sz="1200" b="1" i="0" u="none" strike="noStrike">
                          <a:solidFill>
                            <a:srgbClr val="FFFFFF"/>
                          </a:solidFill>
                          <a:effectLst/>
                          <a:latin typeface="メイリオ" panose="020B0604030504040204" pitchFamily="50" charset="-128"/>
                          <a:ea typeface="メイリオ" panose="020B0604030504040204" pitchFamily="50" charset="-128"/>
                          <a:cs typeface="メイリオ" panose="020B0604030504040204" pitchFamily="50" charset="-128"/>
                        </a:rPr>
                        <a:t>t-CO</a:t>
                      </a:r>
                      <a:r>
                        <a:rPr lang="en-US" sz="1200" b="1" i="0" u="none" strike="noStrike" baseline="-25000">
                          <a:solidFill>
                            <a:srgbClr val="FFFFFF"/>
                          </a:solidFill>
                          <a:effectLst/>
                          <a:latin typeface="メイリオ" panose="020B0604030504040204" pitchFamily="50" charset="-128"/>
                          <a:ea typeface="メイリオ" panose="020B0604030504040204" pitchFamily="50" charset="-128"/>
                          <a:cs typeface="メイリオ" panose="020B0604030504040204" pitchFamily="50" charset="-128"/>
                        </a:rPr>
                        <a:t>2</a:t>
                      </a:r>
                      <a:r>
                        <a:rPr lang="en-US" sz="1200" b="1" i="0" u="none" strike="noStrike">
                          <a:solidFill>
                            <a:srgbClr val="FFFFFF"/>
                          </a:solidFill>
                          <a:effectLst/>
                          <a:latin typeface="メイリオ" panose="020B0604030504040204" pitchFamily="50" charset="-128"/>
                          <a:ea typeface="メイリオ" panose="020B0604030504040204" pitchFamily="50" charset="-128"/>
                          <a:cs typeface="メイリオ" panose="020B0604030504040204" pitchFamily="50" charset="-128"/>
                        </a:rPr>
                        <a:t>)</a:t>
                      </a:r>
                    </a:p>
                  </a:txBody>
                  <a:tcPr marL="10278" marR="10278" marT="1027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70AD47"/>
                    </a:solidFill>
                  </a:tcPr>
                </a:tc>
                <a:extLst>
                  <a:ext uri="{0D108BD9-81ED-4DB2-BD59-A6C34878D82A}">
                    <a16:rowId xmlns:a16="http://schemas.microsoft.com/office/drawing/2014/main" val="10001"/>
                  </a:ext>
                </a:extLst>
              </a:tr>
              <a:tr h="255232">
                <a:tc>
                  <a:txBody>
                    <a:bodyPr/>
                    <a:lstStyle/>
                    <a:p>
                      <a:pPr algn="l" rtl="0" fontAlgn="ctr"/>
                      <a:r>
                        <a:rPr lang="ja-JP" altLang="en-US" sz="12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冷暖房設定温度・湿度緩和</a:t>
                      </a:r>
                    </a:p>
                  </a:txBody>
                  <a:tcPr marL="154159" marR="10278" marT="1027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5E3CF"/>
                    </a:solidFill>
                  </a:tcPr>
                </a:tc>
                <a:tc>
                  <a:txBody>
                    <a:bodyPr/>
                    <a:lstStyle/>
                    <a:p>
                      <a:pPr algn="ctr" rtl="0" fontAlgn="ctr"/>
                      <a:r>
                        <a:rPr lang="en-US" altLang="ja-JP" sz="1300" b="0" i="0" u="none" strike="noStrike">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8.8 </a:t>
                      </a:r>
                    </a:p>
                  </a:txBody>
                  <a:tcPr marL="10278" marR="10278" marT="1027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5E3CF"/>
                    </a:solidFill>
                  </a:tcPr>
                </a:tc>
                <a:tc>
                  <a:txBody>
                    <a:bodyPr/>
                    <a:lstStyle/>
                    <a:p>
                      <a:pPr algn="ctr" rtl="0" fontAlgn="ctr"/>
                      <a:r>
                        <a:rPr lang="en-US" altLang="ja-JP" sz="1300" b="0" i="0" u="none" strike="noStrike">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a:t>
                      </a:r>
                    </a:p>
                  </a:txBody>
                  <a:tcPr marL="10278" marR="10278" marT="1027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5E3CF"/>
                    </a:solidFill>
                  </a:tcPr>
                </a:tc>
                <a:extLst>
                  <a:ext uri="{0D108BD9-81ED-4DB2-BD59-A6C34878D82A}">
                    <a16:rowId xmlns:a16="http://schemas.microsoft.com/office/drawing/2014/main" val="10002"/>
                  </a:ext>
                </a:extLst>
              </a:tr>
              <a:tr h="255232">
                <a:tc>
                  <a:txBody>
                    <a:bodyPr/>
                    <a:lstStyle/>
                    <a:p>
                      <a:pPr algn="l" rtl="0" fontAlgn="ctr"/>
                      <a:r>
                        <a:rPr lang="ja-JP" altLang="en-US" sz="12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空調運転時間の短縮</a:t>
                      </a:r>
                    </a:p>
                  </a:txBody>
                  <a:tcPr marL="154159" marR="10278" marT="1027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BF1E9"/>
                    </a:solidFill>
                  </a:tcPr>
                </a:tc>
                <a:tc>
                  <a:txBody>
                    <a:bodyPr/>
                    <a:lstStyle/>
                    <a:p>
                      <a:pPr algn="ctr" rtl="0" fontAlgn="ctr"/>
                      <a:r>
                        <a:rPr lang="en-US" altLang="ja-JP" sz="1300" b="0" i="0" u="none" strike="noStrike">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12.5 </a:t>
                      </a:r>
                    </a:p>
                  </a:txBody>
                  <a:tcPr marL="10278" marR="10278" marT="1027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BF1E9"/>
                    </a:solidFill>
                  </a:tcPr>
                </a:tc>
                <a:tc>
                  <a:txBody>
                    <a:bodyPr/>
                    <a:lstStyle/>
                    <a:p>
                      <a:pPr algn="ctr" rtl="0" fontAlgn="ctr"/>
                      <a:r>
                        <a:rPr lang="en-US" altLang="ja-JP" sz="1300" b="0" i="0" u="none" strike="noStrike">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a:t>
                      </a:r>
                    </a:p>
                  </a:txBody>
                  <a:tcPr marL="10278" marR="10278" marT="1027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BF1E9"/>
                    </a:solidFill>
                  </a:tcPr>
                </a:tc>
                <a:extLst>
                  <a:ext uri="{0D108BD9-81ED-4DB2-BD59-A6C34878D82A}">
                    <a16:rowId xmlns:a16="http://schemas.microsoft.com/office/drawing/2014/main" val="10003"/>
                  </a:ext>
                </a:extLst>
              </a:tr>
              <a:tr h="255232">
                <a:tc>
                  <a:txBody>
                    <a:bodyPr/>
                    <a:lstStyle/>
                    <a:p>
                      <a:pPr algn="l" rtl="0" fontAlgn="ctr"/>
                      <a:r>
                        <a:rPr lang="ja-JP" altLang="en-US" sz="12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空調室内機のフィルターの清掃</a:t>
                      </a:r>
                    </a:p>
                  </a:txBody>
                  <a:tcPr marL="154159" marR="10278" marT="1027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5E3CF"/>
                    </a:solidFill>
                  </a:tcPr>
                </a:tc>
                <a:tc>
                  <a:txBody>
                    <a:bodyPr/>
                    <a:lstStyle/>
                    <a:p>
                      <a:pPr algn="ctr" rtl="0" fontAlgn="ctr"/>
                      <a:r>
                        <a:rPr lang="en-US" altLang="ja-JP" sz="1300" b="0" i="0" u="none" strike="noStrike">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2.9 </a:t>
                      </a:r>
                    </a:p>
                  </a:txBody>
                  <a:tcPr marL="10278" marR="10278" marT="1027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5E3CF"/>
                    </a:solidFill>
                  </a:tcPr>
                </a:tc>
                <a:tc>
                  <a:txBody>
                    <a:bodyPr/>
                    <a:lstStyle/>
                    <a:p>
                      <a:pPr algn="ctr" rtl="0" fontAlgn="ctr"/>
                      <a:r>
                        <a:rPr lang="en-US" altLang="ja-JP" sz="1300" b="0" i="0" u="none" strike="noStrike">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a:t>
                      </a:r>
                    </a:p>
                  </a:txBody>
                  <a:tcPr marL="10278" marR="10278" marT="1027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5E3CF"/>
                    </a:solidFill>
                  </a:tcPr>
                </a:tc>
                <a:extLst>
                  <a:ext uri="{0D108BD9-81ED-4DB2-BD59-A6C34878D82A}">
                    <a16:rowId xmlns:a16="http://schemas.microsoft.com/office/drawing/2014/main" val="10004"/>
                  </a:ext>
                </a:extLst>
              </a:tr>
              <a:tr h="255232">
                <a:tc>
                  <a:txBody>
                    <a:bodyPr/>
                    <a:lstStyle/>
                    <a:p>
                      <a:pPr algn="l" rtl="0" fontAlgn="ctr"/>
                      <a:r>
                        <a:rPr lang="en-US" altLang="ja-JP" sz="12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LED</a:t>
                      </a:r>
                      <a:r>
                        <a:rPr lang="ja-JP" altLang="en-US" sz="12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照明への更新</a:t>
                      </a:r>
                    </a:p>
                  </a:txBody>
                  <a:tcPr marL="154159" marR="10278" marT="1027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BF1E9"/>
                    </a:solidFill>
                  </a:tcPr>
                </a:tc>
                <a:tc>
                  <a:txBody>
                    <a:bodyPr/>
                    <a:lstStyle/>
                    <a:p>
                      <a:pPr algn="ctr" rtl="0" fontAlgn="ctr"/>
                      <a:r>
                        <a:rPr lang="en-US" altLang="ja-JP" sz="13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41.3 </a:t>
                      </a:r>
                    </a:p>
                  </a:txBody>
                  <a:tcPr marL="10278" marR="10278" marT="1027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BF1E9"/>
                    </a:solidFill>
                  </a:tcPr>
                </a:tc>
                <a:tc>
                  <a:txBody>
                    <a:bodyPr/>
                    <a:lstStyle/>
                    <a:p>
                      <a:pPr algn="ctr" rtl="0" fontAlgn="ctr"/>
                      <a:r>
                        <a:rPr lang="en-US" altLang="ja-JP" sz="13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106.1 </a:t>
                      </a:r>
                    </a:p>
                  </a:txBody>
                  <a:tcPr marL="10278" marR="10278" marT="1027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BF1E9"/>
                    </a:solidFill>
                  </a:tcPr>
                </a:tc>
                <a:extLst>
                  <a:ext uri="{0D108BD9-81ED-4DB2-BD59-A6C34878D82A}">
                    <a16:rowId xmlns:a16="http://schemas.microsoft.com/office/drawing/2014/main" val="10005"/>
                  </a:ext>
                </a:extLst>
              </a:tr>
              <a:tr h="255232">
                <a:tc>
                  <a:txBody>
                    <a:bodyPr/>
                    <a:lstStyle/>
                    <a:p>
                      <a:pPr algn="l" rtl="0" fontAlgn="ctr"/>
                      <a:r>
                        <a:rPr lang="ja-JP" altLang="en-US" sz="12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高効率空調機への更新</a:t>
                      </a:r>
                    </a:p>
                  </a:txBody>
                  <a:tcPr marL="154159" marR="10278" marT="1027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5E3CF"/>
                    </a:solidFill>
                  </a:tcPr>
                </a:tc>
                <a:tc>
                  <a:txBody>
                    <a:bodyPr/>
                    <a:lstStyle/>
                    <a:p>
                      <a:pPr algn="ctr" rtl="0" fontAlgn="ctr"/>
                      <a:r>
                        <a:rPr lang="en-US" altLang="ja-JP" sz="13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21.1 </a:t>
                      </a:r>
                    </a:p>
                  </a:txBody>
                  <a:tcPr marL="10278" marR="10278" marT="1027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5E3CF"/>
                    </a:solidFill>
                  </a:tcPr>
                </a:tc>
                <a:tc>
                  <a:txBody>
                    <a:bodyPr/>
                    <a:lstStyle/>
                    <a:p>
                      <a:pPr algn="ctr" rtl="0" fontAlgn="ctr"/>
                      <a:r>
                        <a:rPr lang="en-US" altLang="ja-JP" sz="13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148.1 </a:t>
                      </a:r>
                    </a:p>
                  </a:txBody>
                  <a:tcPr marL="10278" marR="10278" marT="1027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5E3CF"/>
                    </a:solidFill>
                  </a:tcPr>
                </a:tc>
                <a:extLst>
                  <a:ext uri="{0D108BD9-81ED-4DB2-BD59-A6C34878D82A}">
                    <a16:rowId xmlns:a16="http://schemas.microsoft.com/office/drawing/2014/main" val="10006"/>
                  </a:ext>
                </a:extLst>
              </a:tr>
              <a:tr h="255232">
                <a:tc>
                  <a:txBody>
                    <a:bodyPr/>
                    <a:lstStyle/>
                    <a:p>
                      <a:pPr algn="l" rtl="0" fontAlgn="ctr"/>
                      <a:r>
                        <a:rPr lang="en-US" sz="12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BEMS</a:t>
                      </a:r>
                      <a:r>
                        <a:rPr lang="ja-JP" altLang="en-US" sz="12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制御の導入</a:t>
                      </a:r>
                    </a:p>
                  </a:txBody>
                  <a:tcPr marL="154159" marR="10278" marT="1027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BF1E9"/>
                    </a:solidFill>
                  </a:tcPr>
                </a:tc>
                <a:tc>
                  <a:txBody>
                    <a:bodyPr/>
                    <a:lstStyle/>
                    <a:p>
                      <a:pPr algn="ctr" rtl="0" fontAlgn="ctr"/>
                      <a:r>
                        <a:rPr lang="en-US" altLang="ja-JP" sz="1300" b="0" i="0" u="none" strike="noStrike">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9.4 </a:t>
                      </a:r>
                    </a:p>
                  </a:txBody>
                  <a:tcPr marL="10278" marR="10278" marT="1027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BF1E9"/>
                    </a:solidFill>
                  </a:tcPr>
                </a:tc>
                <a:tc>
                  <a:txBody>
                    <a:bodyPr/>
                    <a:lstStyle/>
                    <a:p>
                      <a:pPr algn="ctr" rtl="0" fontAlgn="ctr"/>
                      <a:r>
                        <a:rPr lang="en-US" altLang="ja-JP" sz="1300" b="0" i="0" u="none" strike="noStrike">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45.9 </a:t>
                      </a:r>
                    </a:p>
                  </a:txBody>
                  <a:tcPr marL="10278" marR="10278" marT="1027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BF1E9"/>
                    </a:solidFill>
                  </a:tcPr>
                </a:tc>
                <a:extLst>
                  <a:ext uri="{0D108BD9-81ED-4DB2-BD59-A6C34878D82A}">
                    <a16:rowId xmlns:a16="http://schemas.microsoft.com/office/drawing/2014/main" val="10007"/>
                  </a:ext>
                </a:extLst>
              </a:tr>
              <a:tr h="255232">
                <a:tc>
                  <a:txBody>
                    <a:bodyPr/>
                    <a:lstStyle/>
                    <a:p>
                      <a:pPr algn="l" rtl="0" fontAlgn="ctr"/>
                      <a:r>
                        <a:rPr lang="ja-JP" altLang="en-US" sz="12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節水型シャワーヘッドの導入</a:t>
                      </a:r>
                    </a:p>
                  </a:txBody>
                  <a:tcPr marL="154159" marR="10278" marT="1027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5E3CF"/>
                    </a:solidFill>
                  </a:tcPr>
                </a:tc>
                <a:tc>
                  <a:txBody>
                    <a:bodyPr/>
                    <a:lstStyle/>
                    <a:p>
                      <a:pPr algn="ctr" rtl="0" fontAlgn="ctr"/>
                      <a:r>
                        <a:rPr lang="en-US" altLang="ja-JP" sz="13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1.3 </a:t>
                      </a:r>
                    </a:p>
                  </a:txBody>
                  <a:tcPr marL="10278" marR="10278" marT="1027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5E3CF"/>
                    </a:solidFill>
                  </a:tcPr>
                </a:tc>
                <a:tc>
                  <a:txBody>
                    <a:bodyPr/>
                    <a:lstStyle/>
                    <a:p>
                      <a:pPr algn="ctr" rtl="0" fontAlgn="ctr"/>
                      <a:r>
                        <a:rPr lang="ja-JP" altLang="en-US" sz="13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3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10278" marR="10278" marT="1027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5E3CF"/>
                    </a:solidFill>
                  </a:tcPr>
                </a:tc>
                <a:extLst>
                  <a:ext uri="{0D108BD9-81ED-4DB2-BD59-A6C34878D82A}">
                    <a16:rowId xmlns:a16="http://schemas.microsoft.com/office/drawing/2014/main" val="10008"/>
                  </a:ext>
                </a:extLst>
              </a:tr>
              <a:tr h="255232">
                <a:tc>
                  <a:txBody>
                    <a:bodyPr/>
                    <a:lstStyle/>
                    <a:p>
                      <a:pPr algn="l" rtl="0" fontAlgn="ctr"/>
                      <a:r>
                        <a:rPr lang="ja-JP" altLang="en-US" sz="12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太陽熱給湯システムの導入</a:t>
                      </a:r>
                    </a:p>
                  </a:txBody>
                  <a:tcPr marL="154159" marR="10278" marT="1027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BF1E9"/>
                    </a:solidFill>
                  </a:tcPr>
                </a:tc>
                <a:tc>
                  <a:txBody>
                    <a:bodyPr/>
                    <a:lstStyle/>
                    <a:p>
                      <a:pPr algn="ctr" rtl="0" fontAlgn="ctr"/>
                      <a:r>
                        <a:rPr lang="en-US" altLang="ja-JP" sz="1300" b="0" i="0" u="none" strike="noStrike">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2.5 </a:t>
                      </a:r>
                    </a:p>
                  </a:txBody>
                  <a:tcPr marL="10278" marR="10278" marT="1027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BF1E9"/>
                    </a:solidFill>
                  </a:tcPr>
                </a:tc>
                <a:tc>
                  <a:txBody>
                    <a:bodyPr/>
                    <a:lstStyle/>
                    <a:p>
                      <a:pPr algn="ctr" rtl="0" fontAlgn="ctr"/>
                      <a:r>
                        <a:rPr lang="en-US" altLang="ja-JP" sz="13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460.4 </a:t>
                      </a:r>
                    </a:p>
                  </a:txBody>
                  <a:tcPr marL="10278" marR="10278" marT="1027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BF1E9"/>
                    </a:solidFill>
                  </a:tcPr>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674509900"/>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1_脱炭素標準フォーマット_20180530">
  <a:themeElements>
    <a:clrScheme name="環境省用">
      <a:dk1>
        <a:sysClr val="windowText" lastClr="000000"/>
      </a:dk1>
      <a:lt1>
        <a:sysClr val="window" lastClr="FFFFFF"/>
      </a:lt1>
      <a:dk2>
        <a:srgbClr val="20AEE5"/>
      </a:dk2>
      <a:lt2>
        <a:srgbClr val="D7F6FF"/>
      </a:lt2>
      <a:accent1>
        <a:srgbClr val="009481"/>
      </a:accent1>
      <a:accent2>
        <a:srgbClr val="7FD13B"/>
      </a:accent2>
      <a:accent3>
        <a:srgbClr val="FEB80A"/>
      </a:accent3>
      <a:accent4>
        <a:srgbClr val="EB5705"/>
      </a:accent4>
      <a:accent5>
        <a:srgbClr val="EA157A"/>
      </a:accent5>
      <a:accent6>
        <a:srgbClr val="71685C"/>
      </a:accent6>
      <a:hlink>
        <a:srgbClr val="EB8803"/>
      </a:hlink>
      <a:folHlink>
        <a:srgbClr val="5F7791"/>
      </a:folHlink>
    </a:clrScheme>
    <a:fontScheme name="ユーザー定義 2">
      <a:majorFont>
        <a:latin typeface="Meiryo UI"/>
        <a:ea typeface="Meiryo UI"/>
        <a:cs typeface=""/>
      </a:majorFont>
      <a:minorFont>
        <a:latin typeface="Meiryo UI"/>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9525" cap="flat" cmpd="sng" algn="ctr">
          <a:solidFill>
            <a:schemeClr val="tx1"/>
          </a:solidFill>
          <a:prstDash val="solid"/>
          <a:round/>
          <a:headEnd type="none" w="med" len="med"/>
          <a:tailEnd type="none" w="med" len="med"/>
        </a:ln>
        <a:effectLst/>
        <a:extLst/>
      </a:spPr>
      <a:bodyPr vert="horz" wrap="square" lIns="90000" tIns="46800" rIns="90000" bIns="46800" numCol="1" rtlCol="0"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sz="14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lnDef>
    <a:txDef>
      <a:spPr>
        <a:noFill/>
      </a:spPr>
      <a:bodyPr wrap="none" rtlCol="0">
        <a:spAutoFit/>
      </a:bodyPr>
      <a:lstStyle>
        <a:defPPr>
          <a:defRPr kumimoji="1" dirty="0" smtClean="0">
            <a:latin typeface="+mn-lt"/>
            <a:ea typeface="+mn-ea"/>
          </a:defRPr>
        </a:defPPr>
      </a:lstStyle>
    </a:txDef>
  </a:objectDefaults>
  <a:extraClrSchemeLst>
    <a:extraClrScheme>
      <a:clrScheme name="20120112_提案書テンプレート_Ver.1.23 1">
        <a:dk1>
          <a:srgbClr val="000000"/>
        </a:dk1>
        <a:lt1>
          <a:srgbClr val="FFFFFF"/>
        </a:lt1>
        <a:dk2>
          <a:srgbClr val="000000"/>
        </a:dk2>
        <a:lt2>
          <a:srgbClr val="808080"/>
        </a:lt2>
        <a:accent1>
          <a:srgbClr val="6699FF"/>
        </a:accent1>
        <a:accent2>
          <a:srgbClr val="FF3300"/>
        </a:accent2>
        <a:accent3>
          <a:srgbClr val="FFFFFF"/>
        </a:accent3>
        <a:accent4>
          <a:srgbClr val="000000"/>
        </a:accent4>
        <a:accent5>
          <a:srgbClr val="B8CAFF"/>
        </a:accent5>
        <a:accent6>
          <a:srgbClr val="E72D00"/>
        </a:accent6>
        <a:hlink>
          <a:srgbClr val="00CC66"/>
        </a:hlink>
        <a:folHlink>
          <a:srgbClr val="FFCC00"/>
        </a:folHlink>
      </a:clrScheme>
      <a:clrMap bg1="lt1" tx1="dk1" bg2="lt2" tx2="dk2" accent1="accent1" accent2="accent2" accent3="accent3" accent4="accent4" accent5="accent5" accent6="accent6" hlink="hlink" folHlink="folHlink"/>
    </a:extraClrScheme>
    <a:extraClrScheme>
      <a:clrScheme name="20120112_提案書テンプレート_Ver.1.23 2">
        <a:dk1>
          <a:srgbClr val="000000"/>
        </a:dk1>
        <a:lt1>
          <a:srgbClr val="FFFFFF"/>
        </a:lt1>
        <a:dk2>
          <a:srgbClr val="000000"/>
        </a:dk2>
        <a:lt2>
          <a:srgbClr val="808080"/>
        </a:lt2>
        <a:accent1>
          <a:srgbClr val="DDDDDD"/>
        </a:accent1>
        <a:accent2>
          <a:srgbClr val="FFFF99"/>
        </a:accent2>
        <a:accent3>
          <a:srgbClr val="FFFFFF"/>
        </a:accent3>
        <a:accent4>
          <a:srgbClr val="000000"/>
        </a:accent4>
        <a:accent5>
          <a:srgbClr val="EBEBEB"/>
        </a:accent5>
        <a:accent6>
          <a:srgbClr val="E7E78A"/>
        </a:accent6>
        <a:hlink>
          <a:srgbClr val="00CC66"/>
        </a:hlink>
        <a:folHlink>
          <a:srgbClr val="FFCC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プレゼンテーション1" id="{2C3F69BF-BED2-47E7-831B-306E119A6110}" vid="{99DBAA63-6530-4082-A8D0-31C85018A1A6}"/>
    </a:ext>
  </a:extLst>
</a:theme>
</file>

<file path=ppt/theme/theme10.xml><?xml version="1.0" encoding="utf-8"?>
<a:theme xmlns:a="http://schemas.openxmlformats.org/drawingml/2006/main" name="9_脱炭素標準フォーマット_20180530">
  <a:themeElements>
    <a:clrScheme name="環境省用">
      <a:dk1>
        <a:sysClr val="windowText" lastClr="000000"/>
      </a:dk1>
      <a:lt1>
        <a:sysClr val="window" lastClr="FFFFFF"/>
      </a:lt1>
      <a:dk2>
        <a:srgbClr val="20AEE5"/>
      </a:dk2>
      <a:lt2>
        <a:srgbClr val="D7F6FF"/>
      </a:lt2>
      <a:accent1>
        <a:srgbClr val="009481"/>
      </a:accent1>
      <a:accent2>
        <a:srgbClr val="7FD13B"/>
      </a:accent2>
      <a:accent3>
        <a:srgbClr val="FEB80A"/>
      </a:accent3>
      <a:accent4>
        <a:srgbClr val="EB5705"/>
      </a:accent4>
      <a:accent5>
        <a:srgbClr val="EA157A"/>
      </a:accent5>
      <a:accent6>
        <a:srgbClr val="71685C"/>
      </a:accent6>
      <a:hlink>
        <a:srgbClr val="EB8803"/>
      </a:hlink>
      <a:folHlink>
        <a:srgbClr val="5F7791"/>
      </a:folHlink>
    </a:clrScheme>
    <a:fontScheme name="ユーザー定義 2">
      <a:majorFont>
        <a:latin typeface="Meiryo UI"/>
        <a:ea typeface="Meiryo UI"/>
        <a:cs typeface=""/>
      </a:majorFont>
      <a:minorFont>
        <a:latin typeface="Meiryo UI"/>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9525" cap="flat" cmpd="sng" algn="ctr">
          <a:solidFill>
            <a:schemeClr val="tx1"/>
          </a:solidFill>
          <a:prstDash val="solid"/>
          <a:round/>
          <a:headEnd type="none" w="med" len="med"/>
          <a:tailEnd type="none" w="med" len="med"/>
        </a:ln>
        <a:effectLst/>
        <a:extLst/>
      </a:spPr>
      <a:bodyPr vert="horz" wrap="square" lIns="90000" tIns="46800" rIns="90000" bIns="46800" numCol="1" rtlCol="0"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sz="14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lnDef>
    <a:txDef>
      <a:spPr>
        <a:noFill/>
      </a:spPr>
      <a:bodyPr wrap="none" rtlCol="0">
        <a:spAutoFit/>
      </a:bodyPr>
      <a:lstStyle>
        <a:defPPr>
          <a:defRPr kumimoji="1" dirty="0" smtClean="0">
            <a:latin typeface="+mn-lt"/>
            <a:ea typeface="+mn-ea"/>
          </a:defRPr>
        </a:defPPr>
      </a:lstStyle>
    </a:txDef>
  </a:objectDefaults>
  <a:extraClrSchemeLst>
    <a:extraClrScheme>
      <a:clrScheme name="20120112_提案書テンプレート_Ver.1.23 1">
        <a:dk1>
          <a:srgbClr val="000000"/>
        </a:dk1>
        <a:lt1>
          <a:srgbClr val="FFFFFF"/>
        </a:lt1>
        <a:dk2>
          <a:srgbClr val="000000"/>
        </a:dk2>
        <a:lt2>
          <a:srgbClr val="808080"/>
        </a:lt2>
        <a:accent1>
          <a:srgbClr val="6699FF"/>
        </a:accent1>
        <a:accent2>
          <a:srgbClr val="FF3300"/>
        </a:accent2>
        <a:accent3>
          <a:srgbClr val="FFFFFF"/>
        </a:accent3>
        <a:accent4>
          <a:srgbClr val="000000"/>
        </a:accent4>
        <a:accent5>
          <a:srgbClr val="B8CAFF"/>
        </a:accent5>
        <a:accent6>
          <a:srgbClr val="E72D00"/>
        </a:accent6>
        <a:hlink>
          <a:srgbClr val="00CC66"/>
        </a:hlink>
        <a:folHlink>
          <a:srgbClr val="FFCC00"/>
        </a:folHlink>
      </a:clrScheme>
      <a:clrMap bg1="lt1" tx1="dk1" bg2="lt2" tx2="dk2" accent1="accent1" accent2="accent2" accent3="accent3" accent4="accent4" accent5="accent5" accent6="accent6" hlink="hlink" folHlink="folHlink"/>
    </a:extraClrScheme>
    <a:extraClrScheme>
      <a:clrScheme name="20120112_提案書テンプレート_Ver.1.23 2">
        <a:dk1>
          <a:srgbClr val="000000"/>
        </a:dk1>
        <a:lt1>
          <a:srgbClr val="FFFFFF"/>
        </a:lt1>
        <a:dk2>
          <a:srgbClr val="000000"/>
        </a:dk2>
        <a:lt2>
          <a:srgbClr val="808080"/>
        </a:lt2>
        <a:accent1>
          <a:srgbClr val="DDDDDD"/>
        </a:accent1>
        <a:accent2>
          <a:srgbClr val="FFFF99"/>
        </a:accent2>
        <a:accent3>
          <a:srgbClr val="FFFFFF"/>
        </a:accent3>
        <a:accent4>
          <a:srgbClr val="000000"/>
        </a:accent4>
        <a:accent5>
          <a:srgbClr val="EBEBEB"/>
        </a:accent5>
        <a:accent6>
          <a:srgbClr val="E7E78A"/>
        </a:accent6>
        <a:hlink>
          <a:srgbClr val="00CC66"/>
        </a:hlink>
        <a:folHlink>
          <a:srgbClr val="FFCC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プレゼンテーション1" id="{2C3F69BF-BED2-47E7-831B-306E119A6110}" vid="{99DBAA63-6530-4082-A8D0-31C85018A1A6}"/>
    </a:ext>
  </a:extLst>
</a:theme>
</file>

<file path=ppt/theme/theme11.xml><?xml version="1.0" encoding="utf-8"?>
<a:theme xmlns:a="http://schemas.openxmlformats.org/drawingml/2006/main" name="10_脱炭素標準フォーマット_20180530">
  <a:themeElements>
    <a:clrScheme name="環境省用">
      <a:dk1>
        <a:sysClr val="windowText" lastClr="000000"/>
      </a:dk1>
      <a:lt1>
        <a:sysClr val="window" lastClr="FFFFFF"/>
      </a:lt1>
      <a:dk2>
        <a:srgbClr val="20AEE5"/>
      </a:dk2>
      <a:lt2>
        <a:srgbClr val="D7F6FF"/>
      </a:lt2>
      <a:accent1>
        <a:srgbClr val="009481"/>
      </a:accent1>
      <a:accent2>
        <a:srgbClr val="7FD13B"/>
      </a:accent2>
      <a:accent3>
        <a:srgbClr val="FEB80A"/>
      </a:accent3>
      <a:accent4>
        <a:srgbClr val="EB5705"/>
      </a:accent4>
      <a:accent5>
        <a:srgbClr val="EA157A"/>
      </a:accent5>
      <a:accent6>
        <a:srgbClr val="71685C"/>
      </a:accent6>
      <a:hlink>
        <a:srgbClr val="EB8803"/>
      </a:hlink>
      <a:folHlink>
        <a:srgbClr val="5F7791"/>
      </a:folHlink>
    </a:clrScheme>
    <a:fontScheme name="ユーザー定義 2">
      <a:majorFont>
        <a:latin typeface="Meiryo UI"/>
        <a:ea typeface="Meiryo UI"/>
        <a:cs typeface=""/>
      </a:majorFont>
      <a:minorFont>
        <a:latin typeface="Meiryo UI"/>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9525" cap="flat" cmpd="sng" algn="ctr">
          <a:solidFill>
            <a:schemeClr val="tx1"/>
          </a:solidFill>
          <a:prstDash val="solid"/>
          <a:round/>
          <a:headEnd type="none" w="med" len="med"/>
          <a:tailEnd type="none" w="med" len="med"/>
        </a:ln>
        <a:effectLst/>
        <a:extLst/>
      </a:spPr>
      <a:bodyPr vert="horz" wrap="square" lIns="90000" tIns="46800" rIns="90000" bIns="46800" numCol="1" rtlCol="0"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sz="14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lnDef>
    <a:txDef>
      <a:spPr>
        <a:noFill/>
      </a:spPr>
      <a:bodyPr wrap="none" rtlCol="0">
        <a:spAutoFit/>
      </a:bodyPr>
      <a:lstStyle>
        <a:defPPr>
          <a:defRPr kumimoji="1" dirty="0" smtClean="0">
            <a:latin typeface="+mn-lt"/>
            <a:ea typeface="+mn-ea"/>
          </a:defRPr>
        </a:defPPr>
      </a:lstStyle>
    </a:txDef>
  </a:objectDefaults>
  <a:extraClrSchemeLst>
    <a:extraClrScheme>
      <a:clrScheme name="20120112_提案書テンプレート_Ver.1.23 1">
        <a:dk1>
          <a:srgbClr val="000000"/>
        </a:dk1>
        <a:lt1>
          <a:srgbClr val="FFFFFF"/>
        </a:lt1>
        <a:dk2>
          <a:srgbClr val="000000"/>
        </a:dk2>
        <a:lt2>
          <a:srgbClr val="808080"/>
        </a:lt2>
        <a:accent1>
          <a:srgbClr val="6699FF"/>
        </a:accent1>
        <a:accent2>
          <a:srgbClr val="FF3300"/>
        </a:accent2>
        <a:accent3>
          <a:srgbClr val="FFFFFF"/>
        </a:accent3>
        <a:accent4>
          <a:srgbClr val="000000"/>
        </a:accent4>
        <a:accent5>
          <a:srgbClr val="B8CAFF"/>
        </a:accent5>
        <a:accent6>
          <a:srgbClr val="E72D00"/>
        </a:accent6>
        <a:hlink>
          <a:srgbClr val="00CC66"/>
        </a:hlink>
        <a:folHlink>
          <a:srgbClr val="FFCC00"/>
        </a:folHlink>
      </a:clrScheme>
      <a:clrMap bg1="lt1" tx1="dk1" bg2="lt2" tx2="dk2" accent1="accent1" accent2="accent2" accent3="accent3" accent4="accent4" accent5="accent5" accent6="accent6" hlink="hlink" folHlink="folHlink"/>
    </a:extraClrScheme>
    <a:extraClrScheme>
      <a:clrScheme name="20120112_提案書テンプレート_Ver.1.23 2">
        <a:dk1>
          <a:srgbClr val="000000"/>
        </a:dk1>
        <a:lt1>
          <a:srgbClr val="FFFFFF"/>
        </a:lt1>
        <a:dk2>
          <a:srgbClr val="000000"/>
        </a:dk2>
        <a:lt2>
          <a:srgbClr val="808080"/>
        </a:lt2>
        <a:accent1>
          <a:srgbClr val="DDDDDD"/>
        </a:accent1>
        <a:accent2>
          <a:srgbClr val="FFFF99"/>
        </a:accent2>
        <a:accent3>
          <a:srgbClr val="FFFFFF"/>
        </a:accent3>
        <a:accent4>
          <a:srgbClr val="000000"/>
        </a:accent4>
        <a:accent5>
          <a:srgbClr val="EBEBEB"/>
        </a:accent5>
        <a:accent6>
          <a:srgbClr val="E7E78A"/>
        </a:accent6>
        <a:hlink>
          <a:srgbClr val="00CC66"/>
        </a:hlink>
        <a:folHlink>
          <a:srgbClr val="FFCC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プレゼンテーション1" id="{2C3F69BF-BED2-47E7-831B-306E119A6110}" vid="{99DBAA63-6530-4082-A8D0-31C85018A1A6}"/>
    </a:ext>
  </a:extLst>
</a:theme>
</file>

<file path=ppt/theme/theme12.xml><?xml version="1.0" encoding="utf-8"?>
<a:theme xmlns:a="http://schemas.openxmlformats.org/drawingml/2006/main" name="11_脱炭素標準フォーマット_20180530">
  <a:themeElements>
    <a:clrScheme name="環境省用">
      <a:dk1>
        <a:sysClr val="windowText" lastClr="000000"/>
      </a:dk1>
      <a:lt1>
        <a:sysClr val="window" lastClr="FFFFFF"/>
      </a:lt1>
      <a:dk2>
        <a:srgbClr val="20AEE5"/>
      </a:dk2>
      <a:lt2>
        <a:srgbClr val="D7F6FF"/>
      </a:lt2>
      <a:accent1>
        <a:srgbClr val="009481"/>
      </a:accent1>
      <a:accent2>
        <a:srgbClr val="7FD13B"/>
      </a:accent2>
      <a:accent3>
        <a:srgbClr val="FEB80A"/>
      </a:accent3>
      <a:accent4>
        <a:srgbClr val="EB5705"/>
      </a:accent4>
      <a:accent5>
        <a:srgbClr val="EA157A"/>
      </a:accent5>
      <a:accent6>
        <a:srgbClr val="71685C"/>
      </a:accent6>
      <a:hlink>
        <a:srgbClr val="EB8803"/>
      </a:hlink>
      <a:folHlink>
        <a:srgbClr val="5F7791"/>
      </a:folHlink>
    </a:clrScheme>
    <a:fontScheme name="ユーザー定義 2">
      <a:majorFont>
        <a:latin typeface="Meiryo UI"/>
        <a:ea typeface="Meiryo UI"/>
        <a:cs typeface=""/>
      </a:majorFont>
      <a:minorFont>
        <a:latin typeface="Meiryo UI"/>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9525" cap="flat" cmpd="sng" algn="ctr">
          <a:solidFill>
            <a:schemeClr val="tx1"/>
          </a:solidFill>
          <a:prstDash val="solid"/>
          <a:round/>
          <a:headEnd type="none" w="med" len="med"/>
          <a:tailEnd type="none" w="med" len="med"/>
        </a:ln>
        <a:effectLst/>
        <a:extLst/>
      </a:spPr>
      <a:bodyPr vert="horz" wrap="square" lIns="90000" tIns="46800" rIns="90000" bIns="46800" numCol="1" rtlCol="0"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sz="14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lnDef>
    <a:txDef>
      <a:spPr>
        <a:noFill/>
      </a:spPr>
      <a:bodyPr wrap="none" rtlCol="0">
        <a:spAutoFit/>
      </a:bodyPr>
      <a:lstStyle>
        <a:defPPr>
          <a:defRPr kumimoji="1" dirty="0" smtClean="0">
            <a:latin typeface="+mn-lt"/>
            <a:ea typeface="+mn-ea"/>
          </a:defRPr>
        </a:defPPr>
      </a:lstStyle>
    </a:txDef>
  </a:objectDefaults>
  <a:extraClrSchemeLst>
    <a:extraClrScheme>
      <a:clrScheme name="20120112_提案書テンプレート_Ver.1.23 1">
        <a:dk1>
          <a:srgbClr val="000000"/>
        </a:dk1>
        <a:lt1>
          <a:srgbClr val="FFFFFF"/>
        </a:lt1>
        <a:dk2>
          <a:srgbClr val="000000"/>
        </a:dk2>
        <a:lt2>
          <a:srgbClr val="808080"/>
        </a:lt2>
        <a:accent1>
          <a:srgbClr val="6699FF"/>
        </a:accent1>
        <a:accent2>
          <a:srgbClr val="FF3300"/>
        </a:accent2>
        <a:accent3>
          <a:srgbClr val="FFFFFF"/>
        </a:accent3>
        <a:accent4>
          <a:srgbClr val="000000"/>
        </a:accent4>
        <a:accent5>
          <a:srgbClr val="B8CAFF"/>
        </a:accent5>
        <a:accent6>
          <a:srgbClr val="E72D00"/>
        </a:accent6>
        <a:hlink>
          <a:srgbClr val="00CC66"/>
        </a:hlink>
        <a:folHlink>
          <a:srgbClr val="FFCC00"/>
        </a:folHlink>
      </a:clrScheme>
      <a:clrMap bg1="lt1" tx1="dk1" bg2="lt2" tx2="dk2" accent1="accent1" accent2="accent2" accent3="accent3" accent4="accent4" accent5="accent5" accent6="accent6" hlink="hlink" folHlink="folHlink"/>
    </a:extraClrScheme>
    <a:extraClrScheme>
      <a:clrScheme name="20120112_提案書テンプレート_Ver.1.23 2">
        <a:dk1>
          <a:srgbClr val="000000"/>
        </a:dk1>
        <a:lt1>
          <a:srgbClr val="FFFFFF"/>
        </a:lt1>
        <a:dk2>
          <a:srgbClr val="000000"/>
        </a:dk2>
        <a:lt2>
          <a:srgbClr val="808080"/>
        </a:lt2>
        <a:accent1>
          <a:srgbClr val="DDDDDD"/>
        </a:accent1>
        <a:accent2>
          <a:srgbClr val="FFFF99"/>
        </a:accent2>
        <a:accent3>
          <a:srgbClr val="FFFFFF"/>
        </a:accent3>
        <a:accent4>
          <a:srgbClr val="000000"/>
        </a:accent4>
        <a:accent5>
          <a:srgbClr val="EBEBEB"/>
        </a:accent5>
        <a:accent6>
          <a:srgbClr val="E7E78A"/>
        </a:accent6>
        <a:hlink>
          <a:srgbClr val="00CC66"/>
        </a:hlink>
        <a:folHlink>
          <a:srgbClr val="FFCC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プレゼンテーション1" id="{2C3F69BF-BED2-47E7-831B-306E119A6110}" vid="{99DBAA63-6530-4082-A8D0-31C85018A1A6}"/>
    </a:ext>
  </a:extLst>
</a:theme>
</file>

<file path=ppt/theme/theme13.xml><?xml version="1.0" encoding="utf-8"?>
<a:theme xmlns:a="http://schemas.openxmlformats.org/drawingml/2006/main" name="16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ユーザー定義 2">
      <a:majorFont>
        <a:latin typeface="Cambria"/>
        <a:ea typeface="メイリオ"/>
        <a:cs typeface=""/>
      </a:majorFont>
      <a:minorFont>
        <a:latin typeface="Cambria"/>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4.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15.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2_脱炭素標準フォーマット_20180530">
  <a:themeElements>
    <a:clrScheme name="環境省用">
      <a:dk1>
        <a:sysClr val="windowText" lastClr="000000"/>
      </a:dk1>
      <a:lt1>
        <a:sysClr val="window" lastClr="FFFFFF"/>
      </a:lt1>
      <a:dk2>
        <a:srgbClr val="20AEE5"/>
      </a:dk2>
      <a:lt2>
        <a:srgbClr val="D7F6FF"/>
      </a:lt2>
      <a:accent1>
        <a:srgbClr val="009481"/>
      </a:accent1>
      <a:accent2>
        <a:srgbClr val="7FD13B"/>
      </a:accent2>
      <a:accent3>
        <a:srgbClr val="FEB80A"/>
      </a:accent3>
      <a:accent4>
        <a:srgbClr val="EB5705"/>
      </a:accent4>
      <a:accent5>
        <a:srgbClr val="EA157A"/>
      </a:accent5>
      <a:accent6>
        <a:srgbClr val="71685C"/>
      </a:accent6>
      <a:hlink>
        <a:srgbClr val="EB8803"/>
      </a:hlink>
      <a:folHlink>
        <a:srgbClr val="5F7791"/>
      </a:folHlink>
    </a:clrScheme>
    <a:fontScheme name="ユーザー定義 2">
      <a:majorFont>
        <a:latin typeface="Meiryo UI"/>
        <a:ea typeface="Meiryo UI"/>
        <a:cs typeface=""/>
      </a:majorFont>
      <a:minorFont>
        <a:latin typeface="Meiryo UI"/>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9525" cap="flat" cmpd="sng" algn="ctr">
          <a:solidFill>
            <a:schemeClr val="tx1"/>
          </a:solidFill>
          <a:prstDash val="solid"/>
          <a:round/>
          <a:headEnd type="none" w="med" len="med"/>
          <a:tailEnd type="none" w="med" len="med"/>
        </a:ln>
        <a:effectLst/>
        <a:extLst/>
      </a:spPr>
      <a:bodyPr vert="horz" wrap="square" lIns="90000" tIns="46800" rIns="90000" bIns="46800" numCol="1" rtlCol="0"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sz="14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lnDef>
    <a:txDef>
      <a:spPr>
        <a:noFill/>
      </a:spPr>
      <a:bodyPr wrap="none" rtlCol="0">
        <a:spAutoFit/>
      </a:bodyPr>
      <a:lstStyle>
        <a:defPPr>
          <a:defRPr kumimoji="1" dirty="0" smtClean="0">
            <a:latin typeface="+mn-lt"/>
            <a:ea typeface="+mn-ea"/>
          </a:defRPr>
        </a:defPPr>
      </a:lstStyle>
    </a:txDef>
  </a:objectDefaults>
  <a:extraClrSchemeLst>
    <a:extraClrScheme>
      <a:clrScheme name="20120112_提案書テンプレート_Ver.1.23 1">
        <a:dk1>
          <a:srgbClr val="000000"/>
        </a:dk1>
        <a:lt1>
          <a:srgbClr val="FFFFFF"/>
        </a:lt1>
        <a:dk2>
          <a:srgbClr val="000000"/>
        </a:dk2>
        <a:lt2>
          <a:srgbClr val="808080"/>
        </a:lt2>
        <a:accent1>
          <a:srgbClr val="6699FF"/>
        </a:accent1>
        <a:accent2>
          <a:srgbClr val="FF3300"/>
        </a:accent2>
        <a:accent3>
          <a:srgbClr val="FFFFFF"/>
        </a:accent3>
        <a:accent4>
          <a:srgbClr val="000000"/>
        </a:accent4>
        <a:accent5>
          <a:srgbClr val="B8CAFF"/>
        </a:accent5>
        <a:accent6>
          <a:srgbClr val="E72D00"/>
        </a:accent6>
        <a:hlink>
          <a:srgbClr val="00CC66"/>
        </a:hlink>
        <a:folHlink>
          <a:srgbClr val="FFCC00"/>
        </a:folHlink>
      </a:clrScheme>
      <a:clrMap bg1="lt1" tx1="dk1" bg2="lt2" tx2="dk2" accent1="accent1" accent2="accent2" accent3="accent3" accent4="accent4" accent5="accent5" accent6="accent6" hlink="hlink" folHlink="folHlink"/>
    </a:extraClrScheme>
    <a:extraClrScheme>
      <a:clrScheme name="20120112_提案書テンプレート_Ver.1.23 2">
        <a:dk1>
          <a:srgbClr val="000000"/>
        </a:dk1>
        <a:lt1>
          <a:srgbClr val="FFFFFF"/>
        </a:lt1>
        <a:dk2>
          <a:srgbClr val="000000"/>
        </a:dk2>
        <a:lt2>
          <a:srgbClr val="808080"/>
        </a:lt2>
        <a:accent1>
          <a:srgbClr val="DDDDDD"/>
        </a:accent1>
        <a:accent2>
          <a:srgbClr val="FFFF99"/>
        </a:accent2>
        <a:accent3>
          <a:srgbClr val="FFFFFF"/>
        </a:accent3>
        <a:accent4>
          <a:srgbClr val="000000"/>
        </a:accent4>
        <a:accent5>
          <a:srgbClr val="EBEBEB"/>
        </a:accent5>
        <a:accent6>
          <a:srgbClr val="E7E78A"/>
        </a:accent6>
        <a:hlink>
          <a:srgbClr val="00CC66"/>
        </a:hlink>
        <a:folHlink>
          <a:srgbClr val="FFCC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プレゼンテーション1" id="{2C3F69BF-BED2-47E7-831B-306E119A6110}" vid="{99DBAA63-6530-4082-A8D0-31C85018A1A6}"/>
    </a:ext>
  </a:extLst>
</a:theme>
</file>

<file path=ppt/theme/theme3.xml><?xml version="1.0" encoding="utf-8"?>
<a:theme xmlns:a="http://schemas.openxmlformats.org/drawingml/2006/main" name="3_脱炭素標準フォーマット_20180530">
  <a:themeElements>
    <a:clrScheme name="環境省用">
      <a:dk1>
        <a:sysClr val="windowText" lastClr="000000"/>
      </a:dk1>
      <a:lt1>
        <a:sysClr val="window" lastClr="FFFFFF"/>
      </a:lt1>
      <a:dk2>
        <a:srgbClr val="20AEE5"/>
      </a:dk2>
      <a:lt2>
        <a:srgbClr val="D7F6FF"/>
      </a:lt2>
      <a:accent1>
        <a:srgbClr val="009481"/>
      </a:accent1>
      <a:accent2>
        <a:srgbClr val="7FD13B"/>
      </a:accent2>
      <a:accent3>
        <a:srgbClr val="FEB80A"/>
      </a:accent3>
      <a:accent4>
        <a:srgbClr val="EB5705"/>
      </a:accent4>
      <a:accent5>
        <a:srgbClr val="EA157A"/>
      </a:accent5>
      <a:accent6>
        <a:srgbClr val="71685C"/>
      </a:accent6>
      <a:hlink>
        <a:srgbClr val="EB8803"/>
      </a:hlink>
      <a:folHlink>
        <a:srgbClr val="5F7791"/>
      </a:folHlink>
    </a:clrScheme>
    <a:fontScheme name="ユーザー定義 2">
      <a:majorFont>
        <a:latin typeface="Meiryo UI"/>
        <a:ea typeface="Meiryo UI"/>
        <a:cs typeface=""/>
      </a:majorFont>
      <a:minorFont>
        <a:latin typeface="Meiryo UI"/>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9525" cap="flat" cmpd="sng" algn="ctr">
          <a:solidFill>
            <a:schemeClr val="tx1"/>
          </a:solidFill>
          <a:prstDash val="solid"/>
          <a:round/>
          <a:headEnd type="none" w="med" len="med"/>
          <a:tailEnd type="none" w="med" len="med"/>
        </a:ln>
        <a:effectLst/>
        <a:extLst/>
      </a:spPr>
      <a:bodyPr vert="horz" wrap="square" lIns="90000" tIns="46800" rIns="90000" bIns="46800" numCol="1" rtlCol="0"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sz="14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lnDef>
    <a:txDef>
      <a:spPr>
        <a:noFill/>
      </a:spPr>
      <a:bodyPr wrap="none" rtlCol="0">
        <a:spAutoFit/>
      </a:bodyPr>
      <a:lstStyle>
        <a:defPPr>
          <a:defRPr kumimoji="1" dirty="0" smtClean="0">
            <a:latin typeface="+mn-lt"/>
            <a:ea typeface="+mn-ea"/>
          </a:defRPr>
        </a:defPPr>
      </a:lstStyle>
    </a:txDef>
  </a:objectDefaults>
  <a:extraClrSchemeLst>
    <a:extraClrScheme>
      <a:clrScheme name="20120112_提案書テンプレート_Ver.1.23 1">
        <a:dk1>
          <a:srgbClr val="000000"/>
        </a:dk1>
        <a:lt1>
          <a:srgbClr val="FFFFFF"/>
        </a:lt1>
        <a:dk2>
          <a:srgbClr val="000000"/>
        </a:dk2>
        <a:lt2>
          <a:srgbClr val="808080"/>
        </a:lt2>
        <a:accent1>
          <a:srgbClr val="6699FF"/>
        </a:accent1>
        <a:accent2>
          <a:srgbClr val="FF3300"/>
        </a:accent2>
        <a:accent3>
          <a:srgbClr val="FFFFFF"/>
        </a:accent3>
        <a:accent4>
          <a:srgbClr val="000000"/>
        </a:accent4>
        <a:accent5>
          <a:srgbClr val="B8CAFF"/>
        </a:accent5>
        <a:accent6>
          <a:srgbClr val="E72D00"/>
        </a:accent6>
        <a:hlink>
          <a:srgbClr val="00CC66"/>
        </a:hlink>
        <a:folHlink>
          <a:srgbClr val="FFCC00"/>
        </a:folHlink>
      </a:clrScheme>
      <a:clrMap bg1="lt1" tx1="dk1" bg2="lt2" tx2="dk2" accent1="accent1" accent2="accent2" accent3="accent3" accent4="accent4" accent5="accent5" accent6="accent6" hlink="hlink" folHlink="folHlink"/>
    </a:extraClrScheme>
    <a:extraClrScheme>
      <a:clrScheme name="20120112_提案書テンプレート_Ver.1.23 2">
        <a:dk1>
          <a:srgbClr val="000000"/>
        </a:dk1>
        <a:lt1>
          <a:srgbClr val="FFFFFF"/>
        </a:lt1>
        <a:dk2>
          <a:srgbClr val="000000"/>
        </a:dk2>
        <a:lt2>
          <a:srgbClr val="808080"/>
        </a:lt2>
        <a:accent1>
          <a:srgbClr val="DDDDDD"/>
        </a:accent1>
        <a:accent2>
          <a:srgbClr val="FFFF99"/>
        </a:accent2>
        <a:accent3>
          <a:srgbClr val="FFFFFF"/>
        </a:accent3>
        <a:accent4>
          <a:srgbClr val="000000"/>
        </a:accent4>
        <a:accent5>
          <a:srgbClr val="EBEBEB"/>
        </a:accent5>
        <a:accent6>
          <a:srgbClr val="E7E78A"/>
        </a:accent6>
        <a:hlink>
          <a:srgbClr val="00CC66"/>
        </a:hlink>
        <a:folHlink>
          <a:srgbClr val="FFCC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プレゼンテーション1" id="{2C3F69BF-BED2-47E7-831B-306E119A6110}" vid="{99DBAA63-6530-4082-A8D0-31C85018A1A6}"/>
    </a:ext>
  </a:extLst>
</a:theme>
</file>

<file path=ppt/theme/theme4.xml><?xml version="1.0" encoding="utf-8"?>
<a:theme xmlns:a="http://schemas.openxmlformats.org/drawingml/2006/main" name="3_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4_脱炭素標準フォーマット_20180530">
  <a:themeElements>
    <a:clrScheme name="環境省用">
      <a:dk1>
        <a:sysClr val="windowText" lastClr="000000"/>
      </a:dk1>
      <a:lt1>
        <a:sysClr val="window" lastClr="FFFFFF"/>
      </a:lt1>
      <a:dk2>
        <a:srgbClr val="20AEE5"/>
      </a:dk2>
      <a:lt2>
        <a:srgbClr val="D7F6FF"/>
      </a:lt2>
      <a:accent1>
        <a:srgbClr val="009481"/>
      </a:accent1>
      <a:accent2>
        <a:srgbClr val="7FD13B"/>
      </a:accent2>
      <a:accent3>
        <a:srgbClr val="FEB80A"/>
      </a:accent3>
      <a:accent4>
        <a:srgbClr val="EB5705"/>
      </a:accent4>
      <a:accent5>
        <a:srgbClr val="EA157A"/>
      </a:accent5>
      <a:accent6>
        <a:srgbClr val="71685C"/>
      </a:accent6>
      <a:hlink>
        <a:srgbClr val="EB8803"/>
      </a:hlink>
      <a:folHlink>
        <a:srgbClr val="5F7791"/>
      </a:folHlink>
    </a:clrScheme>
    <a:fontScheme name="ユーザー定義 2">
      <a:majorFont>
        <a:latin typeface="Meiryo UI"/>
        <a:ea typeface="Meiryo UI"/>
        <a:cs typeface=""/>
      </a:majorFont>
      <a:minorFont>
        <a:latin typeface="Meiryo UI"/>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9525" cap="flat" cmpd="sng" algn="ctr">
          <a:solidFill>
            <a:schemeClr val="tx1"/>
          </a:solidFill>
          <a:prstDash val="solid"/>
          <a:round/>
          <a:headEnd type="none" w="med" len="med"/>
          <a:tailEnd type="none" w="med" len="med"/>
        </a:ln>
        <a:effectLst/>
        <a:extLst/>
      </a:spPr>
      <a:bodyPr vert="horz" wrap="square" lIns="90000" tIns="46800" rIns="90000" bIns="46800" numCol="1" rtlCol="0"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sz="14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lnDef>
    <a:txDef>
      <a:spPr>
        <a:noFill/>
      </a:spPr>
      <a:bodyPr wrap="none" rtlCol="0">
        <a:spAutoFit/>
      </a:bodyPr>
      <a:lstStyle>
        <a:defPPr>
          <a:defRPr kumimoji="1" dirty="0" smtClean="0">
            <a:latin typeface="+mn-lt"/>
            <a:ea typeface="+mn-ea"/>
          </a:defRPr>
        </a:defPPr>
      </a:lstStyle>
    </a:txDef>
  </a:objectDefaults>
  <a:extraClrSchemeLst>
    <a:extraClrScheme>
      <a:clrScheme name="20120112_提案書テンプレート_Ver.1.23 1">
        <a:dk1>
          <a:srgbClr val="000000"/>
        </a:dk1>
        <a:lt1>
          <a:srgbClr val="FFFFFF"/>
        </a:lt1>
        <a:dk2>
          <a:srgbClr val="000000"/>
        </a:dk2>
        <a:lt2>
          <a:srgbClr val="808080"/>
        </a:lt2>
        <a:accent1>
          <a:srgbClr val="6699FF"/>
        </a:accent1>
        <a:accent2>
          <a:srgbClr val="FF3300"/>
        </a:accent2>
        <a:accent3>
          <a:srgbClr val="FFFFFF"/>
        </a:accent3>
        <a:accent4>
          <a:srgbClr val="000000"/>
        </a:accent4>
        <a:accent5>
          <a:srgbClr val="B8CAFF"/>
        </a:accent5>
        <a:accent6>
          <a:srgbClr val="E72D00"/>
        </a:accent6>
        <a:hlink>
          <a:srgbClr val="00CC66"/>
        </a:hlink>
        <a:folHlink>
          <a:srgbClr val="FFCC00"/>
        </a:folHlink>
      </a:clrScheme>
      <a:clrMap bg1="lt1" tx1="dk1" bg2="lt2" tx2="dk2" accent1="accent1" accent2="accent2" accent3="accent3" accent4="accent4" accent5="accent5" accent6="accent6" hlink="hlink" folHlink="folHlink"/>
    </a:extraClrScheme>
    <a:extraClrScheme>
      <a:clrScheme name="20120112_提案書テンプレート_Ver.1.23 2">
        <a:dk1>
          <a:srgbClr val="000000"/>
        </a:dk1>
        <a:lt1>
          <a:srgbClr val="FFFFFF"/>
        </a:lt1>
        <a:dk2>
          <a:srgbClr val="000000"/>
        </a:dk2>
        <a:lt2>
          <a:srgbClr val="808080"/>
        </a:lt2>
        <a:accent1>
          <a:srgbClr val="DDDDDD"/>
        </a:accent1>
        <a:accent2>
          <a:srgbClr val="FFFF99"/>
        </a:accent2>
        <a:accent3>
          <a:srgbClr val="FFFFFF"/>
        </a:accent3>
        <a:accent4>
          <a:srgbClr val="000000"/>
        </a:accent4>
        <a:accent5>
          <a:srgbClr val="EBEBEB"/>
        </a:accent5>
        <a:accent6>
          <a:srgbClr val="E7E78A"/>
        </a:accent6>
        <a:hlink>
          <a:srgbClr val="00CC66"/>
        </a:hlink>
        <a:folHlink>
          <a:srgbClr val="FFCC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プレゼンテーション1" id="{2C3F69BF-BED2-47E7-831B-306E119A6110}" vid="{99DBAA63-6530-4082-A8D0-31C85018A1A6}"/>
    </a:ext>
  </a:extLst>
</a:theme>
</file>

<file path=ppt/theme/theme6.xml><?xml version="1.0" encoding="utf-8"?>
<a:theme xmlns:a="http://schemas.openxmlformats.org/drawingml/2006/main" name="5_脱炭素標準フォーマット_20180530">
  <a:themeElements>
    <a:clrScheme name="環境省用">
      <a:dk1>
        <a:sysClr val="windowText" lastClr="000000"/>
      </a:dk1>
      <a:lt1>
        <a:sysClr val="window" lastClr="FFFFFF"/>
      </a:lt1>
      <a:dk2>
        <a:srgbClr val="20AEE5"/>
      </a:dk2>
      <a:lt2>
        <a:srgbClr val="D7F6FF"/>
      </a:lt2>
      <a:accent1>
        <a:srgbClr val="009481"/>
      </a:accent1>
      <a:accent2>
        <a:srgbClr val="7FD13B"/>
      </a:accent2>
      <a:accent3>
        <a:srgbClr val="FEB80A"/>
      </a:accent3>
      <a:accent4>
        <a:srgbClr val="EB5705"/>
      </a:accent4>
      <a:accent5>
        <a:srgbClr val="EA157A"/>
      </a:accent5>
      <a:accent6>
        <a:srgbClr val="71685C"/>
      </a:accent6>
      <a:hlink>
        <a:srgbClr val="EB8803"/>
      </a:hlink>
      <a:folHlink>
        <a:srgbClr val="5F7791"/>
      </a:folHlink>
    </a:clrScheme>
    <a:fontScheme name="ユーザー定義 2">
      <a:majorFont>
        <a:latin typeface="Meiryo UI"/>
        <a:ea typeface="Meiryo UI"/>
        <a:cs typeface=""/>
      </a:majorFont>
      <a:minorFont>
        <a:latin typeface="Meiryo UI"/>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9525" cap="flat" cmpd="sng" algn="ctr">
          <a:solidFill>
            <a:schemeClr val="tx1"/>
          </a:solidFill>
          <a:prstDash val="solid"/>
          <a:round/>
          <a:headEnd type="none" w="med" len="med"/>
          <a:tailEnd type="none" w="med" len="med"/>
        </a:ln>
        <a:effectLst/>
        <a:extLst/>
      </a:spPr>
      <a:bodyPr vert="horz" wrap="square" lIns="90000" tIns="46800" rIns="90000" bIns="46800" numCol="1" rtlCol="0"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sz="14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lnDef>
    <a:txDef>
      <a:spPr>
        <a:noFill/>
      </a:spPr>
      <a:bodyPr wrap="none" rtlCol="0">
        <a:spAutoFit/>
      </a:bodyPr>
      <a:lstStyle>
        <a:defPPr>
          <a:defRPr kumimoji="1" dirty="0" smtClean="0">
            <a:latin typeface="+mn-lt"/>
            <a:ea typeface="+mn-ea"/>
          </a:defRPr>
        </a:defPPr>
      </a:lstStyle>
    </a:txDef>
  </a:objectDefaults>
  <a:extraClrSchemeLst>
    <a:extraClrScheme>
      <a:clrScheme name="20120112_提案書テンプレート_Ver.1.23 1">
        <a:dk1>
          <a:srgbClr val="000000"/>
        </a:dk1>
        <a:lt1>
          <a:srgbClr val="FFFFFF"/>
        </a:lt1>
        <a:dk2>
          <a:srgbClr val="000000"/>
        </a:dk2>
        <a:lt2>
          <a:srgbClr val="808080"/>
        </a:lt2>
        <a:accent1>
          <a:srgbClr val="6699FF"/>
        </a:accent1>
        <a:accent2>
          <a:srgbClr val="FF3300"/>
        </a:accent2>
        <a:accent3>
          <a:srgbClr val="FFFFFF"/>
        </a:accent3>
        <a:accent4>
          <a:srgbClr val="000000"/>
        </a:accent4>
        <a:accent5>
          <a:srgbClr val="B8CAFF"/>
        </a:accent5>
        <a:accent6>
          <a:srgbClr val="E72D00"/>
        </a:accent6>
        <a:hlink>
          <a:srgbClr val="00CC66"/>
        </a:hlink>
        <a:folHlink>
          <a:srgbClr val="FFCC00"/>
        </a:folHlink>
      </a:clrScheme>
      <a:clrMap bg1="lt1" tx1="dk1" bg2="lt2" tx2="dk2" accent1="accent1" accent2="accent2" accent3="accent3" accent4="accent4" accent5="accent5" accent6="accent6" hlink="hlink" folHlink="folHlink"/>
    </a:extraClrScheme>
    <a:extraClrScheme>
      <a:clrScheme name="20120112_提案書テンプレート_Ver.1.23 2">
        <a:dk1>
          <a:srgbClr val="000000"/>
        </a:dk1>
        <a:lt1>
          <a:srgbClr val="FFFFFF"/>
        </a:lt1>
        <a:dk2>
          <a:srgbClr val="000000"/>
        </a:dk2>
        <a:lt2>
          <a:srgbClr val="808080"/>
        </a:lt2>
        <a:accent1>
          <a:srgbClr val="DDDDDD"/>
        </a:accent1>
        <a:accent2>
          <a:srgbClr val="FFFF99"/>
        </a:accent2>
        <a:accent3>
          <a:srgbClr val="FFFFFF"/>
        </a:accent3>
        <a:accent4>
          <a:srgbClr val="000000"/>
        </a:accent4>
        <a:accent5>
          <a:srgbClr val="EBEBEB"/>
        </a:accent5>
        <a:accent6>
          <a:srgbClr val="E7E78A"/>
        </a:accent6>
        <a:hlink>
          <a:srgbClr val="00CC66"/>
        </a:hlink>
        <a:folHlink>
          <a:srgbClr val="FFCC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プレゼンテーション1" id="{2C3F69BF-BED2-47E7-831B-306E119A6110}" vid="{99DBAA63-6530-4082-A8D0-31C85018A1A6}"/>
    </a:ext>
  </a:extLst>
</a:theme>
</file>

<file path=ppt/theme/theme7.xml><?xml version="1.0" encoding="utf-8"?>
<a:theme xmlns:a="http://schemas.openxmlformats.org/drawingml/2006/main" name="6_脱炭素標準フォーマット_20180530">
  <a:themeElements>
    <a:clrScheme name="環境省用">
      <a:dk1>
        <a:sysClr val="windowText" lastClr="000000"/>
      </a:dk1>
      <a:lt1>
        <a:sysClr val="window" lastClr="FFFFFF"/>
      </a:lt1>
      <a:dk2>
        <a:srgbClr val="20AEE5"/>
      </a:dk2>
      <a:lt2>
        <a:srgbClr val="D7F6FF"/>
      </a:lt2>
      <a:accent1>
        <a:srgbClr val="009481"/>
      </a:accent1>
      <a:accent2>
        <a:srgbClr val="7FD13B"/>
      </a:accent2>
      <a:accent3>
        <a:srgbClr val="FEB80A"/>
      </a:accent3>
      <a:accent4>
        <a:srgbClr val="EB5705"/>
      </a:accent4>
      <a:accent5>
        <a:srgbClr val="EA157A"/>
      </a:accent5>
      <a:accent6>
        <a:srgbClr val="71685C"/>
      </a:accent6>
      <a:hlink>
        <a:srgbClr val="EB8803"/>
      </a:hlink>
      <a:folHlink>
        <a:srgbClr val="5F7791"/>
      </a:folHlink>
    </a:clrScheme>
    <a:fontScheme name="ユーザー定義 2">
      <a:majorFont>
        <a:latin typeface="Meiryo UI"/>
        <a:ea typeface="Meiryo UI"/>
        <a:cs typeface=""/>
      </a:majorFont>
      <a:minorFont>
        <a:latin typeface="Meiryo UI"/>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9525" cap="flat" cmpd="sng" algn="ctr">
          <a:solidFill>
            <a:schemeClr val="tx1"/>
          </a:solidFill>
          <a:prstDash val="solid"/>
          <a:round/>
          <a:headEnd type="none" w="med" len="med"/>
          <a:tailEnd type="none" w="med" len="med"/>
        </a:ln>
        <a:effectLst/>
        <a:extLst/>
      </a:spPr>
      <a:bodyPr vert="horz" wrap="square" lIns="90000" tIns="46800" rIns="90000" bIns="46800" numCol="1" rtlCol="0"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sz="14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lnDef>
    <a:txDef>
      <a:spPr>
        <a:noFill/>
      </a:spPr>
      <a:bodyPr wrap="none" rtlCol="0">
        <a:spAutoFit/>
      </a:bodyPr>
      <a:lstStyle>
        <a:defPPr>
          <a:defRPr kumimoji="1" dirty="0" smtClean="0">
            <a:latin typeface="+mn-lt"/>
            <a:ea typeface="+mn-ea"/>
          </a:defRPr>
        </a:defPPr>
      </a:lstStyle>
    </a:txDef>
  </a:objectDefaults>
  <a:extraClrSchemeLst>
    <a:extraClrScheme>
      <a:clrScheme name="20120112_提案書テンプレート_Ver.1.23 1">
        <a:dk1>
          <a:srgbClr val="000000"/>
        </a:dk1>
        <a:lt1>
          <a:srgbClr val="FFFFFF"/>
        </a:lt1>
        <a:dk2>
          <a:srgbClr val="000000"/>
        </a:dk2>
        <a:lt2>
          <a:srgbClr val="808080"/>
        </a:lt2>
        <a:accent1>
          <a:srgbClr val="6699FF"/>
        </a:accent1>
        <a:accent2>
          <a:srgbClr val="FF3300"/>
        </a:accent2>
        <a:accent3>
          <a:srgbClr val="FFFFFF"/>
        </a:accent3>
        <a:accent4>
          <a:srgbClr val="000000"/>
        </a:accent4>
        <a:accent5>
          <a:srgbClr val="B8CAFF"/>
        </a:accent5>
        <a:accent6>
          <a:srgbClr val="E72D00"/>
        </a:accent6>
        <a:hlink>
          <a:srgbClr val="00CC66"/>
        </a:hlink>
        <a:folHlink>
          <a:srgbClr val="FFCC00"/>
        </a:folHlink>
      </a:clrScheme>
      <a:clrMap bg1="lt1" tx1="dk1" bg2="lt2" tx2="dk2" accent1="accent1" accent2="accent2" accent3="accent3" accent4="accent4" accent5="accent5" accent6="accent6" hlink="hlink" folHlink="folHlink"/>
    </a:extraClrScheme>
    <a:extraClrScheme>
      <a:clrScheme name="20120112_提案書テンプレート_Ver.1.23 2">
        <a:dk1>
          <a:srgbClr val="000000"/>
        </a:dk1>
        <a:lt1>
          <a:srgbClr val="FFFFFF"/>
        </a:lt1>
        <a:dk2>
          <a:srgbClr val="000000"/>
        </a:dk2>
        <a:lt2>
          <a:srgbClr val="808080"/>
        </a:lt2>
        <a:accent1>
          <a:srgbClr val="DDDDDD"/>
        </a:accent1>
        <a:accent2>
          <a:srgbClr val="FFFF99"/>
        </a:accent2>
        <a:accent3>
          <a:srgbClr val="FFFFFF"/>
        </a:accent3>
        <a:accent4>
          <a:srgbClr val="000000"/>
        </a:accent4>
        <a:accent5>
          <a:srgbClr val="EBEBEB"/>
        </a:accent5>
        <a:accent6>
          <a:srgbClr val="E7E78A"/>
        </a:accent6>
        <a:hlink>
          <a:srgbClr val="00CC66"/>
        </a:hlink>
        <a:folHlink>
          <a:srgbClr val="FFCC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プレゼンテーション1" id="{2C3F69BF-BED2-47E7-831B-306E119A6110}" vid="{99DBAA63-6530-4082-A8D0-31C85018A1A6}"/>
    </a:ext>
  </a:extLst>
</a:theme>
</file>

<file path=ppt/theme/theme8.xml><?xml version="1.0" encoding="utf-8"?>
<a:theme xmlns:a="http://schemas.openxmlformats.org/drawingml/2006/main" name="7_脱炭素標準フォーマット_20180530">
  <a:themeElements>
    <a:clrScheme name="環境省用">
      <a:dk1>
        <a:sysClr val="windowText" lastClr="000000"/>
      </a:dk1>
      <a:lt1>
        <a:sysClr val="window" lastClr="FFFFFF"/>
      </a:lt1>
      <a:dk2>
        <a:srgbClr val="20AEE5"/>
      </a:dk2>
      <a:lt2>
        <a:srgbClr val="D7F6FF"/>
      </a:lt2>
      <a:accent1>
        <a:srgbClr val="009481"/>
      </a:accent1>
      <a:accent2>
        <a:srgbClr val="7FD13B"/>
      </a:accent2>
      <a:accent3>
        <a:srgbClr val="FEB80A"/>
      </a:accent3>
      <a:accent4>
        <a:srgbClr val="EB5705"/>
      </a:accent4>
      <a:accent5>
        <a:srgbClr val="EA157A"/>
      </a:accent5>
      <a:accent6>
        <a:srgbClr val="71685C"/>
      </a:accent6>
      <a:hlink>
        <a:srgbClr val="EB8803"/>
      </a:hlink>
      <a:folHlink>
        <a:srgbClr val="5F7791"/>
      </a:folHlink>
    </a:clrScheme>
    <a:fontScheme name="ユーザー定義 2">
      <a:majorFont>
        <a:latin typeface="Meiryo UI"/>
        <a:ea typeface="Meiryo UI"/>
        <a:cs typeface=""/>
      </a:majorFont>
      <a:minorFont>
        <a:latin typeface="Meiryo UI"/>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9525" cap="flat" cmpd="sng" algn="ctr">
          <a:solidFill>
            <a:schemeClr val="tx1"/>
          </a:solidFill>
          <a:prstDash val="solid"/>
          <a:round/>
          <a:headEnd type="none" w="med" len="med"/>
          <a:tailEnd type="none" w="med" len="med"/>
        </a:ln>
        <a:effectLst/>
        <a:extLst/>
      </a:spPr>
      <a:bodyPr vert="horz" wrap="square" lIns="90000" tIns="46800" rIns="90000" bIns="46800" numCol="1" rtlCol="0"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sz="14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lnDef>
    <a:txDef>
      <a:spPr>
        <a:noFill/>
      </a:spPr>
      <a:bodyPr wrap="none" rtlCol="0">
        <a:spAutoFit/>
      </a:bodyPr>
      <a:lstStyle>
        <a:defPPr>
          <a:defRPr kumimoji="1" dirty="0" smtClean="0">
            <a:latin typeface="+mn-lt"/>
            <a:ea typeface="+mn-ea"/>
          </a:defRPr>
        </a:defPPr>
      </a:lstStyle>
    </a:txDef>
  </a:objectDefaults>
  <a:extraClrSchemeLst>
    <a:extraClrScheme>
      <a:clrScheme name="20120112_提案書テンプレート_Ver.1.23 1">
        <a:dk1>
          <a:srgbClr val="000000"/>
        </a:dk1>
        <a:lt1>
          <a:srgbClr val="FFFFFF"/>
        </a:lt1>
        <a:dk2>
          <a:srgbClr val="000000"/>
        </a:dk2>
        <a:lt2>
          <a:srgbClr val="808080"/>
        </a:lt2>
        <a:accent1>
          <a:srgbClr val="6699FF"/>
        </a:accent1>
        <a:accent2>
          <a:srgbClr val="FF3300"/>
        </a:accent2>
        <a:accent3>
          <a:srgbClr val="FFFFFF"/>
        </a:accent3>
        <a:accent4>
          <a:srgbClr val="000000"/>
        </a:accent4>
        <a:accent5>
          <a:srgbClr val="B8CAFF"/>
        </a:accent5>
        <a:accent6>
          <a:srgbClr val="E72D00"/>
        </a:accent6>
        <a:hlink>
          <a:srgbClr val="00CC66"/>
        </a:hlink>
        <a:folHlink>
          <a:srgbClr val="FFCC00"/>
        </a:folHlink>
      </a:clrScheme>
      <a:clrMap bg1="lt1" tx1="dk1" bg2="lt2" tx2="dk2" accent1="accent1" accent2="accent2" accent3="accent3" accent4="accent4" accent5="accent5" accent6="accent6" hlink="hlink" folHlink="folHlink"/>
    </a:extraClrScheme>
    <a:extraClrScheme>
      <a:clrScheme name="20120112_提案書テンプレート_Ver.1.23 2">
        <a:dk1>
          <a:srgbClr val="000000"/>
        </a:dk1>
        <a:lt1>
          <a:srgbClr val="FFFFFF"/>
        </a:lt1>
        <a:dk2>
          <a:srgbClr val="000000"/>
        </a:dk2>
        <a:lt2>
          <a:srgbClr val="808080"/>
        </a:lt2>
        <a:accent1>
          <a:srgbClr val="DDDDDD"/>
        </a:accent1>
        <a:accent2>
          <a:srgbClr val="FFFF99"/>
        </a:accent2>
        <a:accent3>
          <a:srgbClr val="FFFFFF"/>
        </a:accent3>
        <a:accent4>
          <a:srgbClr val="000000"/>
        </a:accent4>
        <a:accent5>
          <a:srgbClr val="EBEBEB"/>
        </a:accent5>
        <a:accent6>
          <a:srgbClr val="E7E78A"/>
        </a:accent6>
        <a:hlink>
          <a:srgbClr val="00CC66"/>
        </a:hlink>
        <a:folHlink>
          <a:srgbClr val="FFCC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プレゼンテーション1" id="{2C3F69BF-BED2-47E7-831B-306E119A6110}" vid="{99DBAA63-6530-4082-A8D0-31C85018A1A6}"/>
    </a:ext>
  </a:extLst>
</a:theme>
</file>

<file path=ppt/theme/theme9.xml><?xml version="1.0" encoding="utf-8"?>
<a:theme xmlns:a="http://schemas.openxmlformats.org/drawingml/2006/main" name="8_脱炭素標準フォーマット_20180530">
  <a:themeElements>
    <a:clrScheme name="環境省用">
      <a:dk1>
        <a:sysClr val="windowText" lastClr="000000"/>
      </a:dk1>
      <a:lt1>
        <a:sysClr val="window" lastClr="FFFFFF"/>
      </a:lt1>
      <a:dk2>
        <a:srgbClr val="20AEE5"/>
      </a:dk2>
      <a:lt2>
        <a:srgbClr val="D7F6FF"/>
      </a:lt2>
      <a:accent1>
        <a:srgbClr val="009481"/>
      </a:accent1>
      <a:accent2>
        <a:srgbClr val="7FD13B"/>
      </a:accent2>
      <a:accent3>
        <a:srgbClr val="FEB80A"/>
      </a:accent3>
      <a:accent4>
        <a:srgbClr val="EB5705"/>
      </a:accent4>
      <a:accent5>
        <a:srgbClr val="EA157A"/>
      </a:accent5>
      <a:accent6>
        <a:srgbClr val="71685C"/>
      </a:accent6>
      <a:hlink>
        <a:srgbClr val="EB8803"/>
      </a:hlink>
      <a:folHlink>
        <a:srgbClr val="5F7791"/>
      </a:folHlink>
    </a:clrScheme>
    <a:fontScheme name="ユーザー定義 2">
      <a:majorFont>
        <a:latin typeface="Meiryo UI"/>
        <a:ea typeface="Meiryo UI"/>
        <a:cs typeface=""/>
      </a:majorFont>
      <a:minorFont>
        <a:latin typeface="Meiryo UI"/>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9525" cap="flat" cmpd="sng" algn="ctr">
          <a:solidFill>
            <a:schemeClr val="tx1"/>
          </a:solidFill>
          <a:prstDash val="solid"/>
          <a:round/>
          <a:headEnd type="none" w="med" len="med"/>
          <a:tailEnd type="none" w="med" len="med"/>
        </a:ln>
        <a:effectLst/>
        <a:extLst/>
      </a:spPr>
      <a:bodyPr vert="horz" wrap="square" lIns="90000" tIns="46800" rIns="90000" bIns="46800" numCol="1" rtlCol="0"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sz="14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lnDef>
    <a:txDef>
      <a:spPr>
        <a:noFill/>
      </a:spPr>
      <a:bodyPr wrap="none" rtlCol="0">
        <a:spAutoFit/>
      </a:bodyPr>
      <a:lstStyle>
        <a:defPPr>
          <a:defRPr kumimoji="1" dirty="0" smtClean="0">
            <a:latin typeface="+mn-lt"/>
            <a:ea typeface="+mn-ea"/>
          </a:defRPr>
        </a:defPPr>
      </a:lstStyle>
    </a:txDef>
  </a:objectDefaults>
  <a:extraClrSchemeLst>
    <a:extraClrScheme>
      <a:clrScheme name="20120112_提案書テンプレート_Ver.1.23 1">
        <a:dk1>
          <a:srgbClr val="000000"/>
        </a:dk1>
        <a:lt1>
          <a:srgbClr val="FFFFFF"/>
        </a:lt1>
        <a:dk2>
          <a:srgbClr val="000000"/>
        </a:dk2>
        <a:lt2>
          <a:srgbClr val="808080"/>
        </a:lt2>
        <a:accent1>
          <a:srgbClr val="6699FF"/>
        </a:accent1>
        <a:accent2>
          <a:srgbClr val="FF3300"/>
        </a:accent2>
        <a:accent3>
          <a:srgbClr val="FFFFFF"/>
        </a:accent3>
        <a:accent4>
          <a:srgbClr val="000000"/>
        </a:accent4>
        <a:accent5>
          <a:srgbClr val="B8CAFF"/>
        </a:accent5>
        <a:accent6>
          <a:srgbClr val="E72D00"/>
        </a:accent6>
        <a:hlink>
          <a:srgbClr val="00CC66"/>
        </a:hlink>
        <a:folHlink>
          <a:srgbClr val="FFCC00"/>
        </a:folHlink>
      </a:clrScheme>
      <a:clrMap bg1="lt1" tx1="dk1" bg2="lt2" tx2="dk2" accent1="accent1" accent2="accent2" accent3="accent3" accent4="accent4" accent5="accent5" accent6="accent6" hlink="hlink" folHlink="folHlink"/>
    </a:extraClrScheme>
    <a:extraClrScheme>
      <a:clrScheme name="20120112_提案書テンプレート_Ver.1.23 2">
        <a:dk1>
          <a:srgbClr val="000000"/>
        </a:dk1>
        <a:lt1>
          <a:srgbClr val="FFFFFF"/>
        </a:lt1>
        <a:dk2>
          <a:srgbClr val="000000"/>
        </a:dk2>
        <a:lt2>
          <a:srgbClr val="808080"/>
        </a:lt2>
        <a:accent1>
          <a:srgbClr val="DDDDDD"/>
        </a:accent1>
        <a:accent2>
          <a:srgbClr val="FFFF99"/>
        </a:accent2>
        <a:accent3>
          <a:srgbClr val="FFFFFF"/>
        </a:accent3>
        <a:accent4>
          <a:srgbClr val="000000"/>
        </a:accent4>
        <a:accent5>
          <a:srgbClr val="EBEBEB"/>
        </a:accent5>
        <a:accent6>
          <a:srgbClr val="E7E78A"/>
        </a:accent6>
        <a:hlink>
          <a:srgbClr val="00CC66"/>
        </a:hlink>
        <a:folHlink>
          <a:srgbClr val="FFCC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プレゼンテーション1" id="{2C3F69BF-BED2-47E7-831B-306E119A6110}" vid="{99DBAA63-6530-4082-A8D0-31C85018A1A6}"/>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Office Theme</Template>
  <Words>1333</Words>
  <PresentationFormat>ユーザー設定</PresentationFormat>
  <Paragraphs>195</Paragraphs>
  <Slides>6</Slides>
  <Notes>2</Notes>
  <HiddenSlides>0</HiddenSlides>
  <MMClips>0</MMClips>
  <ScaleCrop>false</ScaleCrop>
  <HeadingPairs>
    <vt:vector size="8" baseType="variant">
      <vt:variant>
        <vt:lpstr>使用されているフォント</vt:lpstr>
      </vt:variant>
      <vt:variant>
        <vt:i4>13</vt:i4>
      </vt:variant>
      <vt:variant>
        <vt:lpstr>テーマ</vt:lpstr>
      </vt:variant>
      <vt:variant>
        <vt:i4>13</vt:i4>
      </vt:variant>
      <vt:variant>
        <vt:lpstr>埋め込まれた OLE サーバー</vt:lpstr>
      </vt:variant>
      <vt:variant>
        <vt:i4>1</vt:i4>
      </vt:variant>
      <vt:variant>
        <vt:lpstr>スライド タイトル</vt:lpstr>
      </vt:variant>
      <vt:variant>
        <vt:i4>6</vt:i4>
      </vt:variant>
    </vt:vector>
  </HeadingPairs>
  <TitlesOfParts>
    <vt:vector size="33" baseType="lpstr">
      <vt:lpstr>HGPｺﾞｼｯｸE</vt:lpstr>
      <vt:lpstr>HGPｺﾞｼｯｸM</vt:lpstr>
      <vt:lpstr>Meiryo UI</vt:lpstr>
      <vt:lpstr>Meiryo</vt:lpstr>
      <vt:lpstr>Meiryo</vt:lpstr>
      <vt:lpstr>游ゴシック</vt:lpstr>
      <vt:lpstr>游ゴシック Light</vt:lpstr>
      <vt:lpstr>Arial</vt:lpstr>
      <vt:lpstr>Calibri</vt:lpstr>
      <vt:lpstr>Calibri Light</vt:lpstr>
      <vt:lpstr>Cambria</vt:lpstr>
      <vt:lpstr>Times New Roman</vt:lpstr>
      <vt:lpstr>Wingdings</vt:lpstr>
      <vt:lpstr>1_脱炭素標準フォーマット_20180530</vt:lpstr>
      <vt:lpstr>2_脱炭素標準フォーマット_20180530</vt:lpstr>
      <vt:lpstr>3_脱炭素標準フォーマット_20180530</vt:lpstr>
      <vt:lpstr>3_Office テーマ</vt:lpstr>
      <vt:lpstr>4_脱炭素標準フォーマット_20180530</vt:lpstr>
      <vt:lpstr>5_脱炭素標準フォーマット_20180530</vt:lpstr>
      <vt:lpstr>6_脱炭素標準フォーマット_20180530</vt:lpstr>
      <vt:lpstr>7_脱炭素標準フォーマット_20180530</vt:lpstr>
      <vt:lpstr>8_脱炭素標準フォーマット_20180530</vt:lpstr>
      <vt:lpstr>9_脱炭素標準フォーマット_20180530</vt:lpstr>
      <vt:lpstr>10_脱炭素標準フォーマット_20180530</vt:lpstr>
      <vt:lpstr>11_脱炭素標準フォーマット_20180530</vt:lpstr>
      <vt:lpstr>16_Office ​​テーマ</vt:lpstr>
      <vt:lpstr>think-cell スライド</vt:lpstr>
      <vt:lpstr>PowerPoint プレゼンテーション</vt:lpstr>
      <vt:lpstr>PowerPoint プレゼンテーション</vt:lpstr>
      <vt:lpstr>CO2削減ポテンシャル診断で提案する代表的なメニュー</vt:lpstr>
      <vt:lpstr>CO₂削減ポテンシャル診断ガイドライン</vt:lpstr>
      <vt:lpstr>環境省 平成30年度CO2削減ポテンシャル診断事業</vt:lpstr>
      <vt:lpstr>平成29年度　CO2削減ポテンシャル診断事業　診断事例 桜栄企画株式会社・オーシャンビュー湘南荒崎</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