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4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2410" y="8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34687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92862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907077"/>
            <a:ext cx="1543050" cy="527403"/>
          </a:xfrm>
        </p:spPr>
        <p:txBody>
          <a:bodyPr/>
          <a:lstStyle/>
          <a:p>
            <a:fld id="{BB96AF94-C4DF-4339-B9EB-1A11D575329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907077"/>
            <a:ext cx="2314575" cy="527403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907077"/>
            <a:ext cx="1543050" cy="527403"/>
          </a:xfrm>
        </p:spPr>
        <p:txBody>
          <a:bodyPr/>
          <a:lstStyle/>
          <a:p>
            <a:fld id="{9E0F312F-47B1-4A80-B4DF-FFD95C66D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5D2488A-04F9-72B6-238A-472AB91423FB}"/>
              </a:ext>
            </a:extLst>
          </p:cNvPr>
          <p:cNvSpPr/>
          <p:nvPr userDrawn="1"/>
        </p:nvSpPr>
        <p:spPr>
          <a:xfrm>
            <a:off x="4480560" y="137160"/>
            <a:ext cx="533400" cy="411480"/>
          </a:xfrm>
          <a:prstGeom prst="rect">
            <a:avLst/>
          </a:prstGeom>
          <a:noFill/>
          <a:ln>
            <a:solidFill>
              <a:srgbClr val="5F5F5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3323831-A895-6458-7D48-CA896F9B1144}"/>
              </a:ext>
            </a:extLst>
          </p:cNvPr>
          <p:cNvSpPr/>
          <p:nvPr userDrawn="1"/>
        </p:nvSpPr>
        <p:spPr>
          <a:xfrm>
            <a:off x="5318760" y="137160"/>
            <a:ext cx="533400" cy="411480"/>
          </a:xfrm>
          <a:prstGeom prst="rect">
            <a:avLst/>
          </a:prstGeom>
          <a:noFill/>
          <a:ln>
            <a:solidFill>
              <a:srgbClr val="5F5F5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61B4848C-1235-16C1-7E15-6E223509C451}"/>
              </a:ext>
            </a:extLst>
          </p:cNvPr>
          <p:cNvCxnSpPr/>
          <p:nvPr userDrawn="1"/>
        </p:nvCxnSpPr>
        <p:spPr>
          <a:xfrm flipH="1">
            <a:off x="5059680" y="0"/>
            <a:ext cx="228600" cy="64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88CAAFD-77A4-3B73-B5B3-4241BDF9219C}"/>
              </a:ext>
            </a:extLst>
          </p:cNvPr>
          <p:cNvSpPr txBox="1"/>
          <p:nvPr userDrawn="1"/>
        </p:nvSpPr>
        <p:spPr>
          <a:xfrm>
            <a:off x="5867400" y="350520"/>
            <a:ext cx="807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ページ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81ABBED-F288-4A8E-DA46-5C09D044C9A1}"/>
              </a:ext>
            </a:extLst>
          </p:cNvPr>
          <p:cNvGrpSpPr/>
          <p:nvPr userDrawn="1"/>
        </p:nvGrpSpPr>
        <p:grpSpPr>
          <a:xfrm>
            <a:off x="289560" y="609600"/>
            <a:ext cx="6141720" cy="1955280"/>
            <a:chOff x="289560" y="883920"/>
            <a:chExt cx="6141720" cy="1955280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8DD66CBD-DB5B-C677-4EF3-367005029C50}"/>
                </a:ext>
              </a:extLst>
            </p:cNvPr>
            <p:cNvSpPr/>
            <p:nvPr userDrawn="1"/>
          </p:nvSpPr>
          <p:spPr>
            <a:xfrm>
              <a:off x="335280" y="1219200"/>
              <a:ext cx="2880000" cy="1620000"/>
            </a:xfrm>
            <a:prstGeom prst="rect">
              <a:avLst/>
            </a:prstGeom>
            <a:noFill/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BA47FC1D-1CB4-4221-29DA-DC74B00B6F46}"/>
                </a:ext>
              </a:extLst>
            </p:cNvPr>
            <p:cNvCxnSpPr/>
            <p:nvPr userDrawn="1"/>
          </p:nvCxnSpPr>
          <p:spPr>
            <a:xfrm>
              <a:off x="3627120" y="1630680"/>
              <a:ext cx="2804160" cy="0"/>
            </a:xfrm>
            <a:prstGeom prst="line">
              <a:avLst/>
            </a:prstGeom>
            <a:ln>
              <a:solidFill>
                <a:srgbClr val="5F5F5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D23F96F1-8EB2-C8AE-FF73-BFF3EC1396CB}"/>
                </a:ext>
              </a:extLst>
            </p:cNvPr>
            <p:cNvCxnSpPr/>
            <p:nvPr userDrawn="1"/>
          </p:nvCxnSpPr>
          <p:spPr>
            <a:xfrm>
              <a:off x="3627120" y="2016760"/>
              <a:ext cx="2804160" cy="0"/>
            </a:xfrm>
            <a:prstGeom prst="line">
              <a:avLst/>
            </a:prstGeom>
            <a:ln>
              <a:solidFill>
                <a:srgbClr val="5F5F5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2D38F8F-4E42-33D3-5828-48A5683D2A97}"/>
                </a:ext>
              </a:extLst>
            </p:cNvPr>
            <p:cNvCxnSpPr/>
            <p:nvPr userDrawn="1"/>
          </p:nvCxnSpPr>
          <p:spPr>
            <a:xfrm>
              <a:off x="3627120" y="2402840"/>
              <a:ext cx="2804160" cy="0"/>
            </a:xfrm>
            <a:prstGeom prst="line">
              <a:avLst/>
            </a:prstGeom>
            <a:ln>
              <a:solidFill>
                <a:srgbClr val="5F5F5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195DA818-2076-FB15-FDC5-D5CA8E563B2A}"/>
                </a:ext>
              </a:extLst>
            </p:cNvPr>
            <p:cNvCxnSpPr/>
            <p:nvPr userDrawn="1"/>
          </p:nvCxnSpPr>
          <p:spPr>
            <a:xfrm>
              <a:off x="3627120" y="2788920"/>
              <a:ext cx="2804160" cy="0"/>
            </a:xfrm>
            <a:prstGeom prst="line">
              <a:avLst/>
            </a:prstGeom>
            <a:ln>
              <a:solidFill>
                <a:srgbClr val="5F5F5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0B96FE2E-9A3C-B2CF-CF79-933F75F63158}"/>
                </a:ext>
              </a:extLst>
            </p:cNvPr>
            <p:cNvSpPr txBox="1"/>
            <p:nvPr userDrawn="1"/>
          </p:nvSpPr>
          <p:spPr>
            <a:xfrm>
              <a:off x="289560" y="883920"/>
              <a:ext cx="15544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Yu Gothic UI" panose="020B0500000000000000" pitchFamily="50" charset="-128"/>
                  <a:ea typeface="Yu Gothic UI" panose="020B0500000000000000" pitchFamily="50" charset="-128"/>
                </a:rPr>
                <a:t>シーン：</a:t>
              </a: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2BBB6088-C037-8A3E-338C-1E0B38CF331C}"/>
              </a:ext>
            </a:extLst>
          </p:cNvPr>
          <p:cNvGrpSpPr/>
          <p:nvPr userDrawn="1"/>
        </p:nvGrpSpPr>
        <p:grpSpPr>
          <a:xfrm>
            <a:off x="289560" y="2885440"/>
            <a:ext cx="6141720" cy="1955280"/>
            <a:chOff x="289560" y="883920"/>
            <a:chExt cx="6141720" cy="1955280"/>
          </a:xfrm>
        </p:grpSpPr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E2768911-2511-9FB4-B633-948565635C97}"/>
                </a:ext>
              </a:extLst>
            </p:cNvPr>
            <p:cNvSpPr/>
            <p:nvPr userDrawn="1"/>
          </p:nvSpPr>
          <p:spPr>
            <a:xfrm>
              <a:off x="335280" y="1219200"/>
              <a:ext cx="2880000" cy="1620000"/>
            </a:xfrm>
            <a:prstGeom prst="rect">
              <a:avLst/>
            </a:prstGeom>
            <a:noFill/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909F864F-3729-A275-E6A2-66C9155A0104}"/>
                </a:ext>
              </a:extLst>
            </p:cNvPr>
            <p:cNvCxnSpPr/>
            <p:nvPr userDrawn="1"/>
          </p:nvCxnSpPr>
          <p:spPr>
            <a:xfrm>
              <a:off x="3627120" y="1630680"/>
              <a:ext cx="2804160" cy="0"/>
            </a:xfrm>
            <a:prstGeom prst="line">
              <a:avLst/>
            </a:prstGeom>
            <a:ln>
              <a:solidFill>
                <a:srgbClr val="5F5F5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ADAD7A12-03FF-8D05-5B38-1AB1B0AD8CD0}"/>
                </a:ext>
              </a:extLst>
            </p:cNvPr>
            <p:cNvCxnSpPr/>
            <p:nvPr userDrawn="1"/>
          </p:nvCxnSpPr>
          <p:spPr>
            <a:xfrm>
              <a:off x="3627120" y="2016760"/>
              <a:ext cx="2804160" cy="0"/>
            </a:xfrm>
            <a:prstGeom prst="line">
              <a:avLst/>
            </a:prstGeom>
            <a:ln>
              <a:solidFill>
                <a:srgbClr val="5F5F5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70E058E6-63F9-1C80-9CCD-D53DF09F5B8B}"/>
                </a:ext>
              </a:extLst>
            </p:cNvPr>
            <p:cNvCxnSpPr/>
            <p:nvPr userDrawn="1"/>
          </p:nvCxnSpPr>
          <p:spPr>
            <a:xfrm>
              <a:off x="3627120" y="2402840"/>
              <a:ext cx="2804160" cy="0"/>
            </a:xfrm>
            <a:prstGeom prst="line">
              <a:avLst/>
            </a:prstGeom>
            <a:ln>
              <a:solidFill>
                <a:srgbClr val="5F5F5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5B62BE11-0137-0E23-AB32-1BC563AA5187}"/>
                </a:ext>
              </a:extLst>
            </p:cNvPr>
            <p:cNvCxnSpPr/>
            <p:nvPr userDrawn="1"/>
          </p:nvCxnSpPr>
          <p:spPr>
            <a:xfrm>
              <a:off x="3627120" y="2788920"/>
              <a:ext cx="2804160" cy="0"/>
            </a:xfrm>
            <a:prstGeom prst="line">
              <a:avLst/>
            </a:prstGeom>
            <a:ln>
              <a:solidFill>
                <a:srgbClr val="5F5F5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8259DB73-A116-08AA-A1E6-4B84E5BE37FA}"/>
                </a:ext>
              </a:extLst>
            </p:cNvPr>
            <p:cNvSpPr txBox="1"/>
            <p:nvPr userDrawn="1"/>
          </p:nvSpPr>
          <p:spPr>
            <a:xfrm>
              <a:off x="289560" y="883920"/>
              <a:ext cx="15544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Yu Gothic UI" panose="020B0500000000000000" pitchFamily="50" charset="-128"/>
                  <a:ea typeface="Yu Gothic UI" panose="020B0500000000000000" pitchFamily="50" charset="-128"/>
                </a:rPr>
                <a:t>シーン：</a:t>
              </a: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23BBB85B-A771-241D-25BC-F64E5340A631}"/>
              </a:ext>
            </a:extLst>
          </p:cNvPr>
          <p:cNvGrpSpPr/>
          <p:nvPr userDrawn="1"/>
        </p:nvGrpSpPr>
        <p:grpSpPr>
          <a:xfrm>
            <a:off x="289560" y="5161280"/>
            <a:ext cx="6141720" cy="1955280"/>
            <a:chOff x="289560" y="883920"/>
            <a:chExt cx="6141720" cy="1955280"/>
          </a:xfrm>
        </p:grpSpPr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B28F6E66-484C-F0D9-77AF-7F8E8818A7AB}"/>
                </a:ext>
              </a:extLst>
            </p:cNvPr>
            <p:cNvSpPr/>
            <p:nvPr userDrawn="1"/>
          </p:nvSpPr>
          <p:spPr>
            <a:xfrm>
              <a:off x="335280" y="1219200"/>
              <a:ext cx="2880000" cy="1620000"/>
            </a:xfrm>
            <a:prstGeom prst="rect">
              <a:avLst/>
            </a:prstGeom>
            <a:noFill/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7A303D0B-8EA4-E91C-745A-421A437B464E}"/>
                </a:ext>
              </a:extLst>
            </p:cNvPr>
            <p:cNvCxnSpPr/>
            <p:nvPr userDrawn="1"/>
          </p:nvCxnSpPr>
          <p:spPr>
            <a:xfrm>
              <a:off x="3627120" y="1630680"/>
              <a:ext cx="2804160" cy="0"/>
            </a:xfrm>
            <a:prstGeom prst="line">
              <a:avLst/>
            </a:prstGeom>
            <a:ln>
              <a:solidFill>
                <a:srgbClr val="5F5F5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ABB81477-E874-D4B0-5293-35EDC3556ABD}"/>
                </a:ext>
              </a:extLst>
            </p:cNvPr>
            <p:cNvCxnSpPr/>
            <p:nvPr userDrawn="1"/>
          </p:nvCxnSpPr>
          <p:spPr>
            <a:xfrm>
              <a:off x="3627120" y="2016760"/>
              <a:ext cx="2804160" cy="0"/>
            </a:xfrm>
            <a:prstGeom prst="line">
              <a:avLst/>
            </a:prstGeom>
            <a:ln>
              <a:solidFill>
                <a:srgbClr val="5F5F5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C821C124-88EA-3805-71D5-ED7040B591C9}"/>
                </a:ext>
              </a:extLst>
            </p:cNvPr>
            <p:cNvCxnSpPr/>
            <p:nvPr userDrawn="1"/>
          </p:nvCxnSpPr>
          <p:spPr>
            <a:xfrm>
              <a:off x="3627120" y="2402840"/>
              <a:ext cx="2804160" cy="0"/>
            </a:xfrm>
            <a:prstGeom prst="line">
              <a:avLst/>
            </a:prstGeom>
            <a:ln>
              <a:solidFill>
                <a:srgbClr val="5F5F5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2D48F44B-0E6E-3C86-4D5D-5BE5CDC2A6D5}"/>
                </a:ext>
              </a:extLst>
            </p:cNvPr>
            <p:cNvCxnSpPr/>
            <p:nvPr userDrawn="1"/>
          </p:nvCxnSpPr>
          <p:spPr>
            <a:xfrm>
              <a:off x="3627120" y="2788920"/>
              <a:ext cx="2804160" cy="0"/>
            </a:xfrm>
            <a:prstGeom prst="line">
              <a:avLst/>
            </a:prstGeom>
            <a:ln>
              <a:solidFill>
                <a:srgbClr val="5F5F5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B6EB3BC1-C5EC-B969-5808-DFDD7250BE2A}"/>
                </a:ext>
              </a:extLst>
            </p:cNvPr>
            <p:cNvSpPr txBox="1"/>
            <p:nvPr userDrawn="1"/>
          </p:nvSpPr>
          <p:spPr>
            <a:xfrm>
              <a:off x="289560" y="883920"/>
              <a:ext cx="15544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Yu Gothic UI" panose="020B0500000000000000" pitchFamily="50" charset="-128"/>
                  <a:ea typeface="Yu Gothic UI" panose="020B0500000000000000" pitchFamily="50" charset="-128"/>
                </a:rPr>
                <a:t>シーン：</a:t>
              </a:r>
            </a:p>
          </p:txBody>
        </p: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98CE6782-5E1C-584C-9FC1-4B317FF8AEE7}"/>
              </a:ext>
            </a:extLst>
          </p:cNvPr>
          <p:cNvGrpSpPr/>
          <p:nvPr userDrawn="1"/>
        </p:nvGrpSpPr>
        <p:grpSpPr>
          <a:xfrm>
            <a:off x="289560" y="7437120"/>
            <a:ext cx="6141720" cy="1955280"/>
            <a:chOff x="289560" y="883920"/>
            <a:chExt cx="6141720" cy="1955280"/>
          </a:xfrm>
        </p:grpSpPr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C675C777-9938-08DA-72D4-4A8822797230}"/>
                </a:ext>
              </a:extLst>
            </p:cNvPr>
            <p:cNvSpPr/>
            <p:nvPr userDrawn="1"/>
          </p:nvSpPr>
          <p:spPr>
            <a:xfrm>
              <a:off x="335280" y="1219200"/>
              <a:ext cx="2880000" cy="1620000"/>
            </a:xfrm>
            <a:prstGeom prst="rect">
              <a:avLst/>
            </a:prstGeom>
            <a:noFill/>
            <a:ln>
              <a:solidFill>
                <a:srgbClr val="5F5F5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578622F0-3365-F7B7-39B4-6DB2B60A28C0}"/>
                </a:ext>
              </a:extLst>
            </p:cNvPr>
            <p:cNvCxnSpPr/>
            <p:nvPr userDrawn="1"/>
          </p:nvCxnSpPr>
          <p:spPr>
            <a:xfrm>
              <a:off x="3627120" y="1630680"/>
              <a:ext cx="2804160" cy="0"/>
            </a:xfrm>
            <a:prstGeom prst="line">
              <a:avLst/>
            </a:prstGeom>
            <a:ln>
              <a:solidFill>
                <a:srgbClr val="5F5F5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F92434AF-F08C-940A-804B-E6FEDCAE15CA}"/>
                </a:ext>
              </a:extLst>
            </p:cNvPr>
            <p:cNvCxnSpPr/>
            <p:nvPr userDrawn="1"/>
          </p:nvCxnSpPr>
          <p:spPr>
            <a:xfrm>
              <a:off x="3627120" y="2016760"/>
              <a:ext cx="2804160" cy="0"/>
            </a:xfrm>
            <a:prstGeom prst="line">
              <a:avLst/>
            </a:prstGeom>
            <a:ln>
              <a:solidFill>
                <a:srgbClr val="5F5F5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FF49EDD2-C66D-0BC4-76B9-C45527BC7420}"/>
                </a:ext>
              </a:extLst>
            </p:cNvPr>
            <p:cNvCxnSpPr/>
            <p:nvPr userDrawn="1"/>
          </p:nvCxnSpPr>
          <p:spPr>
            <a:xfrm>
              <a:off x="3627120" y="2402840"/>
              <a:ext cx="2804160" cy="0"/>
            </a:xfrm>
            <a:prstGeom prst="line">
              <a:avLst/>
            </a:prstGeom>
            <a:ln>
              <a:solidFill>
                <a:srgbClr val="5F5F5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35E5E6B4-D091-B916-F962-E89348C71BE5}"/>
                </a:ext>
              </a:extLst>
            </p:cNvPr>
            <p:cNvCxnSpPr/>
            <p:nvPr userDrawn="1"/>
          </p:nvCxnSpPr>
          <p:spPr>
            <a:xfrm>
              <a:off x="3627120" y="2788920"/>
              <a:ext cx="2804160" cy="0"/>
            </a:xfrm>
            <a:prstGeom prst="line">
              <a:avLst/>
            </a:prstGeom>
            <a:ln>
              <a:solidFill>
                <a:srgbClr val="5F5F5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24DAA484-E3BB-47A7-6254-A643D56DBAF8}"/>
                </a:ext>
              </a:extLst>
            </p:cNvPr>
            <p:cNvSpPr txBox="1"/>
            <p:nvPr userDrawn="1"/>
          </p:nvSpPr>
          <p:spPr>
            <a:xfrm>
              <a:off x="289560" y="883920"/>
              <a:ext cx="15544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Yu Gothic UI" panose="020B0500000000000000" pitchFamily="50" charset="-128"/>
                  <a:ea typeface="Yu Gothic UI" panose="020B0500000000000000" pitchFamily="50" charset="-128"/>
                </a:rPr>
                <a:t>シーン：</a:t>
              </a:r>
            </a:p>
          </p:txBody>
        </p:sp>
      </p:grp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B5E9D07-713B-E468-963A-ECEBB75E5BCA}"/>
              </a:ext>
            </a:extLst>
          </p:cNvPr>
          <p:cNvSpPr txBox="1"/>
          <p:nvPr userDrawn="1"/>
        </p:nvSpPr>
        <p:spPr>
          <a:xfrm>
            <a:off x="335279" y="9614059"/>
            <a:ext cx="61702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solidFill>
                  <a:srgbClr val="5F5F5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※</a:t>
            </a:r>
            <a:r>
              <a:rPr kumimoji="1" lang="ja-JP" altLang="en-US" sz="1000" dirty="0">
                <a:solidFill>
                  <a:srgbClr val="5F5F5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手書きをスキャンして送付も可。枚数の制限はありませんが、作品の時間（</a:t>
            </a:r>
            <a:r>
              <a:rPr kumimoji="1" lang="en-US" altLang="ja-JP" sz="1000" dirty="0">
                <a:solidFill>
                  <a:srgbClr val="5F5F5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15</a:t>
            </a:r>
            <a:r>
              <a:rPr kumimoji="1" lang="ja-JP" altLang="en-US" sz="1000" dirty="0">
                <a:solidFill>
                  <a:srgbClr val="5F5F5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秒）にご留意ください。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753642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AF94-C4DF-4339-B9EB-1A11D575329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312F-47B1-4A80-B4DF-FFD95C66D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06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AF94-C4DF-4339-B9EB-1A11D575329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312F-47B1-4A80-B4DF-FFD95C66D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266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AF94-C4DF-4339-B9EB-1A11D575329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312F-47B1-4A80-B4DF-FFD95C66D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10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AF94-C4DF-4339-B9EB-1A11D575329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312F-47B1-4A80-B4DF-FFD95C66D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255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AF94-C4DF-4339-B9EB-1A11D575329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312F-47B1-4A80-B4DF-FFD95C66D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49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AF94-C4DF-4339-B9EB-1A11D575329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312F-47B1-4A80-B4DF-FFD95C66D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221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AF94-C4DF-4339-B9EB-1A11D575329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312F-47B1-4A80-B4DF-FFD95C66D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60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AF94-C4DF-4339-B9EB-1A11D575329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312F-47B1-4A80-B4DF-FFD95C66D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7734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AF94-C4DF-4339-B9EB-1A11D575329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312F-47B1-4A80-B4DF-FFD95C66D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310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AF94-C4DF-4339-B9EB-1A11D575329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312F-47B1-4A80-B4DF-FFD95C66D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725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6AF94-C4DF-4339-B9EB-1A11D5753294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F312F-47B1-4A80-B4DF-FFD95C66D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44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5744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Yu Gothic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MITT 加山</dc:creator>
  <cp:lastModifiedBy>新井 民木</cp:lastModifiedBy>
  <cp:revision>17</cp:revision>
  <dcterms:created xsi:type="dcterms:W3CDTF">2024-08-14T06:33:17Z</dcterms:created>
  <dcterms:modified xsi:type="dcterms:W3CDTF">2024-09-10T12:18:24Z</dcterms:modified>
</cp:coreProperties>
</file>