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9"/>
  </p:notesMasterIdLst>
  <p:handoutMasterIdLst>
    <p:handoutMasterId r:id="rId10"/>
  </p:handoutMasterIdLst>
  <p:sldIdLst>
    <p:sldId id="261" r:id="rId2"/>
    <p:sldId id="256" r:id="rId3"/>
    <p:sldId id="257" r:id="rId4"/>
    <p:sldId id="258" r:id="rId5"/>
    <p:sldId id="259" r:id="rId6"/>
    <p:sldId id="260" r:id="rId7"/>
    <p:sldId id="262" r:id="rId8"/>
  </p:sldIdLst>
  <p:sldSz cx="9906000" cy="6858000" type="A4"/>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143"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68" autoAdjust="0"/>
    <p:restoredTop sz="94634" autoAdjust="0"/>
  </p:normalViewPr>
  <p:slideViewPr>
    <p:cSldViewPr snapToGrid="0" showGuides="1">
      <p:cViewPr varScale="1">
        <p:scale>
          <a:sx n="108" d="100"/>
          <a:sy n="108" d="100"/>
        </p:scale>
        <p:origin x="1446" y="96"/>
      </p:cViewPr>
      <p:guideLst>
        <p:guide orient="horz" pos="2160"/>
        <p:guide pos="3143"/>
      </p:guideLst>
    </p:cSldViewPr>
  </p:slideViewPr>
  <p:outlineViewPr>
    <p:cViewPr>
      <p:scale>
        <a:sx n="33" d="100"/>
        <a:sy n="33" d="100"/>
      </p:scale>
      <p:origin x="0" y="0"/>
    </p:cViewPr>
  </p:outlineViewPr>
  <p:notesTextViewPr>
    <p:cViewPr>
      <p:scale>
        <a:sx n="1" d="1"/>
        <a:sy n="1" d="1"/>
      </p:scale>
      <p:origin x="0" y="0"/>
    </p:cViewPr>
  </p:notesTextViewPr>
  <p:notesViewPr>
    <p:cSldViewPr snapToGrid="0">
      <p:cViewPr varScale="1">
        <p:scale>
          <a:sx n="75" d="100"/>
          <a:sy n="75" d="100"/>
        </p:scale>
        <p:origin x="1326" y="6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a:extLst>
              <a:ext uri="{FF2B5EF4-FFF2-40B4-BE49-F238E27FC236}">
                <a16:creationId xmlns:a16="http://schemas.microsoft.com/office/drawing/2014/main" id="{0DCD92D3-C9D1-8583-85E3-B3DF5EC5317D}"/>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4" name="フッター プレースホルダー 3">
            <a:extLst>
              <a:ext uri="{FF2B5EF4-FFF2-40B4-BE49-F238E27FC236}">
                <a16:creationId xmlns:a16="http://schemas.microsoft.com/office/drawing/2014/main" id="{3A9EC3AA-7E62-C5AC-5A4F-72D84EA6D648}"/>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a:extLst>
              <a:ext uri="{FF2B5EF4-FFF2-40B4-BE49-F238E27FC236}">
                <a16:creationId xmlns:a16="http://schemas.microsoft.com/office/drawing/2014/main" id="{963978D2-A279-3D54-E326-B78D2144D34C}"/>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A691AAD-526A-4A12-937B-F1726D08B954}" type="slidenum">
              <a:rPr kumimoji="1" lang="ja-JP" altLang="en-US" smtClean="0"/>
              <a:t>‹#›</a:t>
            </a:fld>
            <a:endParaRPr kumimoji="1" lang="ja-JP" altLang="en-US"/>
          </a:p>
        </p:txBody>
      </p:sp>
    </p:spTree>
    <p:extLst>
      <p:ext uri="{BB962C8B-B14F-4D97-AF65-F5344CB8AC3E}">
        <p14:creationId xmlns:p14="http://schemas.microsoft.com/office/powerpoint/2010/main" val="298326221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73E0B52-2C33-449A-AAB6-3832D288BED5}" type="datetimeFigureOut">
              <a:rPr kumimoji="1" lang="ja-JP" altLang="en-US" smtClean="0"/>
              <a:t>2023/7/2</a:t>
            </a:fld>
            <a:endParaRPr kumimoji="1" lang="ja-JP" altLang="en-US"/>
          </a:p>
        </p:txBody>
      </p:sp>
      <p:sp>
        <p:nvSpPr>
          <p:cNvPr id="4" name="スライド イメージ プレースホルダー 3"/>
          <p:cNvSpPr>
            <a:spLocks noGrp="1" noRot="1" noChangeAspect="1"/>
          </p:cNvSpPr>
          <p:nvPr>
            <p:ph type="sldImg" idx="2"/>
          </p:nvPr>
        </p:nvSpPr>
        <p:spPr>
          <a:xfrm>
            <a:off x="1200150" y="1143000"/>
            <a:ext cx="44577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0347A8E-2413-4803-A63D-58172B2E3C51}" type="slidenum">
              <a:rPr kumimoji="1" lang="ja-JP" altLang="en-US" smtClean="0"/>
              <a:t>‹#›</a:t>
            </a:fld>
            <a:endParaRPr kumimoji="1" lang="ja-JP" altLang="en-US"/>
          </a:p>
        </p:txBody>
      </p:sp>
    </p:spTree>
    <p:extLst>
      <p:ext uri="{BB962C8B-B14F-4D97-AF65-F5344CB8AC3E}">
        <p14:creationId xmlns:p14="http://schemas.microsoft.com/office/powerpoint/2010/main" val="1008503689"/>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60347A8E-2413-4803-A63D-58172B2E3C51}" type="slidenum">
              <a:rPr kumimoji="1" lang="ja-JP" altLang="en-US" smtClean="0"/>
              <a:t>3</a:t>
            </a:fld>
            <a:endParaRPr kumimoji="1" lang="ja-JP" altLang="en-US"/>
          </a:p>
        </p:txBody>
      </p:sp>
    </p:spTree>
    <p:extLst>
      <p:ext uri="{BB962C8B-B14F-4D97-AF65-F5344CB8AC3E}">
        <p14:creationId xmlns:p14="http://schemas.microsoft.com/office/powerpoint/2010/main" val="62936306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60347A8E-2413-4803-A63D-58172B2E3C51}" type="slidenum">
              <a:rPr kumimoji="1" lang="ja-JP" altLang="en-US" smtClean="0"/>
              <a:t>4</a:t>
            </a:fld>
            <a:endParaRPr kumimoji="1" lang="ja-JP" altLang="en-US"/>
          </a:p>
        </p:txBody>
      </p:sp>
    </p:spTree>
    <p:extLst>
      <p:ext uri="{BB962C8B-B14F-4D97-AF65-F5344CB8AC3E}">
        <p14:creationId xmlns:p14="http://schemas.microsoft.com/office/powerpoint/2010/main" val="191450157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742950" y="1122363"/>
            <a:ext cx="8420100" cy="2387600"/>
          </a:xfrm>
        </p:spPr>
        <p:txBody>
          <a:bodyPr anchor="b"/>
          <a:lstStyle>
            <a:lvl1pPr algn="ctr">
              <a:defRPr sz="6000"/>
            </a:lvl1pPr>
          </a:lstStyle>
          <a:p>
            <a:r>
              <a:rPr lang="ja-JP" altLang="en-US"/>
              <a:t>マスター タイトルの書式設定</a:t>
            </a:r>
            <a:endParaRPr lang="en-US" dirty="0"/>
          </a:p>
        </p:txBody>
      </p:sp>
      <p:sp>
        <p:nvSpPr>
          <p:cNvPr id="3" name="Subtitle 2"/>
          <p:cNvSpPr>
            <a:spLocks noGrp="1"/>
          </p:cNvSpPr>
          <p:nvPr>
            <p:ph type="subTitle" idx="1"/>
          </p:nvPr>
        </p:nvSpPr>
        <p:spPr>
          <a:xfrm>
            <a:off x="1238250" y="3602038"/>
            <a:ext cx="74295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472B47F6-6CF8-4E2C-B498-EEB39546DA4D}" type="datetimeFigureOut">
              <a:rPr kumimoji="1" lang="ja-JP" altLang="en-US" smtClean="0"/>
              <a:t>2023/7/2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C08C351C-F565-424C-BAAF-CC6DC07D2BEE}" type="slidenum">
              <a:rPr kumimoji="1" lang="ja-JP" altLang="en-US" smtClean="0"/>
              <a:t>‹#›</a:t>
            </a:fld>
            <a:endParaRPr kumimoji="1" lang="ja-JP" altLang="en-US"/>
          </a:p>
        </p:txBody>
      </p:sp>
      <p:cxnSp>
        <p:nvCxnSpPr>
          <p:cNvPr id="7" name="直線コネクタ 6">
            <a:extLst>
              <a:ext uri="{FF2B5EF4-FFF2-40B4-BE49-F238E27FC236}">
                <a16:creationId xmlns:a16="http://schemas.microsoft.com/office/drawing/2014/main" id="{B9A74AB8-C79F-5540-3DE2-10D8D6B6900C}"/>
              </a:ext>
            </a:extLst>
          </p:cNvPr>
          <p:cNvCxnSpPr/>
          <p:nvPr userDrawn="1"/>
        </p:nvCxnSpPr>
        <p:spPr>
          <a:xfrm>
            <a:off x="304800" y="1866900"/>
            <a:ext cx="89154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8" name="テキスト ボックス 7">
            <a:extLst>
              <a:ext uri="{FF2B5EF4-FFF2-40B4-BE49-F238E27FC236}">
                <a16:creationId xmlns:a16="http://schemas.microsoft.com/office/drawing/2014/main" id="{F7731E89-8E81-B917-F20F-EEF48D3F70B3}"/>
              </a:ext>
            </a:extLst>
          </p:cNvPr>
          <p:cNvSpPr txBox="1"/>
          <p:nvPr userDrawn="1"/>
        </p:nvSpPr>
        <p:spPr>
          <a:xfrm>
            <a:off x="241300" y="1511300"/>
            <a:ext cx="1778000" cy="369332"/>
          </a:xfrm>
          <a:prstGeom prst="rect">
            <a:avLst/>
          </a:prstGeom>
          <a:noFill/>
        </p:spPr>
        <p:txBody>
          <a:bodyPr wrap="square" rtlCol="0">
            <a:spAutoFit/>
          </a:bodyPr>
          <a:lstStyle/>
          <a:p>
            <a:r>
              <a:rPr kumimoji="1" lang="ja-JP" altLang="en-US" dirty="0">
                <a:latin typeface="Meiryo UI" panose="020B0604030504040204" pitchFamily="50" charset="-128"/>
                <a:ea typeface="Meiryo UI" panose="020B0604030504040204" pitchFamily="50" charset="-128"/>
              </a:rPr>
              <a:t>応募者氏名：</a:t>
            </a:r>
          </a:p>
        </p:txBody>
      </p:sp>
    </p:spTree>
    <p:extLst>
      <p:ext uri="{BB962C8B-B14F-4D97-AF65-F5344CB8AC3E}">
        <p14:creationId xmlns:p14="http://schemas.microsoft.com/office/powerpoint/2010/main" val="3079110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472B47F6-6CF8-4E2C-B498-EEB39546DA4D}" type="datetimeFigureOut">
              <a:rPr kumimoji="1" lang="ja-JP" altLang="en-US" smtClean="0"/>
              <a:t>2023/7/2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C08C351C-F565-424C-BAAF-CC6DC07D2BEE}" type="slidenum">
              <a:rPr kumimoji="1" lang="ja-JP" altLang="en-US" smtClean="0"/>
              <a:t>‹#›</a:t>
            </a:fld>
            <a:endParaRPr kumimoji="1" lang="ja-JP" altLang="en-US"/>
          </a:p>
        </p:txBody>
      </p:sp>
    </p:spTree>
    <p:extLst>
      <p:ext uri="{BB962C8B-B14F-4D97-AF65-F5344CB8AC3E}">
        <p14:creationId xmlns:p14="http://schemas.microsoft.com/office/powerpoint/2010/main" val="212994353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88982" y="365125"/>
            <a:ext cx="2135981" cy="581183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81038" y="365125"/>
            <a:ext cx="6284119"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472B47F6-6CF8-4E2C-B498-EEB39546DA4D}" type="datetimeFigureOut">
              <a:rPr kumimoji="1" lang="ja-JP" altLang="en-US" smtClean="0"/>
              <a:t>2023/7/2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C08C351C-F565-424C-BAAF-CC6DC07D2BEE}" type="slidenum">
              <a:rPr kumimoji="1" lang="ja-JP" altLang="en-US" smtClean="0"/>
              <a:t>‹#›</a:t>
            </a:fld>
            <a:endParaRPr kumimoji="1" lang="ja-JP" altLang="en-US"/>
          </a:p>
        </p:txBody>
      </p:sp>
    </p:spTree>
    <p:extLst>
      <p:ext uri="{BB962C8B-B14F-4D97-AF65-F5344CB8AC3E}">
        <p14:creationId xmlns:p14="http://schemas.microsoft.com/office/powerpoint/2010/main" val="35403299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472B47F6-6CF8-4E2C-B498-EEB39546DA4D}" type="datetimeFigureOut">
              <a:rPr kumimoji="1" lang="ja-JP" altLang="en-US" smtClean="0"/>
              <a:t>2023/7/2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C08C351C-F565-424C-BAAF-CC6DC07D2BEE}" type="slidenum">
              <a:rPr kumimoji="1" lang="ja-JP" altLang="en-US" smtClean="0"/>
              <a:t>‹#›</a:t>
            </a:fld>
            <a:endParaRPr kumimoji="1" lang="ja-JP" altLang="en-US"/>
          </a:p>
        </p:txBody>
      </p:sp>
      <p:sp>
        <p:nvSpPr>
          <p:cNvPr id="7" name="正方形/長方形 6">
            <a:extLst>
              <a:ext uri="{FF2B5EF4-FFF2-40B4-BE49-F238E27FC236}">
                <a16:creationId xmlns:a16="http://schemas.microsoft.com/office/drawing/2014/main" id="{9207E9FB-1D4E-8C61-7072-8EB8296F0656}"/>
              </a:ext>
            </a:extLst>
          </p:cNvPr>
          <p:cNvSpPr/>
          <p:nvPr userDrawn="1"/>
        </p:nvSpPr>
        <p:spPr>
          <a:xfrm>
            <a:off x="272143" y="185057"/>
            <a:ext cx="9405257" cy="381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dirty="0">
                <a:latin typeface="Meiryo UI" panose="020B0604030504040204" pitchFamily="50" charset="-128"/>
                <a:ea typeface="Meiryo UI" panose="020B0604030504040204" pitchFamily="50" charset="-128"/>
              </a:rPr>
              <a:t>このドラマ企画の狙い</a:t>
            </a:r>
          </a:p>
        </p:txBody>
      </p:sp>
      <p:sp>
        <p:nvSpPr>
          <p:cNvPr id="8" name="正方形/長方形 7">
            <a:extLst>
              <a:ext uri="{FF2B5EF4-FFF2-40B4-BE49-F238E27FC236}">
                <a16:creationId xmlns:a16="http://schemas.microsoft.com/office/drawing/2014/main" id="{8FA54F3A-D652-BF90-FC46-F24E148B67F7}"/>
              </a:ext>
            </a:extLst>
          </p:cNvPr>
          <p:cNvSpPr/>
          <p:nvPr userDrawn="1"/>
        </p:nvSpPr>
        <p:spPr>
          <a:xfrm>
            <a:off x="272143" y="642258"/>
            <a:ext cx="9405257" cy="563154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四角形: 角を丸くする 8">
            <a:extLst>
              <a:ext uri="{FF2B5EF4-FFF2-40B4-BE49-F238E27FC236}">
                <a16:creationId xmlns:a16="http://schemas.microsoft.com/office/drawing/2014/main" id="{E3CCC356-3D82-F0C3-8B4F-69C6C243206D}"/>
              </a:ext>
            </a:extLst>
          </p:cNvPr>
          <p:cNvSpPr/>
          <p:nvPr userDrawn="1"/>
        </p:nvSpPr>
        <p:spPr>
          <a:xfrm>
            <a:off x="8806543" y="163834"/>
            <a:ext cx="729342" cy="3810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dirty="0">
                <a:solidFill>
                  <a:srgbClr val="FF0000"/>
                </a:solidFill>
                <a:latin typeface="Meiryo UI" panose="020B0604030504040204" pitchFamily="50" charset="-128"/>
                <a:ea typeface="Meiryo UI" panose="020B0604030504040204" pitchFamily="50" charset="-128"/>
              </a:rPr>
              <a:t>必須</a:t>
            </a:r>
          </a:p>
        </p:txBody>
      </p:sp>
      <p:sp>
        <p:nvSpPr>
          <p:cNvPr id="10" name="テキスト ボックス 9">
            <a:extLst>
              <a:ext uri="{FF2B5EF4-FFF2-40B4-BE49-F238E27FC236}">
                <a16:creationId xmlns:a16="http://schemas.microsoft.com/office/drawing/2014/main" id="{A1A860C8-100E-F255-38CF-91D47E53E184}"/>
              </a:ext>
            </a:extLst>
          </p:cNvPr>
          <p:cNvSpPr txBox="1"/>
          <p:nvPr userDrawn="1"/>
        </p:nvSpPr>
        <p:spPr>
          <a:xfrm>
            <a:off x="315685" y="6341460"/>
            <a:ext cx="9318171" cy="246221"/>
          </a:xfrm>
          <a:prstGeom prst="rect">
            <a:avLst/>
          </a:prstGeom>
          <a:noFill/>
        </p:spPr>
        <p:txBody>
          <a:bodyPr wrap="square" rtlCol="0">
            <a:spAutoFit/>
          </a:bodyPr>
          <a:lstStyle/>
          <a:p>
            <a:r>
              <a:rPr kumimoji="1" lang="en-US" altLang="ja-JP" sz="1000" dirty="0">
                <a:latin typeface="Meiryo UI" panose="020B0604030504040204" pitchFamily="50" charset="-128"/>
                <a:ea typeface="Meiryo UI" panose="020B0604030504040204" pitchFamily="50" charset="-128"/>
              </a:rPr>
              <a:t>※1</a:t>
            </a:r>
            <a:r>
              <a:rPr kumimoji="1" lang="ja-JP" altLang="en-US" sz="1000" dirty="0">
                <a:latin typeface="Meiryo UI" panose="020B0604030504040204" pitchFamily="50" charset="-128"/>
                <a:ea typeface="Meiryo UI" panose="020B0604030504040204" pitchFamily="50" charset="-128"/>
              </a:rPr>
              <a:t>ページ以内に収めてください。テキストを使用する場合は級数</a:t>
            </a:r>
            <a:r>
              <a:rPr kumimoji="1" lang="en-US" altLang="ja-JP" sz="1000" dirty="0">
                <a:latin typeface="Meiryo UI" panose="020B0604030504040204" pitchFamily="50" charset="-128"/>
                <a:ea typeface="Meiryo UI" panose="020B0604030504040204" pitchFamily="50" charset="-128"/>
              </a:rPr>
              <a:t>10</a:t>
            </a:r>
            <a:r>
              <a:rPr kumimoji="1" lang="ja-JP" altLang="en-US" sz="1000" dirty="0">
                <a:latin typeface="Meiryo UI" panose="020B0604030504040204" pitchFamily="50" charset="-128"/>
                <a:ea typeface="Meiryo UI" panose="020B0604030504040204" pitchFamily="50" charset="-128"/>
              </a:rPr>
              <a:t>～</a:t>
            </a:r>
            <a:r>
              <a:rPr kumimoji="1" lang="en-US" altLang="ja-JP" sz="1000" dirty="0">
                <a:latin typeface="Meiryo UI" panose="020B0604030504040204" pitchFamily="50" charset="-128"/>
                <a:ea typeface="Meiryo UI" panose="020B0604030504040204" pitchFamily="50" charset="-128"/>
              </a:rPr>
              <a:t>12</a:t>
            </a:r>
            <a:r>
              <a:rPr kumimoji="1" lang="ja-JP" altLang="en-US" sz="1000" dirty="0">
                <a:latin typeface="Meiryo UI" panose="020B0604030504040204" pitchFamily="50" charset="-128"/>
                <a:ea typeface="Meiryo UI" panose="020B0604030504040204" pitchFamily="50" charset="-128"/>
              </a:rPr>
              <a:t>ポイントをご使用ください。</a:t>
            </a:r>
          </a:p>
        </p:txBody>
      </p:sp>
      <p:sp>
        <p:nvSpPr>
          <p:cNvPr id="11" name="テキスト ボックス 10">
            <a:extLst>
              <a:ext uri="{FF2B5EF4-FFF2-40B4-BE49-F238E27FC236}">
                <a16:creationId xmlns:a16="http://schemas.microsoft.com/office/drawing/2014/main" id="{8951630F-E621-FF48-085D-D6EEA7011D80}"/>
              </a:ext>
            </a:extLst>
          </p:cNvPr>
          <p:cNvSpPr txBox="1"/>
          <p:nvPr userDrawn="1"/>
        </p:nvSpPr>
        <p:spPr>
          <a:xfrm>
            <a:off x="315685" y="6570954"/>
            <a:ext cx="9318171" cy="246221"/>
          </a:xfrm>
          <a:prstGeom prst="rect">
            <a:avLst/>
          </a:prstGeom>
          <a:noFill/>
        </p:spPr>
        <p:txBody>
          <a:bodyPr wrap="square" rtlCol="0">
            <a:spAutoFit/>
          </a:bodyPr>
          <a:lstStyle/>
          <a:p>
            <a:r>
              <a:rPr kumimoji="1" lang="en-US" altLang="ja-JP" sz="1000" dirty="0">
                <a:latin typeface="Meiryo UI" panose="020B0604030504040204" pitchFamily="50" charset="-128"/>
                <a:ea typeface="Meiryo UI" panose="020B0604030504040204" pitchFamily="50" charset="-128"/>
              </a:rPr>
              <a:t>※</a:t>
            </a:r>
            <a:r>
              <a:rPr kumimoji="1" lang="ja-JP" altLang="en-US" sz="1000" dirty="0">
                <a:latin typeface="Meiryo UI" panose="020B0604030504040204" pitchFamily="50" charset="-128"/>
                <a:ea typeface="Meiryo UI" panose="020B0604030504040204" pitchFamily="50" charset="-128"/>
              </a:rPr>
              <a:t>図形や図画の挿入、カラーフォントなどをご利用いただくこともできます。</a:t>
            </a:r>
          </a:p>
        </p:txBody>
      </p:sp>
    </p:spTree>
    <p:extLst>
      <p:ext uri="{BB962C8B-B14F-4D97-AF65-F5344CB8AC3E}">
        <p14:creationId xmlns:p14="http://schemas.microsoft.com/office/powerpoint/2010/main" val="28309512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75879" y="1709740"/>
            <a:ext cx="8543925" cy="2852737"/>
          </a:xfrm>
        </p:spPr>
        <p:txBody>
          <a:bodyPr anchor="b"/>
          <a:lstStyle>
            <a:lvl1pPr>
              <a:defRPr sz="6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75879" y="4589465"/>
            <a:ext cx="8543925"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472B47F6-6CF8-4E2C-B498-EEB39546DA4D}" type="datetimeFigureOut">
              <a:rPr kumimoji="1" lang="ja-JP" altLang="en-US" smtClean="0"/>
              <a:t>2023/7/2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C08C351C-F565-424C-BAAF-CC6DC07D2BEE}" type="slidenum">
              <a:rPr kumimoji="1" lang="ja-JP" altLang="en-US" smtClean="0"/>
              <a:t>‹#›</a:t>
            </a:fld>
            <a:endParaRPr kumimoji="1" lang="ja-JP" altLang="en-US"/>
          </a:p>
        </p:txBody>
      </p:sp>
      <p:sp>
        <p:nvSpPr>
          <p:cNvPr id="7" name="正方形/長方形 6">
            <a:extLst>
              <a:ext uri="{FF2B5EF4-FFF2-40B4-BE49-F238E27FC236}">
                <a16:creationId xmlns:a16="http://schemas.microsoft.com/office/drawing/2014/main" id="{62CF7DF8-7371-70A8-F9AD-F7D5874EAACD}"/>
              </a:ext>
            </a:extLst>
          </p:cNvPr>
          <p:cNvSpPr/>
          <p:nvPr userDrawn="1"/>
        </p:nvSpPr>
        <p:spPr>
          <a:xfrm>
            <a:off x="272143" y="185057"/>
            <a:ext cx="9405257" cy="381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dirty="0">
                <a:latin typeface="Meiryo UI" panose="020B0604030504040204" pitchFamily="50" charset="-128"/>
                <a:ea typeface="Meiryo UI" panose="020B0604030504040204" pitchFamily="50" charset="-128"/>
              </a:rPr>
              <a:t>登場人物</a:t>
            </a:r>
          </a:p>
        </p:txBody>
      </p:sp>
      <p:sp>
        <p:nvSpPr>
          <p:cNvPr id="8" name="正方形/長方形 7">
            <a:extLst>
              <a:ext uri="{FF2B5EF4-FFF2-40B4-BE49-F238E27FC236}">
                <a16:creationId xmlns:a16="http://schemas.microsoft.com/office/drawing/2014/main" id="{D3138159-951C-8958-5632-E6AE10934ACC}"/>
              </a:ext>
            </a:extLst>
          </p:cNvPr>
          <p:cNvSpPr/>
          <p:nvPr userDrawn="1"/>
        </p:nvSpPr>
        <p:spPr>
          <a:xfrm>
            <a:off x="272143" y="642256"/>
            <a:ext cx="9405257" cy="5326744"/>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テキスト ボックス 8">
            <a:extLst>
              <a:ext uri="{FF2B5EF4-FFF2-40B4-BE49-F238E27FC236}">
                <a16:creationId xmlns:a16="http://schemas.microsoft.com/office/drawing/2014/main" id="{2A6A8789-6850-D474-EBFE-39D2DC657D6E}"/>
              </a:ext>
            </a:extLst>
          </p:cNvPr>
          <p:cNvSpPr txBox="1"/>
          <p:nvPr userDrawn="1"/>
        </p:nvSpPr>
        <p:spPr>
          <a:xfrm>
            <a:off x="315686" y="6022108"/>
            <a:ext cx="9318171" cy="246221"/>
          </a:xfrm>
          <a:prstGeom prst="rect">
            <a:avLst/>
          </a:prstGeom>
          <a:noFill/>
        </p:spPr>
        <p:txBody>
          <a:bodyPr wrap="square" rtlCol="0">
            <a:spAutoFit/>
          </a:bodyPr>
          <a:lstStyle/>
          <a:p>
            <a:r>
              <a:rPr kumimoji="1" lang="en-US" altLang="ja-JP" sz="1000" dirty="0">
                <a:latin typeface="Meiryo UI" panose="020B0604030504040204" pitchFamily="50" charset="-128"/>
                <a:ea typeface="Meiryo UI" panose="020B0604030504040204" pitchFamily="50" charset="-128"/>
              </a:rPr>
              <a:t>※</a:t>
            </a:r>
            <a:r>
              <a:rPr kumimoji="1" lang="ja-JP" altLang="en-US" sz="1000" u="sng" dirty="0">
                <a:latin typeface="Meiryo UI" panose="020B0604030504040204" pitchFamily="50" charset="-128"/>
                <a:ea typeface="Meiryo UI" panose="020B0604030504040204" pitchFamily="50" charset="-128"/>
              </a:rPr>
              <a:t>明確な主人公を</a:t>
            </a:r>
            <a:r>
              <a:rPr kumimoji="1" lang="en-US" altLang="ja-JP" sz="1000" u="sng" dirty="0">
                <a:latin typeface="Meiryo UI" panose="020B0604030504040204" pitchFamily="50" charset="-128"/>
                <a:ea typeface="Meiryo UI" panose="020B0604030504040204" pitchFamily="50" charset="-128"/>
              </a:rPr>
              <a:t>1</a:t>
            </a:r>
            <a:r>
              <a:rPr kumimoji="1" lang="ja-JP" altLang="en-US" sz="1000" u="sng" dirty="0">
                <a:latin typeface="Meiryo UI" panose="020B0604030504040204" pitchFamily="50" charset="-128"/>
                <a:ea typeface="Meiryo UI" panose="020B0604030504040204" pitchFamily="50" charset="-128"/>
              </a:rPr>
              <a:t>人</a:t>
            </a:r>
            <a:r>
              <a:rPr kumimoji="1" lang="ja-JP" altLang="en-US" sz="1000" dirty="0">
                <a:latin typeface="Meiryo UI" panose="020B0604030504040204" pitchFamily="50" charset="-128"/>
                <a:ea typeface="Meiryo UI" panose="020B0604030504040204" pitchFamily="50" charset="-128"/>
              </a:rPr>
              <a:t>定めてください。</a:t>
            </a:r>
          </a:p>
        </p:txBody>
      </p:sp>
      <p:sp>
        <p:nvSpPr>
          <p:cNvPr id="10" name="テキスト ボックス 9">
            <a:extLst>
              <a:ext uri="{FF2B5EF4-FFF2-40B4-BE49-F238E27FC236}">
                <a16:creationId xmlns:a16="http://schemas.microsoft.com/office/drawing/2014/main" id="{B14EC6C8-FC87-01FD-173C-3B065CA165C2}"/>
              </a:ext>
            </a:extLst>
          </p:cNvPr>
          <p:cNvSpPr txBox="1"/>
          <p:nvPr userDrawn="1"/>
        </p:nvSpPr>
        <p:spPr>
          <a:xfrm>
            <a:off x="359229" y="6222907"/>
            <a:ext cx="9318171" cy="400110"/>
          </a:xfrm>
          <a:prstGeom prst="rect">
            <a:avLst/>
          </a:prstGeom>
          <a:noFill/>
        </p:spPr>
        <p:txBody>
          <a:bodyPr wrap="square" rtlCol="0">
            <a:spAutoFit/>
          </a:bodyPr>
          <a:lstStyle/>
          <a:p>
            <a:r>
              <a:rPr kumimoji="1" lang="en-US" altLang="ja-JP" sz="1000" dirty="0">
                <a:latin typeface="Meiryo UI" panose="020B0604030504040204" pitchFamily="50" charset="-128"/>
                <a:ea typeface="Meiryo UI" panose="020B0604030504040204" pitchFamily="50" charset="-128"/>
              </a:rPr>
              <a:t>※</a:t>
            </a:r>
            <a:r>
              <a:rPr kumimoji="1" lang="en-US" altLang="ja-JP" sz="1000" u="sng" dirty="0">
                <a:latin typeface="Meiryo UI" panose="020B0604030504040204" pitchFamily="50" charset="-128"/>
                <a:ea typeface="Meiryo UI" panose="020B0604030504040204" pitchFamily="50" charset="-128"/>
              </a:rPr>
              <a:t>2021</a:t>
            </a:r>
            <a:r>
              <a:rPr kumimoji="1" lang="ja-JP" altLang="en-US" sz="1000" u="sng" dirty="0">
                <a:latin typeface="Meiryo UI" panose="020B0604030504040204" pitchFamily="50" charset="-128"/>
                <a:ea typeface="Meiryo UI" panose="020B0604030504040204" pitchFamily="50" charset="-128"/>
              </a:rPr>
              <a:t>年、</a:t>
            </a:r>
            <a:r>
              <a:rPr kumimoji="1" lang="en-US" altLang="ja-JP" sz="1000" u="sng" dirty="0">
                <a:latin typeface="Meiryo UI" panose="020B0604030504040204" pitchFamily="50" charset="-128"/>
                <a:ea typeface="Meiryo UI" panose="020B0604030504040204" pitchFamily="50" charset="-128"/>
              </a:rPr>
              <a:t>2022</a:t>
            </a:r>
            <a:r>
              <a:rPr kumimoji="1" lang="ja-JP" altLang="en-US" sz="1000" u="sng" dirty="0">
                <a:latin typeface="Meiryo UI" panose="020B0604030504040204" pitchFamily="50" charset="-128"/>
                <a:ea typeface="Meiryo UI" panose="020B0604030504040204" pitchFamily="50" charset="-128"/>
              </a:rPr>
              <a:t>年の「台詞作成部門」に登場した人物（別紙参照）を必ず</a:t>
            </a:r>
            <a:r>
              <a:rPr kumimoji="1" lang="en-US" altLang="ja-JP" sz="1000" u="sng" dirty="0">
                <a:latin typeface="Meiryo UI" panose="020B0604030504040204" pitchFamily="50" charset="-128"/>
                <a:ea typeface="Meiryo UI" panose="020B0604030504040204" pitchFamily="50" charset="-128"/>
              </a:rPr>
              <a:t>1</a:t>
            </a:r>
            <a:r>
              <a:rPr kumimoji="1" lang="ja-JP" altLang="en-US" sz="1000" u="sng" dirty="0">
                <a:latin typeface="Meiryo UI" panose="020B0604030504040204" pitchFamily="50" charset="-128"/>
                <a:ea typeface="Meiryo UI" panose="020B0604030504040204" pitchFamily="50" charset="-128"/>
              </a:rPr>
              <a:t>名登場</a:t>
            </a:r>
            <a:r>
              <a:rPr kumimoji="1" lang="ja-JP" altLang="en-US" sz="1000" dirty="0">
                <a:latin typeface="Meiryo UI" panose="020B0604030504040204" pitchFamily="50" charset="-128"/>
                <a:ea typeface="Meiryo UI" panose="020B0604030504040204" pitchFamily="50" charset="-128"/>
              </a:rPr>
              <a:t>させてください。（ただし主人公である必要はありません）</a:t>
            </a:r>
            <a:endParaRPr kumimoji="1" lang="en-US" altLang="ja-JP" sz="1000" dirty="0">
              <a:latin typeface="Meiryo UI" panose="020B0604030504040204" pitchFamily="50" charset="-128"/>
              <a:ea typeface="Meiryo UI" panose="020B0604030504040204" pitchFamily="50" charset="-128"/>
            </a:endParaRPr>
          </a:p>
          <a:p>
            <a:r>
              <a:rPr kumimoji="1" lang="ja-JP" altLang="en-US" sz="1000" dirty="0">
                <a:latin typeface="Meiryo UI" panose="020B0604030504040204" pitchFamily="50" charset="-128"/>
                <a:ea typeface="Meiryo UI" panose="020B0604030504040204" pitchFamily="50" charset="-128"/>
              </a:rPr>
              <a:t>　資料に記載、または既にドラマに描かれた設定は変えないでください。設定どおりであれば、時系列がさかのぼって過去の話を描くことは可能です。</a:t>
            </a:r>
            <a:endParaRPr kumimoji="1" lang="en-US" altLang="ja-JP" sz="1000" dirty="0">
              <a:latin typeface="Meiryo UI" panose="020B0604030504040204" pitchFamily="50" charset="-128"/>
              <a:ea typeface="Meiryo UI" panose="020B0604030504040204" pitchFamily="50" charset="-128"/>
            </a:endParaRPr>
          </a:p>
        </p:txBody>
      </p:sp>
      <p:grpSp>
        <p:nvGrpSpPr>
          <p:cNvPr id="11" name="グループ化 10">
            <a:extLst>
              <a:ext uri="{FF2B5EF4-FFF2-40B4-BE49-F238E27FC236}">
                <a16:creationId xmlns:a16="http://schemas.microsoft.com/office/drawing/2014/main" id="{2C0A3943-0590-487F-68D3-BAD76B9C28AD}"/>
              </a:ext>
            </a:extLst>
          </p:cNvPr>
          <p:cNvGrpSpPr/>
          <p:nvPr userDrawn="1"/>
        </p:nvGrpSpPr>
        <p:grpSpPr>
          <a:xfrm>
            <a:off x="1129079" y="860498"/>
            <a:ext cx="513706" cy="591678"/>
            <a:chOff x="849085" y="789214"/>
            <a:chExt cx="609600" cy="702127"/>
          </a:xfrm>
          <a:solidFill>
            <a:schemeClr val="bg1">
              <a:lumMod val="85000"/>
            </a:schemeClr>
          </a:solidFill>
        </p:grpSpPr>
        <p:sp>
          <p:nvSpPr>
            <p:cNvPr id="12" name="楕円 11">
              <a:extLst>
                <a:ext uri="{FF2B5EF4-FFF2-40B4-BE49-F238E27FC236}">
                  <a16:creationId xmlns:a16="http://schemas.microsoft.com/office/drawing/2014/main" id="{D1F9CFE4-CDD8-8D0F-8C79-6BFA606A614A}"/>
                </a:ext>
              </a:extLst>
            </p:cNvPr>
            <p:cNvSpPr/>
            <p:nvPr/>
          </p:nvSpPr>
          <p:spPr>
            <a:xfrm>
              <a:off x="968828" y="789214"/>
              <a:ext cx="370115" cy="37011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フローチャート: 論理積ゲート 12">
              <a:extLst>
                <a:ext uri="{FF2B5EF4-FFF2-40B4-BE49-F238E27FC236}">
                  <a16:creationId xmlns:a16="http://schemas.microsoft.com/office/drawing/2014/main" id="{780F4A3F-1AC5-0A10-97B1-2FE5B801A83C}"/>
                </a:ext>
              </a:extLst>
            </p:cNvPr>
            <p:cNvSpPr/>
            <p:nvPr/>
          </p:nvSpPr>
          <p:spPr>
            <a:xfrm rot="16200000">
              <a:off x="987878" y="1020535"/>
              <a:ext cx="332013" cy="609600"/>
            </a:xfrm>
            <a:prstGeom prst="flowChartDelay">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14" name="テキスト ボックス 13">
            <a:extLst>
              <a:ext uri="{FF2B5EF4-FFF2-40B4-BE49-F238E27FC236}">
                <a16:creationId xmlns:a16="http://schemas.microsoft.com/office/drawing/2014/main" id="{013E9DBD-98AF-8EEA-1D5A-925A23B71C1A}"/>
              </a:ext>
            </a:extLst>
          </p:cNvPr>
          <p:cNvSpPr txBox="1"/>
          <p:nvPr userDrawn="1"/>
        </p:nvSpPr>
        <p:spPr>
          <a:xfrm>
            <a:off x="468084" y="927455"/>
            <a:ext cx="609601" cy="307777"/>
          </a:xfrm>
          <a:prstGeom prst="rect">
            <a:avLst/>
          </a:prstGeom>
          <a:noFill/>
        </p:spPr>
        <p:txBody>
          <a:bodyPr wrap="square" rtlCol="0">
            <a:spAutoFit/>
          </a:bodyPr>
          <a:lstStyle/>
          <a:p>
            <a:r>
              <a:rPr kumimoji="1" lang="ja-JP" altLang="en-US" sz="1400" dirty="0">
                <a:latin typeface="Meiryo UI" panose="020B0604030504040204" pitchFamily="50" charset="-128"/>
                <a:ea typeface="Meiryo UI" panose="020B0604030504040204" pitchFamily="50" charset="-128"/>
              </a:rPr>
              <a:t>例：</a:t>
            </a:r>
          </a:p>
        </p:txBody>
      </p:sp>
      <p:sp>
        <p:nvSpPr>
          <p:cNvPr id="15" name="テキスト ボックス 14">
            <a:extLst>
              <a:ext uri="{FF2B5EF4-FFF2-40B4-BE49-F238E27FC236}">
                <a16:creationId xmlns:a16="http://schemas.microsoft.com/office/drawing/2014/main" id="{7BD44F67-A93A-900F-4245-0547BA171FF3}"/>
              </a:ext>
            </a:extLst>
          </p:cNvPr>
          <p:cNvSpPr txBox="1"/>
          <p:nvPr userDrawn="1"/>
        </p:nvSpPr>
        <p:spPr>
          <a:xfrm>
            <a:off x="2013854" y="726433"/>
            <a:ext cx="1491342" cy="246221"/>
          </a:xfrm>
          <a:prstGeom prst="rect">
            <a:avLst/>
          </a:prstGeom>
          <a:noFill/>
        </p:spPr>
        <p:txBody>
          <a:bodyPr wrap="square" rtlCol="0">
            <a:spAutoFit/>
          </a:bodyPr>
          <a:lstStyle/>
          <a:p>
            <a:r>
              <a:rPr kumimoji="1" lang="ja-JP" altLang="en-US" sz="1000" dirty="0">
                <a:solidFill>
                  <a:schemeClr val="bg1">
                    <a:lumMod val="50000"/>
                  </a:schemeClr>
                </a:solidFill>
                <a:latin typeface="Meiryo UI" panose="020B0604030504040204" pitchFamily="50" charset="-128"/>
                <a:ea typeface="Meiryo UI" panose="020B0604030504040204" pitchFamily="50" charset="-128"/>
              </a:rPr>
              <a:t>名前：ナオヤ</a:t>
            </a:r>
            <a:endParaRPr kumimoji="1" lang="en-US" altLang="ja-JP" sz="1000" dirty="0">
              <a:solidFill>
                <a:schemeClr val="bg1">
                  <a:lumMod val="50000"/>
                </a:schemeClr>
              </a:solidFill>
              <a:latin typeface="Meiryo UI" panose="020B0604030504040204" pitchFamily="50" charset="-128"/>
              <a:ea typeface="Meiryo UI" panose="020B0604030504040204" pitchFamily="50" charset="-128"/>
            </a:endParaRPr>
          </a:p>
        </p:txBody>
      </p:sp>
      <p:sp>
        <p:nvSpPr>
          <p:cNvPr id="16" name="テキスト ボックス 15">
            <a:extLst>
              <a:ext uri="{FF2B5EF4-FFF2-40B4-BE49-F238E27FC236}">
                <a16:creationId xmlns:a16="http://schemas.microsoft.com/office/drawing/2014/main" id="{AD8893B0-3449-351A-7BFF-88DC8FFFCE9B}"/>
              </a:ext>
            </a:extLst>
          </p:cNvPr>
          <p:cNvSpPr txBox="1"/>
          <p:nvPr userDrawn="1"/>
        </p:nvSpPr>
        <p:spPr>
          <a:xfrm>
            <a:off x="2013853" y="1010078"/>
            <a:ext cx="7620003" cy="400110"/>
          </a:xfrm>
          <a:prstGeom prst="rect">
            <a:avLst/>
          </a:prstGeom>
          <a:noFill/>
        </p:spPr>
        <p:txBody>
          <a:bodyPr wrap="square" rtlCol="0">
            <a:spAutoFit/>
          </a:bodyPr>
          <a:lstStyle/>
          <a:p>
            <a:r>
              <a:rPr kumimoji="1" lang="ja-JP" altLang="en-US" sz="1000" dirty="0">
                <a:solidFill>
                  <a:schemeClr val="bg1">
                    <a:lumMod val="50000"/>
                  </a:schemeClr>
                </a:solidFill>
                <a:latin typeface="Meiryo UI" panose="020B0604030504040204" pitchFamily="50" charset="-128"/>
                <a:ea typeface="Meiryo UI" panose="020B0604030504040204" pitchFamily="50" charset="-128"/>
              </a:rPr>
              <a:t>設定：ミカの会社の同僚。この春、海外事業部からミカのいる部署への配属が決まった。海外赴任中に交際を始めた恋人のことで</a:t>
            </a:r>
            <a:endParaRPr kumimoji="1" lang="en-US" altLang="ja-JP" sz="1000" dirty="0">
              <a:solidFill>
                <a:schemeClr val="bg1">
                  <a:lumMod val="50000"/>
                </a:schemeClr>
              </a:solidFill>
              <a:latin typeface="Meiryo UI" panose="020B0604030504040204" pitchFamily="50" charset="-128"/>
              <a:ea typeface="Meiryo UI" panose="020B0604030504040204" pitchFamily="50" charset="-128"/>
            </a:endParaRPr>
          </a:p>
          <a:p>
            <a:r>
              <a:rPr kumimoji="1" lang="ja-JP" altLang="en-US" sz="1000" dirty="0">
                <a:solidFill>
                  <a:schemeClr val="bg1">
                    <a:lumMod val="50000"/>
                  </a:schemeClr>
                </a:solidFill>
                <a:latin typeface="Meiryo UI" panose="020B0604030504040204" pitchFamily="50" charset="-128"/>
                <a:ea typeface="Meiryo UI" panose="020B0604030504040204" pitchFamily="50" charset="-128"/>
              </a:rPr>
              <a:t>　　　　　何やら悩みを抱えているようだ。</a:t>
            </a:r>
            <a:endParaRPr kumimoji="1" lang="en-US" altLang="ja-JP" sz="1000" dirty="0">
              <a:solidFill>
                <a:schemeClr val="bg1">
                  <a:lumMod val="50000"/>
                </a:schemeClr>
              </a:solidFill>
              <a:latin typeface="Meiryo UI" panose="020B0604030504040204" pitchFamily="50" charset="-128"/>
              <a:ea typeface="Meiryo UI" panose="020B0604030504040204" pitchFamily="50" charset="-128"/>
            </a:endParaRPr>
          </a:p>
        </p:txBody>
      </p:sp>
      <p:sp>
        <p:nvSpPr>
          <p:cNvPr id="17" name="四角形: 角を丸くする 16">
            <a:extLst>
              <a:ext uri="{FF2B5EF4-FFF2-40B4-BE49-F238E27FC236}">
                <a16:creationId xmlns:a16="http://schemas.microsoft.com/office/drawing/2014/main" id="{4482DD84-E4B4-B096-9759-BA32AC23BFA9}"/>
              </a:ext>
            </a:extLst>
          </p:cNvPr>
          <p:cNvSpPr/>
          <p:nvPr userDrawn="1"/>
        </p:nvSpPr>
        <p:spPr>
          <a:xfrm>
            <a:off x="8806543" y="163834"/>
            <a:ext cx="729342" cy="3810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dirty="0">
                <a:solidFill>
                  <a:srgbClr val="FF0000"/>
                </a:solidFill>
                <a:latin typeface="Meiryo UI" panose="020B0604030504040204" pitchFamily="50" charset="-128"/>
                <a:ea typeface="Meiryo UI" panose="020B0604030504040204" pitchFamily="50" charset="-128"/>
              </a:rPr>
              <a:t>必須</a:t>
            </a:r>
          </a:p>
        </p:txBody>
      </p:sp>
      <p:sp>
        <p:nvSpPr>
          <p:cNvPr id="18" name="テキスト ボックス 17">
            <a:extLst>
              <a:ext uri="{FF2B5EF4-FFF2-40B4-BE49-F238E27FC236}">
                <a16:creationId xmlns:a16="http://schemas.microsoft.com/office/drawing/2014/main" id="{C84A7B7D-98A8-8769-81C7-389564D5E3C8}"/>
              </a:ext>
            </a:extLst>
          </p:cNvPr>
          <p:cNvSpPr txBox="1"/>
          <p:nvPr userDrawn="1"/>
        </p:nvSpPr>
        <p:spPr>
          <a:xfrm>
            <a:off x="315685" y="6579349"/>
            <a:ext cx="9318171" cy="246221"/>
          </a:xfrm>
          <a:prstGeom prst="rect">
            <a:avLst/>
          </a:prstGeom>
          <a:noFill/>
        </p:spPr>
        <p:txBody>
          <a:bodyPr wrap="square" rtlCol="0">
            <a:spAutoFit/>
          </a:bodyPr>
          <a:lstStyle/>
          <a:p>
            <a:r>
              <a:rPr kumimoji="1" lang="en-US" altLang="ja-JP" sz="1000" dirty="0">
                <a:latin typeface="Meiryo UI" panose="020B0604030504040204" pitchFamily="50" charset="-128"/>
                <a:ea typeface="Meiryo UI" panose="020B0604030504040204" pitchFamily="50" charset="-128"/>
              </a:rPr>
              <a:t>※</a:t>
            </a:r>
            <a:r>
              <a:rPr kumimoji="1" lang="ja-JP" altLang="en-US" sz="1000" dirty="0">
                <a:latin typeface="Meiryo UI" panose="020B0604030504040204" pitchFamily="50" charset="-128"/>
                <a:ea typeface="Meiryo UI" panose="020B0604030504040204" pitchFamily="50" charset="-128"/>
              </a:rPr>
              <a:t>上記を含め、</a:t>
            </a:r>
            <a:r>
              <a:rPr kumimoji="1" lang="ja-JP" altLang="en-US" sz="1000" u="sng" dirty="0">
                <a:latin typeface="Meiryo UI" panose="020B0604030504040204" pitchFamily="50" charset="-128"/>
                <a:ea typeface="Meiryo UI" panose="020B0604030504040204" pitchFamily="50" charset="-128"/>
              </a:rPr>
              <a:t>登場人物は合計</a:t>
            </a:r>
            <a:r>
              <a:rPr kumimoji="1" lang="en-US" altLang="ja-JP" sz="1000" u="sng" dirty="0">
                <a:latin typeface="Meiryo UI" panose="020B0604030504040204" pitchFamily="50" charset="-128"/>
                <a:ea typeface="Meiryo UI" panose="020B0604030504040204" pitchFamily="50" charset="-128"/>
              </a:rPr>
              <a:t>2</a:t>
            </a:r>
            <a:r>
              <a:rPr kumimoji="1" lang="ja-JP" altLang="en-US" sz="1000" u="sng" dirty="0">
                <a:latin typeface="Meiryo UI" panose="020B0604030504040204" pitchFamily="50" charset="-128"/>
                <a:ea typeface="Meiryo UI" panose="020B0604030504040204" pitchFamily="50" charset="-128"/>
              </a:rPr>
              <a:t>名以上～６名以内</a:t>
            </a:r>
            <a:r>
              <a:rPr kumimoji="1" lang="ja-JP" altLang="en-US" sz="1000" dirty="0">
                <a:latin typeface="Meiryo UI" panose="020B0604030504040204" pitchFamily="50" charset="-128"/>
                <a:ea typeface="Meiryo UI" panose="020B0604030504040204" pitchFamily="50" charset="-128"/>
              </a:rPr>
              <a:t>にしてください。</a:t>
            </a:r>
            <a:endParaRPr kumimoji="1" lang="en-US" altLang="ja-JP" sz="1000" dirty="0">
              <a:latin typeface="Meiryo UI" panose="020B0604030504040204" pitchFamily="50" charset="-128"/>
              <a:ea typeface="Meiryo UI" panose="020B0604030504040204" pitchFamily="50" charset="-128"/>
            </a:endParaRPr>
          </a:p>
        </p:txBody>
      </p:sp>
      <p:cxnSp>
        <p:nvCxnSpPr>
          <p:cNvPr id="19" name="直線コネクタ 18">
            <a:extLst>
              <a:ext uri="{FF2B5EF4-FFF2-40B4-BE49-F238E27FC236}">
                <a16:creationId xmlns:a16="http://schemas.microsoft.com/office/drawing/2014/main" id="{F445F644-AB5C-0D8A-ADF6-B5252DF0A30F}"/>
              </a:ext>
            </a:extLst>
          </p:cNvPr>
          <p:cNvCxnSpPr/>
          <p:nvPr userDrawn="1"/>
        </p:nvCxnSpPr>
        <p:spPr>
          <a:xfrm>
            <a:off x="669471" y="1545438"/>
            <a:ext cx="8567057"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nvGrpSpPr>
          <p:cNvPr id="20" name="グループ化 19">
            <a:extLst>
              <a:ext uri="{FF2B5EF4-FFF2-40B4-BE49-F238E27FC236}">
                <a16:creationId xmlns:a16="http://schemas.microsoft.com/office/drawing/2014/main" id="{79277A14-C2C1-94D4-78AC-6A437F36DCC8}"/>
              </a:ext>
            </a:extLst>
          </p:cNvPr>
          <p:cNvGrpSpPr/>
          <p:nvPr userDrawn="1"/>
        </p:nvGrpSpPr>
        <p:grpSpPr>
          <a:xfrm>
            <a:off x="1129079" y="1638700"/>
            <a:ext cx="2464148" cy="625648"/>
            <a:chOff x="1129079" y="1638700"/>
            <a:chExt cx="2464148" cy="625648"/>
          </a:xfrm>
        </p:grpSpPr>
        <p:grpSp>
          <p:nvGrpSpPr>
            <p:cNvPr id="21" name="グループ化 20">
              <a:extLst>
                <a:ext uri="{FF2B5EF4-FFF2-40B4-BE49-F238E27FC236}">
                  <a16:creationId xmlns:a16="http://schemas.microsoft.com/office/drawing/2014/main" id="{B69291D7-5FC6-C6E6-4C83-AC2C6B3AF2FC}"/>
                </a:ext>
              </a:extLst>
            </p:cNvPr>
            <p:cNvGrpSpPr/>
            <p:nvPr/>
          </p:nvGrpSpPr>
          <p:grpSpPr>
            <a:xfrm>
              <a:off x="1129079" y="1672670"/>
              <a:ext cx="513706" cy="591678"/>
              <a:chOff x="849085" y="789214"/>
              <a:chExt cx="609600" cy="702127"/>
            </a:xfrm>
            <a:solidFill>
              <a:schemeClr val="bg1">
                <a:lumMod val="50000"/>
              </a:schemeClr>
            </a:solidFill>
          </p:grpSpPr>
          <p:sp>
            <p:nvSpPr>
              <p:cNvPr id="27" name="楕円 26">
                <a:extLst>
                  <a:ext uri="{FF2B5EF4-FFF2-40B4-BE49-F238E27FC236}">
                    <a16:creationId xmlns:a16="http://schemas.microsoft.com/office/drawing/2014/main" id="{0BC8E502-505B-88A1-9353-BD541E1CE6FD}"/>
                  </a:ext>
                </a:extLst>
              </p:cNvPr>
              <p:cNvSpPr/>
              <p:nvPr/>
            </p:nvSpPr>
            <p:spPr>
              <a:xfrm>
                <a:off x="968828" y="789214"/>
                <a:ext cx="370115" cy="37011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フローチャート: 論理積ゲート 27">
                <a:extLst>
                  <a:ext uri="{FF2B5EF4-FFF2-40B4-BE49-F238E27FC236}">
                    <a16:creationId xmlns:a16="http://schemas.microsoft.com/office/drawing/2014/main" id="{13CC1B42-F602-8CE0-9DC6-19B9BB8FBC26}"/>
                  </a:ext>
                </a:extLst>
              </p:cNvPr>
              <p:cNvSpPr/>
              <p:nvPr/>
            </p:nvSpPr>
            <p:spPr>
              <a:xfrm rot="16200000">
                <a:off x="987878" y="1020535"/>
                <a:ext cx="332013" cy="609600"/>
              </a:xfrm>
              <a:prstGeom prst="flowChartDelay">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22" name="グループ化 21">
              <a:extLst>
                <a:ext uri="{FF2B5EF4-FFF2-40B4-BE49-F238E27FC236}">
                  <a16:creationId xmlns:a16="http://schemas.microsoft.com/office/drawing/2014/main" id="{6F25FB66-A34F-25EE-0353-4C154E42DB72}"/>
                </a:ext>
              </a:extLst>
            </p:cNvPr>
            <p:cNvGrpSpPr/>
            <p:nvPr/>
          </p:nvGrpSpPr>
          <p:grpSpPr>
            <a:xfrm>
              <a:off x="1129079" y="1638700"/>
              <a:ext cx="513706" cy="591678"/>
              <a:chOff x="849085" y="789214"/>
              <a:chExt cx="609600" cy="702127"/>
            </a:xfrm>
            <a:solidFill>
              <a:schemeClr val="bg1">
                <a:lumMod val="50000"/>
              </a:schemeClr>
            </a:solidFill>
          </p:grpSpPr>
          <p:sp>
            <p:nvSpPr>
              <p:cNvPr id="25" name="楕円 24">
                <a:extLst>
                  <a:ext uri="{FF2B5EF4-FFF2-40B4-BE49-F238E27FC236}">
                    <a16:creationId xmlns:a16="http://schemas.microsoft.com/office/drawing/2014/main" id="{98BE559F-87CC-565F-70A7-149B2E1D6D87}"/>
                  </a:ext>
                </a:extLst>
              </p:cNvPr>
              <p:cNvSpPr/>
              <p:nvPr/>
            </p:nvSpPr>
            <p:spPr>
              <a:xfrm>
                <a:off x="968828" y="789214"/>
                <a:ext cx="370115" cy="37011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フローチャート: 論理積ゲート 25">
                <a:extLst>
                  <a:ext uri="{FF2B5EF4-FFF2-40B4-BE49-F238E27FC236}">
                    <a16:creationId xmlns:a16="http://schemas.microsoft.com/office/drawing/2014/main" id="{E374B302-EEE8-99F0-32C3-EBD7E6EA2176}"/>
                  </a:ext>
                </a:extLst>
              </p:cNvPr>
              <p:cNvSpPr/>
              <p:nvPr/>
            </p:nvSpPr>
            <p:spPr>
              <a:xfrm rot="16200000">
                <a:off x="987878" y="1020535"/>
                <a:ext cx="332013" cy="609600"/>
              </a:xfrm>
              <a:prstGeom prst="flowChartDelay">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23" name="テキスト ボックス 22">
              <a:extLst>
                <a:ext uri="{FF2B5EF4-FFF2-40B4-BE49-F238E27FC236}">
                  <a16:creationId xmlns:a16="http://schemas.microsoft.com/office/drawing/2014/main" id="{D3CCC806-B47C-3EA4-EEF5-D391F4A063E1}"/>
                </a:ext>
              </a:extLst>
            </p:cNvPr>
            <p:cNvSpPr txBox="1"/>
            <p:nvPr/>
          </p:nvSpPr>
          <p:spPr>
            <a:xfrm>
              <a:off x="1793227" y="1715236"/>
              <a:ext cx="1800000" cy="246221"/>
            </a:xfrm>
            <a:prstGeom prst="rect">
              <a:avLst/>
            </a:prstGeom>
            <a:noFill/>
          </p:spPr>
          <p:txBody>
            <a:bodyPr wrap="square" rtlCol="0">
              <a:spAutoFit/>
            </a:bodyPr>
            <a:lstStyle/>
            <a:p>
              <a:r>
                <a:rPr kumimoji="1" lang="ja-JP" altLang="en-US" sz="1000" dirty="0">
                  <a:latin typeface="Meiryo UI" panose="020B0604030504040204" pitchFamily="50" charset="-128"/>
                  <a:ea typeface="Meiryo UI" panose="020B0604030504040204" pitchFamily="50" charset="-128"/>
                </a:rPr>
                <a:t>名前：</a:t>
              </a:r>
              <a:endParaRPr kumimoji="1" lang="en-US" altLang="ja-JP" sz="1000" dirty="0">
                <a:latin typeface="Meiryo UI" panose="020B0604030504040204" pitchFamily="50" charset="-128"/>
                <a:ea typeface="Meiryo UI" panose="020B0604030504040204" pitchFamily="50" charset="-128"/>
              </a:endParaRPr>
            </a:p>
          </p:txBody>
        </p:sp>
        <p:sp>
          <p:nvSpPr>
            <p:cNvPr id="24" name="テキスト ボックス 23">
              <a:extLst>
                <a:ext uri="{FF2B5EF4-FFF2-40B4-BE49-F238E27FC236}">
                  <a16:creationId xmlns:a16="http://schemas.microsoft.com/office/drawing/2014/main" id="{93D4AF9F-840B-90A1-6533-C1B2CAE18ACE}"/>
                </a:ext>
              </a:extLst>
            </p:cNvPr>
            <p:cNvSpPr txBox="1"/>
            <p:nvPr/>
          </p:nvSpPr>
          <p:spPr>
            <a:xfrm>
              <a:off x="1793227" y="1998881"/>
              <a:ext cx="708673" cy="246221"/>
            </a:xfrm>
            <a:prstGeom prst="rect">
              <a:avLst/>
            </a:prstGeom>
            <a:noFill/>
          </p:spPr>
          <p:txBody>
            <a:bodyPr wrap="square" rtlCol="0">
              <a:spAutoFit/>
            </a:bodyPr>
            <a:lstStyle/>
            <a:p>
              <a:r>
                <a:rPr kumimoji="1" lang="ja-JP" altLang="en-US" sz="1000" dirty="0">
                  <a:latin typeface="Meiryo UI" panose="020B0604030504040204" pitchFamily="50" charset="-128"/>
                  <a:ea typeface="Meiryo UI" panose="020B0604030504040204" pitchFamily="50" charset="-128"/>
                </a:rPr>
                <a:t>設定：</a:t>
              </a:r>
              <a:endParaRPr kumimoji="1" lang="en-US" altLang="ja-JP" sz="1000" dirty="0">
                <a:latin typeface="Meiryo UI" panose="020B0604030504040204" pitchFamily="50" charset="-128"/>
                <a:ea typeface="Meiryo UI" panose="020B0604030504040204" pitchFamily="50" charset="-128"/>
              </a:endParaRPr>
            </a:p>
          </p:txBody>
        </p:sp>
      </p:grpSp>
      <p:grpSp>
        <p:nvGrpSpPr>
          <p:cNvPr id="29" name="グループ化 28">
            <a:extLst>
              <a:ext uri="{FF2B5EF4-FFF2-40B4-BE49-F238E27FC236}">
                <a16:creationId xmlns:a16="http://schemas.microsoft.com/office/drawing/2014/main" id="{192182DC-D942-FF40-1387-CC332C05511A}"/>
              </a:ext>
            </a:extLst>
          </p:cNvPr>
          <p:cNvGrpSpPr/>
          <p:nvPr userDrawn="1"/>
        </p:nvGrpSpPr>
        <p:grpSpPr>
          <a:xfrm>
            <a:off x="1129079" y="3023000"/>
            <a:ext cx="2464148" cy="625648"/>
            <a:chOff x="1129079" y="1638700"/>
            <a:chExt cx="2464148" cy="625648"/>
          </a:xfrm>
        </p:grpSpPr>
        <p:grpSp>
          <p:nvGrpSpPr>
            <p:cNvPr id="30" name="グループ化 29">
              <a:extLst>
                <a:ext uri="{FF2B5EF4-FFF2-40B4-BE49-F238E27FC236}">
                  <a16:creationId xmlns:a16="http://schemas.microsoft.com/office/drawing/2014/main" id="{6F56E618-E921-EE80-8234-731EC72FEF67}"/>
                </a:ext>
              </a:extLst>
            </p:cNvPr>
            <p:cNvGrpSpPr/>
            <p:nvPr/>
          </p:nvGrpSpPr>
          <p:grpSpPr>
            <a:xfrm>
              <a:off x="1129079" y="1672670"/>
              <a:ext cx="513706" cy="591678"/>
              <a:chOff x="849085" y="789214"/>
              <a:chExt cx="609600" cy="702127"/>
            </a:xfrm>
            <a:solidFill>
              <a:schemeClr val="bg1">
                <a:lumMod val="50000"/>
              </a:schemeClr>
            </a:solidFill>
          </p:grpSpPr>
          <p:sp>
            <p:nvSpPr>
              <p:cNvPr id="36" name="楕円 35">
                <a:extLst>
                  <a:ext uri="{FF2B5EF4-FFF2-40B4-BE49-F238E27FC236}">
                    <a16:creationId xmlns:a16="http://schemas.microsoft.com/office/drawing/2014/main" id="{029E2D19-57C8-D5E6-FE2B-32AB8BFFB074}"/>
                  </a:ext>
                </a:extLst>
              </p:cNvPr>
              <p:cNvSpPr/>
              <p:nvPr/>
            </p:nvSpPr>
            <p:spPr>
              <a:xfrm>
                <a:off x="968828" y="789214"/>
                <a:ext cx="370115" cy="37011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7" name="フローチャート: 論理積ゲート 36">
                <a:extLst>
                  <a:ext uri="{FF2B5EF4-FFF2-40B4-BE49-F238E27FC236}">
                    <a16:creationId xmlns:a16="http://schemas.microsoft.com/office/drawing/2014/main" id="{27AC28CC-B9B9-2194-F842-B2A840B643E0}"/>
                  </a:ext>
                </a:extLst>
              </p:cNvPr>
              <p:cNvSpPr/>
              <p:nvPr/>
            </p:nvSpPr>
            <p:spPr>
              <a:xfrm rot="16200000">
                <a:off x="987878" y="1020535"/>
                <a:ext cx="332013" cy="609600"/>
              </a:xfrm>
              <a:prstGeom prst="flowChartDelay">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31" name="グループ化 30">
              <a:extLst>
                <a:ext uri="{FF2B5EF4-FFF2-40B4-BE49-F238E27FC236}">
                  <a16:creationId xmlns:a16="http://schemas.microsoft.com/office/drawing/2014/main" id="{E5A6B04C-240F-FFA4-BE50-EFFCB85A7FFA}"/>
                </a:ext>
              </a:extLst>
            </p:cNvPr>
            <p:cNvGrpSpPr/>
            <p:nvPr/>
          </p:nvGrpSpPr>
          <p:grpSpPr>
            <a:xfrm>
              <a:off x="1129079" y="1638700"/>
              <a:ext cx="513706" cy="591678"/>
              <a:chOff x="849085" y="789214"/>
              <a:chExt cx="609600" cy="702127"/>
            </a:xfrm>
            <a:solidFill>
              <a:schemeClr val="bg1">
                <a:lumMod val="50000"/>
              </a:schemeClr>
            </a:solidFill>
          </p:grpSpPr>
          <p:sp>
            <p:nvSpPr>
              <p:cNvPr id="34" name="楕円 33">
                <a:extLst>
                  <a:ext uri="{FF2B5EF4-FFF2-40B4-BE49-F238E27FC236}">
                    <a16:creationId xmlns:a16="http://schemas.microsoft.com/office/drawing/2014/main" id="{C01188C6-010F-8E9F-0202-9E441FC68999}"/>
                  </a:ext>
                </a:extLst>
              </p:cNvPr>
              <p:cNvSpPr/>
              <p:nvPr/>
            </p:nvSpPr>
            <p:spPr>
              <a:xfrm>
                <a:off x="968828" y="789214"/>
                <a:ext cx="370115" cy="37011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フローチャート: 論理積ゲート 34">
                <a:extLst>
                  <a:ext uri="{FF2B5EF4-FFF2-40B4-BE49-F238E27FC236}">
                    <a16:creationId xmlns:a16="http://schemas.microsoft.com/office/drawing/2014/main" id="{CBDEB6E2-3262-4EC0-70AA-C1FC14169A64}"/>
                  </a:ext>
                </a:extLst>
              </p:cNvPr>
              <p:cNvSpPr/>
              <p:nvPr/>
            </p:nvSpPr>
            <p:spPr>
              <a:xfrm rot="16200000">
                <a:off x="987878" y="1020535"/>
                <a:ext cx="332013" cy="609600"/>
              </a:xfrm>
              <a:prstGeom prst="flowChartDelay">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32" name="テキスト ボックス 31">
              <a:extLst>
                <a:ext uri="{FF2B5EF4-FFF2-40B4-BE49-F238E27FC236}">
                  <a16:creationId xmlns:a16="http://schemas.microsoft.com/office/drawing/2014/main" id="{473438F9-5BBA-C53E-5E5F-452BE9D781C8}"/>
                </a:ext>
              </a:extLst>
            </p:cNvPr>
            <p:cNvSpPr txBox="1"/>
            <p:nvPr/>
          </p:nvSpPr>
          <p:spPr>
            <a:xfrm>
              <a:off x="1793227" y="1715236"/>
              <a:ext cx="1800000" cy="246221"/>
            </a:xfrm>
            <a:prstGeom prst="rect">
              <a:avLst/>
            </a:prstGeom>
            <a:noFill/>
          </p:spPr>
          <p:txBody>
            <a:bodyPr wrap="square" rtlCol="0">
              <a:spAutoFit/>
            </a:bodyPr>
            <a:lstStyle/>
            <a:p>
              <a:r>
                <a:rPr kumimoji="1" lang="ja-JP" altLang="en-US" sz="1000" dirty="0">
                  <a:latin typeface="Meiryo UI" panose="020B0604030504040204" pitchFamily="50" charset="-128"/>
                  <a:ea typeface="Meiryo UI" panose="020B0604030504040204" pitchFamily="50" charset="-128"/>
                </a:rPr>
                <a:t>名前：</a:t>
              </a:r>
              <a:endParaRPr kumimoji="1" lang="en-US" altLang="ja-JP" sz="1000" dirty="0">
                <a:latin typeface="Meiryo UI" panose="020B0604030504040204" pitchFamily="50" charset="-128"/>
                <a:ea typeface="Meiryo UI" panose="020B0604030504040204" pitchFamily="50" charset="-128"/>
              </a:endParaRPr>
            </a:p>
          </p:txBody>
        </p:sp>
        <p:sp>
          <p:nvSpPr>
            <p:cNvPr id="33" name="テキスト ボックス 32">
              <a:extLst>
                <a:ext uri="{FF2B5EF4-FFF2-40B4-BE49-F238E27FC236}">
                  <a16:creationId xmlns:a16="http://schemas.microsoft.com/office/drawing/2014/main" id="{BA9F1761-2E4D-7C93-2ACE-19899F327902}"/>
                </a:ext>
              </a:extLst>
            </p:cNvPr>
            <p:cNvSpPr txBox="1"/>
            <p:nvPr/>
          </p:nvSpPr>
          <p:spPr>
            <a:xfrm>
              <a:off x="1793227" y="1998881"/>
              <a:ext cx="708673" cy="246221"/>
            </a:xfrm>
            <a:prstGeom prst="rect">
              <a:avLst/>
            </a:prstGeom>
            <a:noFill/>
          </p:spPr>
          <p:txBody>
            <a:bodyPr wrap="square" rtlCol="0">
              <a:spAutoFit/>
            </a:bodyPr>
            <a:lstStyle/>
            <a:p>
              <a:r>
                <a:rPr kumimoji="1" lang="ja-JP" altLang="en-US" sz="1000" dirty="0">
                  <a:latin typeface="Meiryo UI" panose="020B0604030504040204" pitchFamily="50" charset="-128"/>
                  <a:ea typeface="Meiryo UI" panose="020B0604030504040204" pitchFamily="50" charset="-128"/>
                </a:rPr>
                <a:t>設定：</a:t>
              </a:r>
              <a:endParaRPr kumimoji="1" lang="en-US" altLang="ja-JP" sz="1000" dirty="0">
                <a:latin typeface="Meiryo UI" panose="020B0604030504040204" pitchFamily="50" charset="-128"/>
                <a:ea typeface="Meiryo UI" panose="020B0604030504040204" pitchFamily="50" charset="-128"/>
              </a:endParaRPr>
            </a:p>
          </p:txBody>
        </p:sp>
      </p:grpSp>
      <p:grpSp>
        <p:nvGrpSpPr>
          <p:cNvPr id="38" name="グループ化 37">
            <a:extLst>
              <a:ext uri="{FF2B5EF4-FFF2-40B4-BE49-F238E27FC236}">
                <a16:creationId xmlns:a16="http://schemas.microsoft.com/office/drawing/2014/main" id="{107DB437-E0ED-F95D-39A0-18003EC39518}"/>
              </a:ext>
            </a:extLst>
          </p:cNvPr>
          <p:cNvGrpSpPr/>
          <p:nvPr userDrawn="1"/>
        </p:nvGrpSpPr>
        <p:grpSpPr>
          <a:xfrm>
            <a:off x="1129079" y="4407300"/>
            <a:ext cx="2464148" cy="625648"/>
            <a:chOff x="1129079" y="1638700"/>
            <a:chExt cx="2464148" cy="625648"/>
          </a:xfrm>
        </p:grpSpPr>
        <p:grpSp>
          <p:nvGrpSpPr>
            <p:cNvPr id="39" name="グループ化 38">
              <a:extLst>
                <a:ext uri="{FF2B5EF4-FFF2-40B4-BE49-F238E27FC236}">
                  <a16:creationId xmlns:a16="http://schemas.microsoft.com/office/drawing/2014/main" id="{486645CA-94D7-864E-78E1-2AFEF507C42A}"/>
                </a:ext>
              </a:extLst>
            </p:cNvPr>
            <p:cNvGrpSpPr/>
            <p:nvPr/>
          </p:nvGrpSpPr>
          <p:grpSpPr>
            <a:xfrm>
              <a:off x="1129079" y="1672670"/>
              <a:ext cx="513706" cy="591678"/>
              <a:chOff x="849085" y="789214"/>
              <a:chExt cx="609600" cy="702127"/>
            </a:xfrm>
            <a:solidFill>
              <a:schemeClr val="bg1">
                <a:lumMod val="50000"/>
              </a:schemeClr>
            </a:solidFill>
          </p:grpSpPr>
          <p:sp>
            <p:nvSpPr>
              <p:cNvPr id="45" name="楕円 44">
                <a:extLst>
                  <a:ext uri="{FF2B5EF4-FFF2-40B4-BE49-F238E27FC236}">
                    <a16:creationId xmlns:a16="http://schemas.microsoft.com/office/drawing/2014/main" id="{B6396348-C99A-B24F-F2A7-C878FA607606}"/>
                  </a:ext>
                </a:extLst>
              </p:cNvPr>
              <p:cNvSpPr/>
              <p:nvPr/>
            </p:nvSpPr>
            <p:spPr>
              <a:xfrm>
                <a:off x="968828" y="789214"/>
                <a:ext cx="370115" cy="37011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6" name="フローチャート: 論理積ゲート 45">
                <a:extLst>
                  <a:ext uri="{FF2B5EF4-FFF2-40B4-BE49-F238E27FC236}">
                    <a16:creationId xmlns:a16="http://schemas.microsoft.com/office/drawing/2014/main" id="{A6F36EF1-A2F9-3FF7-ABE9-AEE3CD9F1C2E}"/>
                  </a:ext>
                </a:extLst>
              </p:cNvPr>
              <p:cNvSpPr/>
              <p:nvPr/>
            </p:nvSpPr>
            <p:spPr>
              <a:xfrm rot="16200000">
                <a:off x="987878" y="1020535"/>
                <a:ext cx="332013" cy="609600"/>
              </a:xfrm>
              <a:prstGeom prst="flowChartDelay">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40" name="グループ化 39">
              <a:extLst>
                <a:ext uri="{FF2B5EF4-FFF2-40B4-BE49-F238E27FC236}">
                  <a16:creationId xmlns:a16="http://schemas.microsoft.com/office/drawing/2014/main" id="{4CC04CCE-BB8F-6762-5392-CBA609C1EECA}"/>
                </a:ext>
              </a:extLst>
            </p:cNvPr>
            <p:cNvGrpSpPr/>
            <p:nvPr/>
          </p:nvGrpSpPr>
          <p:grpSpPr>
            <a:xfrm>
              <a:off x="1129079" y="1638700"/>
              <a:ext cx="513706" cy="591678"/>
              <a:chOff x="849085" y="789214"/>
              <a:chExt cx="609600" cy="702127"/>
            </a:xfrm>
            <a:solidFill>
              <a:schemeClr val="bg1">
                <a:lumMod val="50000"/>
              </a:schemeClr>
            </a:solidFill>
          </p:grpSpPr>
          <p:sp>
            <p:nvSpPr>
              <p:cNvPr id="43" name="楕円 42">
                <a:extLst>
                  <a:ext uri="{FF2B5EF4-FFF2-40B4-BE49-F238E27FC236}">
                    <a16:creationId xmlns:a16="http://schemas.microsoft.com/office/drawing/2014/main" id="{7D6D1726-053A-38E1-62EE-C9574735AD0F}"/>
                  </a:ext>
                </a:extLst>
              </p:cNvPr>
              <p:cNvSpPr/>
              <p:nvPr/>
            </p:nvSpPr>
            <p:spPr>
              <a:xfrm>
                <a:off x="968828" y="789214"/>
                <a:ext cx="370115" cy="37011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4" name="フローチャート: 論理積ゲート 43">
                <a:extLst>
                  <a:ext uri="{FF2B5EF4-FFF2-40B4-BE49-F238E27FC236}">
                    <a16:creationId xmlns:a16="http://schemas.microsoft.com/office/drawing/2014/main" id="{DD78C365-9263-7ABA-C553-42DB161785DE}"/>
                  </a:ext>
                </a:extLst>
              </p:cNvPr>
              <p:cNvSpPr/>
              <p:nvPr/>
            </p:nvSpPr>
            <p:spPr>
              <a:xfrm rot="16200000">
                <a:off x="987878" y="1020535"/>
                <a:ext cx="332013" cy="609600"/>
              </a:xfrm>
              <a:prstGeom prst="flowChartDelay">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41" name="テキスト ボックス 40">
              <a:extLst>
                <a:ext uri="{FF2B5EF4-FFF2-40B4-BE49-F238E27FC236}">
                  <a16:creationId xmlns:a16="http://schemas.microsoft.com/office/drawing/2014/main" id="{4253B407-0EE2-39B7-E676-12108A043723}"/>
                </a:ext>
              </a:extLst>
            </p:cNvPr>
            <p:cNvSpPr txBox="1"/>
            <p:nvPr/>
          </p:nvSpPr>
          <p:spPr>
            <a:xfrm>
              <a:off x="1793227" y="1715236"/>
              <a:ext cx="1800000" cy="246221"/>
            </a:xfrm>
            <a:prstGeom prst="rect">
              <a:avLst/>
            </a:prstGeom>
            <a:noFill/>
          </p:spPr>
          <p:txBody>
            <a:bodyPr wrap="square" rtlCol="0">
              <a:spAutoFit/>
            </a:bodyPr>
            <a:lstStyle/>
            <a:p>
              <a:r>
                <a:rPr kumimoji="1" lang="ja-JP" altLang="en-US" sz="1000" dirty="0">
                  <a:latin typeface="Meiryo UI" panose="020B0604030504040204" pitchFamily="50" charset="-128"/>
                  <a:ea typeface="Meiryo UI" panose="020B0604030504040204" pitchFamily="50" charset="-128"/>
                </a:rPr>
                <a:t>名前：</a:t>
              </a:r>
              <a:endParaRPr kumimoji="1" lang="en-US" altLang="ja-JP" sz="1000" dirty="0">
                <a:latin typeface="Meiryo UI" panose="020B0604030504040204" pitchFamily="50" charset="-128"/>
                <a:ea typeface="Meiryo UI" panose="020B0604030504040204" pitchFamily="50" charset="-128"/>
              </a:endParaRPr>
            </a:p>
          </p:txBody>
        </p:sp>
        <p:sp>
          <p:nvSpPr>
            <p:cNvPr id="42" name="テキスト ボックス 41">
              <a:extLst>
                <a:ext uri="{FF2B5EF4-FFF2-40B4-BE49-F238E27FC236}">
                  <a16:creationId xmlns:a16="http://schemas.microsoft.com/office/drawing/2014/main" id="{EA4DE36A-D36B-46A9-C1A2-028F47C59FC4}"/>
                </a:ext>
              </a:extLst>
            </p:cNvPr>
            <p:cNvSpPr txBox="1"/>
            <p:nvPr/>
          </p:nvSpPr>
          <p:spPr>
            <a:xfrm>
              <a:off x="1793227" y="1998881"/>
              <a:ext cx="708673" cy="246221"/>
            </a:xfrm>
            <a:prstGeom prst="rect">
              <a:avLst/>
            </a:prstGeom>
            <a:noFill/>
          </p:spPr>
          <p:txBody>
            <a:bodyPr wrap="square" rtlCol="0">
              <a:spAutoFit/>
            </a:bodyPr>
            <a:lstStyle/>
            <a:p>
              <a:r>
                <a:rPr kumimoji="1" lang="ja-JP" altLang="en-US" sz="1000" dirty="0">
                  <a:latin typeface="Meiryo UI" panose="020B0604030504040204" pitchFamily="50" charset="-128"/>
                  <a:ea typeface="Meiryo UI" panose="020B0604030504040204" pitchFamily="50" charset="-128"/>
                </a:rPr>
                <a:t>設定：</a:t>
              </a:r>
              <a:endParaRPr kumimoji="1" lang="en-US" altLang="ja-JP" sz="1000" dirty="0">
                <a:latin typeface="Meiryo UI" panose="020B0604030504040204" pitchFamily="50" charset="-128"/>
                <a:ea typeface="Meiryo UI" panose="020B0604030504040204" pitchFamily="50" charset="-128"/>
              </a:endParaRPr>
            </a:p>
          </p:txBody>
        </p:sp>
      </p:grpSp>
      <p:grpSp>
        <p:nvGrpSpPr>
          <p:cNvPr id="47" name="グループ化 46">
            <a:extLst>
              <a:ext uri="{FF2B5EF4-FFF2-40B4-BE49-F238E27FC236}">
                <a16:creationId xmlns:a16="http://schemas.microsoft.com/office/drawing/2014/main" id="{FD1668FF-AE1E-9E58-8729-3309AEE29152}"/>
              </a:ext>
            </a:extLst>
          </p:cNvPr>
          <p:cNvGrpSpPr/>
          <p:nvPr userDrawn="1"/>
        </p:nvGrpSpPr>
        <p:grpSpPr>
          <a:xfrm>
            <a:off x="5002579" y="1638700"/>
            <a:ext cx="2464148" cy="625648"/>
            <a:chOff x="1129079" y="1638700"/>
            <a:chExt cx="2464148" cy="625648"/>
          </a:xfrm>
        </p:grpSpPr>
        <p:grpSp>
          <p:nvGrpSpPr>
            <p:cNvPr id="48" name="グループ化 47">
              <a:extLst>
                <a:ext uri="{FF2B5EF4-FFF2-40B4-BE49-F238E27FC236}">
                  <a16:creationId xmlns:a16="http://schemas.microsoft.com/office/drawing/2014/main" id="{BB3F8403-1B79-7DAA-C0D9-D18664BB3894}"/>
                </a:ext>
              </a:extLst>
            </p:cNvPr>
            <p:cNvGrpSpPr/>
            <p:nvPr/>
          </p:nvGrpSpPr>
          <p:grpSpPr>
            <a:xfrm>
              <a:off x="1129079" y="1672670"/>
              <a:ext cx="513706" cy="591678"/>
              <a:chOff x="849085" y="789214"/>
              <a:chExt cx="609600" cy="702127"/>
            </a:xfrm>
            <a:solidFill>
              <a:schemeClr val="bg1">
                <a:lumMod val="50000"/>
              </a:schemeClr>
            </a:solidFill>
          </p:grpSpPr>
          <p:sp>
            <p:nvSpPr>
              <p:cNvPr id="54" name="楕円 53">
                <a:extLst>
                  <a:ext uri="{FF2B5EF4-FFF2-40B4-BE49-F238E27FC236}">
                    <a16:creationId xmlns:a16="http://schemas.microsoft.com/office/drawing/2014/main" id="{BA6CAC22-7980-4B2C-EB66-1D4AF1EDF284}"/>
                  </a:ext>
                </a:extLst>
              </p:cNvPr>
              <p:cNvSpPr/>
              <p:nvPr/>
            </p:nvSpPr>
            <p:spPr>
              <a:xfrm>
                <a:off x="968828" y="789214"/>
                <a:ext cx="370115" cy="37011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5" name="フローチャート: 論理積ゲート 54">
                <a:extLst>
                  <a:ext uri="{FF2B5EF4-FFF2-40B4-BE49-F238E27FC236}">
                    <a16:creationId xmlns:a16="http://schemas.microsoft.com/office/drawing/2014/main" id="{585FFD85-4DD2-65CB-4737-931B0DEF3C16}"/>
                  </a:ext>
                </a:extLst>
              </p:cNvPr>
              <p:cNvSpPr/>
              <p:nvPr/>
            </p:nvSpPr>
            <p:spPr>
              <a:xfrm rot="16200000">
                <a:off x="987878" y="1020535"/>
                <a:ext cx="332013" cy="609600"/>
              </a:xfrm>
              <a:prstGeom prst="flowChartDelay">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49" name="グループ化 48">
              <a:extLst>
                <a:ext uri="{FF2B5EF4-FFF2-40B4-BE49-F238E27FC236}">
                  <a16:creationId xmlns:a16="http://schemas.microsoft.com/office/drawing/2014/main" id="{8614E706-BF81-05BB-9405-EC59D3C31682}"/>
                </a:ext>
              </a:extLst>
            </p:cNvPr>
            <p:cNvGrpSpPr/>
            <p:nvPr/>
          </p:nvGrpSpPr>
          <p:grpSpPr>
            <a:xfrm>
              <a:off x="1129079" y="1638700"/>
              <a:ext cx="513706" cy="591678"/>
              <a:chOff x="849085" y="789214"/>
              <a:chExt cx="609600" cy="702127"/>
            </a:xfrm>
            <a:solidFill>
              <a:schemeClr val="bg1">
                <a:lumMod val="50000"/>
              </a:schemeClr>
            </a:solidFill>
          </p:grpSpPr>
          <p:sp>
            <p:nvSpPr>
              <p:cNvPr id="52" name="楕円 51">
                <a:extLst>
                  <a:ext uri="{FF2B5EF4-FFF2-40B4-BE49-F238E27FC236}">
                    <a16:creationId xmlns:a16="http://schemas.microsoft.com/office/drawing/2014/main" id="{D06C3342-52E9-3264-A6C6-059EA0C94FEA}"/>
                  </a:ext>
                </a:extLst>
              </p:cNvPr>
              <p:cNvSpPr/>
              <p:nvPr/>
            </p:nvSpPr>
            <p:spPr>
              <a:xfrm>
                <a:off x="968828" y="789214"/>
                <a:ext cx="370115" cy="37011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3" name="フローチャート: 論理積ゲート 52">
                <a:extLst>
                  <a:ext uri="{FF2B5EF4-FFF2-40B4-BE49-F238E27FC236}">
                    <a16:creationId xmlns:a16="http://schemas.microsoft.com/office/drawing/2014/main" id="{7692EC67-8480-309B-2720-408A61984E75}"/>
                  </a:ext>
                </a:extLst>
              </p:cNvPr>
              <p:cNvSpPr/>
              <p:nvPr/>
            </p:nvSpPr>
            <p:spPr>
              <a:xfrm rot="16200000">
                <a:off x="987878" y="1020535"/>
                <a:ext cx="332013" cy="609600"/>
              </a:xfrm>
              <a:prstGeom prst="flowChartDelay">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50" name="テキスト ボックス 49">
              <a:extLst>
                <a:ext uri="{FF2B5EF4-FFF2-40B4-BE49-F238E27FC236}">
                  <a16:creationId xmlns:a16="http://schemas.microsoft.com/office/drawing/2014/main" id="{77797D23-89F7-16A0-704B-1EE0F025ED03}"/>
                </a:ext>
              </a:extLst>
            </p:cNvPr>
            <p:cNvSpPr txBox="1"/>
            <p:nvPr/>
          </p:nvSpPr>
          <p:spPr>
            <a:xfrm>
              <a:off x="1793227" y="1715236"/>
              <a:ext cx="1800000" cy="246221"/>
            </a:xfrm>
            <a:prstGeom prst="rect">
              <a:avLst/>
            </a:prstGeom>
            <a:noFill/>
          </p:spPr>
          <p:txBody>
            <a:bodyPr wrap="square" rtlCol="0">
              <a:spAutoFit/>
            </a:bodyPr>
            <a:lstStyle/>
            <a:p>
              <a:r>
                <a:rPr kumimoji="1" lang="ja-JP" altLang="en-US" sz="1000" dirty="0">
                  <a:latin typeface="Meiryo UI" panose="020B0604030504040204" pitchFamily="50" charset="-128"/>
                  <a:ea typeface="Meiryo UI" panose="020B0604030504040204" pitchFamily="50" charset="-128"/>
                </a:rPr>
                <a:t>名前：</a:t>
              </a:r>
              <a:endParaRPr kumimoji="1" lang="en-US" altLang="ja-JP" sz="1000" dirty="0">
                <a:latin typeface="Meiryo UI" panose="020B0604030504040204" pitchFamily="50" charset="-128"/>
                <a:ea typeface="Meiryo UI" panose="020B0604030504040204" pitchFamily="50" charset="-128"/>
              </a:endParaRPr>
            </a:p>
          </p:txBody>
        </p:sp>
        <p:sp>
          <p:nvSpPr>
            <p:cNvPr id="51" name="テキスト ボックス 50">
              <a:extLst>
                <a:ext uri="{FF2B5EF4-FFF2-40B4-BE49-F238E27FC236}">
                  <a16:creationId xmlns:a16="http://schemas.microsoft.com/office/drawing/2014/main" id="{1212D7E1-83ED-F161-4972-B6DD80D9D95E}"/>
                </a:ext>
              </a:extLst>
            </p:cNvPr>
            <p:cNvSpPr txBox="1"/>
            <p:nvPr/>
          </p:nvSpPr>
          <p:spPr>
            <a:xfrm>
              <a:off x="1793227" y="1998881"/>
              <a:ext cx="708673" cy="246221"/>
            </a:xfrm>
            <a:prstGeom prst="rect">
              <a:avLst/>
            </a:prstGeom>
            <a:noFill/>
          </p:spPr>
          <p:txBody>
            <a:bodyPr wrap="square" rtlCol="0">
              <a:spAutoFit/>
            </a:bodyPr>
            <a:lstStyle/>
            <a:p>
              <a:r>
                <a:rPr kumimoji="1" lang="ja-JP" altLang="en-US" sz="1000" dirty="0">
                  <a:latin typeface="Meiryo UI" panose="020B0604030504040204" pitchFamily="50" charset="-128"/>
                  <a:ea typeface="Meiryo UI" panose="020B0604030504040204" pitchFamily="50" charset="-128"/>
                </a:rPr>
                <a:t>設定：</a:t>
              </a:r>
              <a:endParaRPr kumimoji="1" lang="en-US" altLang="ja-JP" sz="1000" dirty="0">
                <a:latin typeface="Meiryo UI" panose="020B0604030504040204" pitchFamily="50" charset="-128"/>
                <a:ea typeface="Meiryo UI" panose="020B0604030504040204" pitchFamily="50" charset="-128"/>
              </a:endParaRPr>
            </a:p>
          </p:txBody>
        </p:sp>
      </p:grpSp>
      <p:grpSp>
        <p:nvGrpSpPr>
          <p:cNvPr id="56" name="グループ化 55">
            <a:extLst>
              <a:ext uri="{FF2B5EF4-FFF2-40B4-BE49-F238E27FC236}">
                <a16:creationId xmlns:a16="http://schemas.microsoft.com/office/drawing/2014/main" id="{CDA368CF-E904-5BB6-1295-11613F82C7D6}"/>
              </a:ext>
            </a:extLst>
          </p:cNvPr>
          <p:cNvGrpSpPr/>
          <p:nvPr userDrawn="1"/>
        </p:nvGrpSpPr>
        <p:grpSpPr>
          <a:xfrm>
            <a:off x="5002579" y="3023000"/>
            <a:ext cx="2464148" cy="625648"/>
            <a:chOff x="1129079" y="1638700"/>
            <a:chExt cx="2464148" cy="625648"/>
          </a:xfrm>
        </p:grpSpPr>
        <p:grpSp>
          <p:nvGrpSpPr>
            <p:cNvPr id="57" name="グループ化 56">
              <a:extLst>
                <a:ext uri="{FF2B5EF4-FFF2-40B4-BE49-F238E27FC236}">
                  <a16:creationId xmlns:a16="http://schemas.microsoft.com/office/drawing/2014/main" id="{1C39C6B9-A3B9-9CF8-66EC-D9BC105B0F78}"/>
                </a:ext>
              </a:extLst>
            </p:cNvPr>
            <p:cNvGrpSpPr/>
            <p:nvPr/>
          </p:nvGrpSpPr>
          <p:grpSpPr>
            <a:xfrm>
              <a:off x="1129079" y="1672670"/>
              <a:ext cx="513706" cy="591678"/>
              <a:chOff x="849085" y="789214"/>
              <a:chExt cx="609600" cy="702127"/>
            </a:xfrm>
            <a:solidFill>
              <a:schemeClr val="bg1">
                <a:lumMod val="50000"/>
              </a:schemeClr>
            </a:solidFill>
          </p:grpSpPr>
          <p:sp>
            <p:nvSpPr>
              <p:cNvPr id="63" name="楕円 62">
                <a:extLst>
                  <a:ext uri="{FF2B5EF4-FFF2-40B4-BE49-F238E27FC236}">
                    <a16:creationId xmlns:a16="http://schemas.microsoft.com/office/drawing/2014/main" id="{A3168DD3-3BAC-D4F3-8A10-7ED25C6495A0}"/>
                  </a:ext>
                </a:extLst>
              </p:cNvPr>
              <p:cNvSpPr/>
              <p:nvPr/>
            </p:nvSpPr>
            <p:spPr>
              <a:xfrm>
                <a:off x="968828" y="789214"/>
                <a:ext cx="370115" cy="37011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4" name="フローチャート: 論理積ゲート 63">
                <a:extLst>
                  <a:ext uri="{FF2B5EF4-FFF2-40B4-BE49-F238E27FC236}">
                    <a16:creationId xmlns:a16="http://schemas.microsoft.com/office/drawing/2014/main" id="{2EB489B4-D13C-6626-0D98-884938A73A32}"/>
                  </a:ext>
                </a:extLst>
              </p:cNvPr>
              <p:cNvSpPr/>
              <p:nvPr/>
            </p:nvSpPr>
            <p:spPr>
              <a:xfrm rot="16200000">
                <a:off x="987878" y="1020535"/>
                <a:ext cx="332013" cy="609600"/>
              </a:xfrm>
              <a:prstGeom prst="flowChartDelay">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58" name="グループ化 57">
              <a:extLst>
                <a:ext uri="{FF2B5EF4-FFF2-40B4-BE49-F238E27FC236}">
                  <a16:creationId xmlns:a16="http://schemas.microsoft.com/office/drawing/2014/main" id="{59DADCAB-6849-F25E-E88D-756985E7AC13}"/>
                </a:ext>
              </a:extLst>
            </p:cNvPr>
            <p:cNvGrpSpPr/>
            <p:nvPr/>
          </p:nvGrpSpPr>
          <p:grpSpPr>
            <a:xfrm>
              <a:off x="1129079" y="1638700"/>
              <a:ext cx="513706" cy="591678"/>
              <a:chOff x="849085" y="789214"/>
              <a:chExt cx="609600" cy="702127"/>
            </a:xfrm>
            <a:solidFill>
              <a:schemeClr val="bg1">
                <a:lumMod val="50000"/>
              </a:schemeClr>
            </a:solidFill>
          </p:grpSpPr>
          <p:sp>
            <p:nvSpPr>
              <p:cNvPr id="61" name="楕円 60">
                <a:extLst>
                  <a:ext uri="{FF2B5EF4-FFF2-40B4-BE49-F238E27FC236}">
                    <a16:creationId xmlns:a16="http://schemas.microsoft.com/office/drawing/2014/main" id="{6FC23C9A-059A-19B3-E8DD-28EBE94B1784}"/>
                  </a:ext>
                </a:extLst>
              </p:cNvPr>
              <p:cNvSpPr/>
              <p:nvPr/>
            </p:nvSpPr>
            <p:spPr>
              <a:xfrm>
                <a:off x="968828" y="789214"/>
                <a:ext cx="370115" cy="37011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2" name="フローチャート: 論理積ゲート 61">
                <a:extLst>
                  <a:ext uri="{FF2B5EF4-FFF2-40B4-BE49-F238E27FC236}">
                    <a16:creationId xmlns:a16="http://schemas.microsoft.com/office/drawing/2014/main" id="{76274C64-BA77-B660-120B-BEE6C267BD92}"/>
                  </a:ext>
                </a:extLst>
              </p:cNvPr>
              <p:cNvSpPr/>
              <p:nvPr/>
            </p:nvSpPr>
            <p:spPr>
              <a:xfrm rot="16200000">
                <a:off x="987878" y="1020535"/>
                <a:ext cx="332013" cy="609600"/>
              </a:xfrm>
              <a:prstGeom prst="flowChartDelay">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59" name="テキスト ボックス 58">
              <a:extLst>
                <a:ext uri="{FF2B5EF4-FFF2-40B4-BE49-F238E27FC236}">
                  <a16:creationId xmlns:a16="http://schemas.microsoft.com/office/drawing/2014/main" id="{4C2AD679-5084-E129-05B8-828D68092235}"/>
                </a:ext>
              </a:extLst>
            </p:cNvPr>
            <p:cNvSpPr txBox="1"/>
            <p:nvPr/>
          </p:nvSpPr>
          <p:spPr>
            <a:xfrm>
              <a:off x="1793227" y="1715236"/>
              <a:ext cx="1800000" cy="246221"/>
            </a:xfrm>
            <a:prstGeom prst="rect">
              <a:avLst/>
            </a:prstGeom>
            <a:noFill/>
          </p:spPr>
          <p:txBody>
            <a:bodyPr wrap="square" rtlCol="0">
              <a:spAutoFit/>
            </a:bodyPr>
            <a:lstStyle/>
            <a:p>
              <a:r>
                <a:rPr kumimoji="1" lang="ja-JP" altLang="en-US" sz="1000" dirty="0">
                  <a:latin typeface="Meiryo UI" panose="020B0604030504040204" pitchFamily="50" charset="-128"/>
                  <a:ea typeface="Meiryo UI" panose="020B0604030504040204" pitchFamily="50" charset="-128"/>
                </a:rPr>
                <a:t>名前：</a:t>
              </a:r>
              <a:endParaRPr kumimoji="1" lang="en-US" altLang="ja-JP" sz="1000" dirty="0">
                <a:latin typeface="Meiryo UI" panose="020B0604030504040204" pitchFamily="50" charset="-128"/>
                <a:ea typeface="Meiryo UI" panose="020B0604030504040204" pitchFamily="50" charset="-128"/>
              </a:endParaRPr>
            </a:p>
          </p:txBody>
        </p:sp>
        <p:sp>
          <p:nvSpPr>
            <p:cNvPr id="60" name="テキスト ボックス 59">
              <a:extLst>
                <a:ext uri="{FF2B5EF4-FFF2-40B4-BE49-F238E27FC236}">
                  <a16:creationId xmlns:a16="http://schemas.microsoft.com/office/drawing/2014/main" id="{180A4DB2-82BB-4ABD-9178-FB985371C76D}"/>
                </a:ext>
              </a:extLst>
            </p:cNvPr>
            <p:cNvSpPr txBox="1"/>
            <p:nvPr/>
          </p:nvSpPr>
          <p:spPr>
            <a:xfrm>
              <a:off x="1793227" y="1998881"/>
              <a:ext cx="708673" cy="246221"/>
            </a:xfrm>
            <a:prstGeom prst="rect">
              <a:avLst/>
            </a:prstGeom>
            <a:noFill/>
          </p:spPr>
          <p:txBody>
            <a:bodyPr wrap="square" rtlCol="0">
              <a:spAutoFit/>
            </a:bodyPr>
            <a:lstStyle/>
            <a:p>
              <a:r>
                <a:rPr kumimoji="1" lang="ja-JP" altLang="en-US" sz="1000" dirty="0">
                  <a:latin typeface="Meiryo UI" panose="020B0604030504040204" pitchFamily="50" charset="-128"/>
                  <a:ea typeface="Meiryo UI" panose="020B0604030504040204" pitchFamily="50" charset="-128"/>
                </a:rPr>
                <a:t>設定：</a:t>
              </a:r>
              <a:endParaRPr kumimoji="1" lang="en-US" altLang="ja-JP" sz="1000" dirty="0">
                <a:latin typeface="Meiryo UI" panose="020B0604030504040204" pitchFamily="50" charset="-128"/>
                <a:ea typeface="Meiryo UI" panose="020B0604030504040204" pitchFamily="50" charset="-128"/>
              </a:endParaRPr>
            </a:p>
          </p:txBody>
        </p:sp>
      </p:grpSp>
      <p:grpSp>
        <p:nvGrpSpPr>
          <p:cNvPr id="65" name="グループ化 64">
            <a:extLst>
              <a:ext uri="{FF2B5EF4-FFF2-40B4-BE49-F238E27FC236}">
                <a16:creationId xmlns:a16="http://schemas.microsoft.com/office/drawing/2014/main" id="{FBA80E5B-7AF1-0556-C8E6-745613FE8412}"/>
              </a:ext>
            </a:extLst>
          </p:cNvPr>
          <p:cNvGrpSpPr/>
          <p:nvPr userDrawn="1"/>
        </p:nvGrpSpPr>
        <p:grpSpPr>
          <a:xfrm>
            <a:off x="5002579" y="4407300"/>
            <a:ext cx="2464148" cy="625648"/>
            <a:chOff x="1129079" y="1638700"/>
            <a:chExt cx="2464148" cy="625648"/>
          </a:xfrm>
        </p:grpSpPr>
        <p:grpSp>
          <p:nvGrpSpPr>
            <p:cNvPr id="66" name="グループ化 65">
              <a:extLst>
                <a:ext uri="{FF2B5EF4-FFF2-40B4-BE49-F238E27FC236}">
                  <a16:creationId xmlns:a16="http://schemas.microsoft.com/office/drawing/2014/main" id="{EAC1C03E-0C68-105F-5836-24AA289BD391}"/>
                </a:ext>
              </a:extLst>
            </p:cNvPr>
            <p:cNvGrpSpPr/>
            <p:nvPr/>
          </p:nvGrpSpPr>
          <p:grpSpPr>
            <a:xfrm>
              <a:off x="1129079" y="1672670"/>
              <a:ext cx="513706" cy="591678"/>
              <a:chOff x="849085" y="789214"/>
              <a:chExt cx="609600" cy="702127"/>
            </a:xfrm>
            <a:solidFill>
              <a:schemeClr val="bg1">
                <a:lumMod val="50000"/>
              </a:schemeClr>
            </a:solidFill>
          </p:grpSpPr>
          <p:sp>
            <p:nvSpPr>
              <p:cNvPr id="72" name="楕円 71">
                <a:extLst>
                  <a:ext uri="{FF2B5EF4-FFF2-40B4-BE49-F238E27FC236}">
                    <a16:creationId xmlns:a16="http://schemas.microsoft.com/office/drawing/2014/main" id="{F6068943-262B-E95B-09D4-B094D6854DAA}"/>
                  </a:ext>
                </a:extLst>
              </p:cNvPr>
              <p:cNvSpPr/>
              <p:nvPr/>
            </p:nvSpPr>
            <p:spPr>
              <a:xfrm>
                <a:off x="968828" y="789214"/>
                <a:ext cx="370115" cy="37011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3" name="フローチャート: 論理積ゲート 72">
                <a:extLst>
                  <a:ext uri="{FF2B5EF4-FFF2-40B4-BE49-F238E27FC236}">
                    <a16:creationId xmlns:a16="http://schemas.microsoft.com/office/drawing/2014/main" id="{EFC4D8A0-BE4A-B287-AC1C-3BC750A60A6A}"/>
                  </a:ext>
                </a:extLst>
              </p:cNvPr>
              <p:cNvSpPr/>
              <p:nvPr/>
            </p:nvSpPr>
            <p:spPr>
              <a:xfrm rot="16200000">
                <a:off x="987878" y="1020535"/>
                <a:ext cx="332013" cy="609600"/>
              </a:xfrm>
              <a:prstGeom prst="flowChartDelay">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67" name="グループ化 66">
              <a:extLst>
                <a:ext uri="{FF2B5EF4-FFF2-40B4-BE49-F238E27FC236}">
                  <a16:creationId xmlns:a16="http://schemas.microsoft.com/office/drawing/2014/main" id="{AE956BCC-3B03-3096-8CE1-94D70C1C1B88}"/>
                </a:ext>
              </a:extLst>
            </p:cNvPr>
            <p:cNvGrpSpPr/>
            <p:nvPr/>
          </p:nvGrpSpPr>
          <p:grpSpPr>
            <a:xfrm>
              <a:off x="1129079" y="1638700"/>
              <a:ext cx="513706" cy="591678"/>
              <a:chOff x="849085" y="789214"/>
              <a:chExt cx="609600" cy="702127"/>
            </a:xfrm>
            <a:solidFill>
              <a:schemeClr val="bg1">
                <a:lumMod val="50000"/>
              </a:schemeClr>
            </a:solidFill>
          </p:grpSpPr>
          <p:sp>
            <p:nvSpPr>
              <p:cNvPr id="70" name="楕円 69">
                <a:extLst>
                  <a:ext uri="{FF2B5EF4-FFF2-40B4-BE49-F238E27FC236}">
                    <a16:creationId xmlns:a16="http://schemas.microsoft.com/office/drawing/2014/main" id="{12D91374-4662-50DB-6D45-6D9F252CCF1C}"/>
                  </a:ext>
                </a:extLst>
              </p:cNvPr>
              <p:cNvSpPr/>
              <p:nvPr/>
            </p:nvSpPr>
            <p:spPr>
              <a:xfrm>
                <a:off x="968828" y="789214"/>
                <a:ext cx="370115" cy="37011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1" name="フローチャート: 論理積ゲート 70">
                <a:extLst>
                  <a:ext uri="{FF2B5EF4-FFF2-40B4-BE49-F238E27FC236}">
                    <a16:creationId xmlns:a16="http://schemas.microsoft.com/office/drawing/2014/main" id="{1D167B03-C4D7-0954-7CDB-8BB9CE8A1E9B}"/>
                  </a:ext>
                </a:extLst>
              </p:cNvPr>
              <p:cNvSpPr/>
              <p:nvPr/>
            </p:nvSpPr>
            <p:spPr>
              <a:xfrm rot="16200000">
                <a:off x="987878" y="1020535"/>
                <a:ext cx="332013" cy="609600"/>
              </a:xfrm>
              <a:prstGeom prst="flowChartDelay">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68" name="テキスト ボックス 67">
              <a:extLst>
                <a:ext uri="{FF2B5EF4-FFF2-40B4-BE49-F238E27FC236}">
                  <a16:creationId xmlns:a16="http://schemas.microsoft.com/office/drawing/2014/main" id="{CCD8AAD9-68FE-9689-201B-69FD189A1722}"/>
                </a:ext>
              </a:extLst>
            </p:cNvPr>
            <p:cNvSpPr txBox="1"/>
            <p:nvPr/>
          </p:nvSpPr>
          <p:spPr>
            <a:xfrm>
              <a:off x="1793227" y="1715236"/>
              <a:ext cx="1800000" cy="246221"/>
            </a:xfrm>
            <a:prstGeom prst="rect">
              <a:avLst/>
            </a:prstGeom>
            <a:noFill/>
          </p:spPr>
          <p:txBody>
            <a:bodyPr wrap="square" rtlCol="0">
              <a:spAutoFit/>
            </a:bodyPr>
            <a:lstStyle/>
            <a:p>
              <a:r>
                <a:rPr kumimoji="1" lang="ja-JP" altLang="en-US" sz="1000" dirty="0">
                  <a:latin typeface="Meiryo UI" panose="020B0604030504040204" pitchFamily="50" charset="-128"/>
                  <a:ea typeface="Meiryo UI" panose="020B0604030504040204" pitchFamily="50" charset="-128"/>
                </a:rPr>
                <a:t>名前：</a:t>
              </a:r>
              <a:endParaRPr kumimoji="1" lang="en-US" altLang="ja-JP" sz="1000" dirty="0">
                <a:latin typeface="Meiryo UI" panose="020B0604030504040204" pitchFamily="50" charset="-128"/>
                <a:ea typeface="Meiryo UI" panose="020B0604030504040204" pitchFamily="50" charset="-128"/>
              </a:endParaRPr>
            </a:p>
          </p:txBody>
        </p:sp>
        <p:sp>
          <p:nvSpPr>
            <p:cNvPr id="69" name="テキスト ボックス 68">
              <a:extLst>
                <a:ext uri="{FF2B5EF4-FFF2-40B4-BE49-F238E27FC236}">
                  <a16:creationId xmlns:a16="http://schemas.microsoft.com/office/drawing/2014/main" id="{C9A215A2-CD19-5E32-79FF-D48F8C81AD5B}"/>
                </a:ext>
              </a:extLst>
            </p:cNvPr>
            <p:cNvSpPr txBox="1"/>
            <p:nvPr/>
          </p:nvSpPr>
          <p:spPr>
            <a:xfrm>
              <a:off x="1793227" y="1998881"/>
              <a:ext cx="708673" cy="246221"/>
            </a:xfrm>
            <a:prstGeom prst="rect">
              <a:avLst/>
            </a:prstGeom>
            <a:noFill/>
          </p:spPr>
          <p:txBody>
            <a:bodyPr wrap="square" rtlCol="0">
              <a:spAutoFit/>
            </a:bodyPr>
            <a:lstStyle/>
            <a:p>
              <a:r>
                <a:rPr kumimoji="1" lang="ja-JP" altLang="en-US" sz="1000" dirty="0">
                  <a:latin typeface="Meiryo UI" panose="020B0604030504040204" pitchFamily="50" charset="-128"/>
                  <a:ea typeface="Meiryo UI" panose="020B0604030504040204" pitchFamily="50" charset="-128"/>
                </a:rPr>
                <a:t>設定：</a:t>
              </a:r>
              <a:endParaRPr kumimoji="1" lang="en-US" altLang="ja-JP" sz="1000" dirty="0">
                <a:latin typeface="Meiryo UI" panose="020B0604030504040204" pitchFamily="50" charset="-128"/>
                <a:ea typeface="Meiryo UI" panose="020B0604030504040204" pitchFamily="50" charset="-128"/>
              </a:endParaRPr>
            </a:p>
          </p:txBody>
        </p:sp>
      </p:grpSp>
      <p:sp>
        <p:nvSpPr>
          <p:cNvPr id="74" name="四角形: 角を丸くする 73">
            <a:extLst>
              <a:ext uri="{FF2B5EF4-FFF2-40B4-BE49-F238E27FC236}">
                <a16:creationId xmlns:a16="http://schemas.microsoft.com/office/drawing/2014/main" id="{57D302A0-59FD-36C3-B7F4-2827EDAE6A4F}"/>
              </a:ext>
            </a:extLst>
          </p:cNvPr>
          <p:cNvSpPr/>
          <p:nvPr userDrawn="1"/>
        </p:nvSpPr>
        <p:spPr>
          <a:xfrm>
            <a:off x="393700" y="1803400"/>
            <a:ext cx="647700" cy="304800"/>
          </a:xfrm>
          <a:prstGeom prst="roundRect">
            <a:avLst/>
          </a:prstGeom>
          <a:noFill/>
          <a:ln>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000" dirty="0">
                <a:solidFill>
                  <a:schemeClr val="tx1"/>
                </a:solidFill>
                <a:latin typeface="Meiryo UI" panose="020B0604030504040204" pitchFamily="50" charset="-128"/>
                <a:ea typeface="Meiryo UI" panose="020B0604030504040204" pitchFamily="50" charset="-128"/>
              </a:rPr>
              <a:t>主人公</a:t>
            </a:r>
          </a:p>
        </p:txBody>
      </p:sp>
    </p:spTree>
    <p:extLst>
      <p:ext uri="{BB962C8B-B14F-4D97-AF65-F5344CB8AC3E}">
        <p14:creationId xmlns:p14="http://schemas.microsoft.com/office/powerpoint/2010/main" val="29192897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81038" y="1825625"/>
            <a:ext cx="421005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5014913" y="1825625"/>
            <a:ext cx="421005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472B47F6-6CF8-4E2C-B498-EEB39546DA4D}" type="datetimeFigureOut">
              <a:rPr kumimoji="1" lang="ja-JP" altLang="en-US" smtClean="0"/>
              <a:t>2023/7/2</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C08C351C-F565-424C-BAAF-CC6DC07D2BEE}" type="slidenum">
              <a:rPr kumimoji="1" lang="ja-JP" altLang="en-US" smtClean="0"/>
              <a:t>‹#›</a:t>
            </a:fld>
            <a:endParaRPr kumimoji="1" lang="ja-JP" altLang="en-US"/>
          </a:p>
        </p:txBody>
      </p:sp>
      <p:sp>
        <p:nvSpPr>
          <p:cNvPr id="8" name="正方形/長方形 7">
            <a:extLst>
              <a:ext uri="{FF2B5EF4-FFF2-40B4-BE49-F238E27FC236}">
                <a16:creationId xmlns:a16="http://schemas.microsoft.com/office/drawing/2014/main" id="{5652E1C9-8066-A3EE-1B43-6AFCF15C17B2}"/>
              </a:ext>
            </a:extLst>
          </p:cNvPr>
          <p:cNvSpPr/>
          <p:nvPr userDrawn="1"/>
        </p:nvSpPr>
        <p:spPr>
          <a:xfrm>
            <a:off x="272143" y="185057"/>
            <a:ext cx="9405257" cy="381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dirty="0">
                <a:latin typeface="Meiryo UI" panose="020B0604030504040204" pitchFamily="50" charset="-128"/>
                <a:ea typeface="Meiryo UI" panose="020B0604030504040204" pitchFamily="50" charset="-128"/>
              </a:rPr>
              <a:t>場面設定とストーリー</a:t>
            </a:r>
          </a:p>
        </p:txBody>
      </p:sp>
      <p:sp>
        <p:nvSpPr>
          <p:cNvPr id="9" name="正方形/長方形 8">
            <a:extLst>
              <a:ext uri="{FF2B5EF4-FFF2-40B4-BE49-F238E27FC236}">
                <a16:creationId xmlns:a16="http://schemas.microsoft.com/office/drawing/2014/main" id="{B8EA7CAA-D42F-0153-AC58-791C0ECD9DBC}"/>
              </a:ext>
            </a:extLst>
          </p:cNvPr>
          <p:cNvSpPr/>
          <p:nvPr userDrawn="1"/>
        </p:nvSpPr>
        <p:spPr>
          <a:xfrm>
            <a:off x="272143" y="642257"/>
            <a:ext cx="9405257" cy="5707743"/>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四角形: 角を丸くする 9">
            <a:extLst>
              <a:ext uri="{FF2B5EF4-FFF2-40B4-BE49-F238E27FC236}">
                <a16:creationId xmlns:a16="http://schemas.microsoft.com/office/drawing/2014/main" id="{0CD82F41-A7B0-BEA5-E3AA-15E9F77BA14C}"/>
              </a:ext>
            </a:extLst>
          </p:cNvPr>
          <p:cNvSpPr/>
          <p:nvPr userDrawn="1"/>
        </p:nvSpPr>
        <p:spPr>
          <a:xfrm>
            <a:off x="8806543" y="163834"/>
            <a:ext cx="729342" cy="3810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dirty="0">
                <a:solidFill>
                  <a:srgbClr val="FF0000"/>
                </a:solidFill>
                <a:latin typeface="Meiryo UI" panose="020B0604030504040204" pitchFamily="50" charset="-128"/>
                <a:ea typeface="Meiryo UI" panose="020B0604030504040204" pitchFamily="50" charset="-128"/>
              </a:rPr>
              <a:t>必須</a:t>
            </a:r>
          </a:p>
        </p:txBody>
      </p:sp>
      <p:sp>
        <p:nvSpPr>
          <p:cNvPr id="11" name="テキスト ボックス 10">
            <a:extLst>
              <a:ext uri="{FF2B5EF4-FFF2-40B4-BE49-F238E27FC236}">
                <a16:creationId xmlns:a16="http://schemas.microsoft.com/office/drawing/2014/main" id="{BC16B052-3F73-E16B-4E65-2B9768BE74FD}"/>
              </a:ext>
            </a:extLst>
          </p:cNvPr>
          <p:cNvSpPr txBox="1"/>
          <p:nvPr userDrawn="1"/>
        </p:nvSpPr>
        <p:spPr>
          <a:xfrm>
            <a:off x="293914" y="6565677"/>
            <a:ext cx="9318171" cy="246221"/>
          </a:xfrm>
          <a:prstGeom prst="rect">
            <a:avLst/>
          </a:prstGeom>
          <a:noFill/>
        </p:spPr>
        <p:txBody>
          <a:bodyPr wrap="square" rtlCol="0">
            <a:spAutoFit/>
          </a:bodyPr>
          <a:lstStyle/>
          <a:p>
            <a:r>
              <a:rPr kumimoji="1" lang="en-US" altLang="ja-JP" sz="1000" dirty="0">
                <a:latin typeface="Meiryo UI" panose="020B0604030504040204" pitchFamily="50" charset="-128"/>
                <a:ea typeface="Meiryo UI" panose="020B0604030504040204" pitchFamily="50" charset="-128"/>
              </a:rPr>
              <a:t>※</a:t>
            </a:r>
            <a:r>
              <a:rPr kumimoji="1" lang="ja-JP" altLang="en-US" sz="1000" dirty="0">
                <a:latin typeface="Meiryo UI" panose="020B0604030504040204" pitchFamily="50" charset="-128"/>
                <a:ea typeface="Meiryo UI" panose="020B0604030504040204" pitchFamily="50" charset="-128"/>
              </a:rPr>
              <a:t>級数</a:t>
            </a:r>
            <a:r>
              <a:rPr kumimoji="1" lang="en-US" altLang="ja-JP" sz="1000" dirty="0">
                <a:latin typeface="Meiryo UI" panose="020B0604030504040204" pitchFamily="50" charset="-128"/>
                <a:ea typeface="Meiryo UI" panose="020B0604030504040204" pitchFamily="50" charset="-128"/>
              </a:rPr>
              <a:t>10</a:t>
            </a:r>
            <a:r>
              <a:rPr kumimoji="1" lang="ja-JP" altLang="en-US" sz="1000" dirty="0">
                <a:latin typeface="Meiryo UI" panose="020B0604030504040204" pitchFamily="50" charset="-128"/>
                <a:ea typeface="Meiryo UI" panose="020B0604030504040204" pitchFamily="50" charset="-128"/>
              </a:rPr>
              <a:t>～</a:t>
            </a:r>
            <a:r>
              <a:rPr kumimoji="1" lang="en-US" altLang="ja-JP" sz="1000" dirty="0">
                <a:latin typeface="Meiryo UI" panose="020B0604030504040204" pitchFamily="50" charset="-128"/>
                <a:ea typeface="Meiryo UI" panose="020B0604030504040204" pitchFamily="50" charset="-128"/>
              </a:rPr>
              <a:t>12</a:t>
            </a:r>
            <a:r>
              <a:rPr kumimoji="1" lang="ja-JP" altLang="en-US" sz="1000" dirty="0">
                <a:latin typeface="Meiryo UI" panose="020B0604030504040204" pitchFamily="50" charset="-128"/>
                <a:ea typeface="Meiryo UI" panose="020B0604030504040204" pitchFamily="50" charset="-128"/>
              </a:rPr>
              <a:t>ポイントのテキストで、</a:t>
            </a:r>
            <a:r>
              <a:rPr kumimoji="1" lang="en-US" altLang="ja-JP" sz="1000" dirty="0">
                <a:latin typeface="Meiryo UI" panose="020B0604030504040204" pitchFamily="50" charset="-128"/>
                <a:ea typeface="Meiryo UI" panose="020B0604030504040204" pitchFamily="50" charset="-128"/>
              </a:rPr>
              <a:t>1</a:t>
            </a:r>
            <a:r>
              <a:rPr kumimoji="1" lang="ja-JP" altLang="en-US" sz="1000" dirty="0">
                <a:latin typeface="Meiryo UI" panose="020B0604030504040204" pitchFamily="50" charset="-128"/>
                <a:ea typeface="Meiryo UI" panose="020B0604030504040204" pitchFamily="50" charset="-128"/>
              </a:rPr>
              <a:t>ページ以内に収めてください。</a:t>
            </a:r>
          </a:p>
        </p:txBody>
      </p:sp>
      <p:sp>
        <p:nvSpPr>
          <p:cNvPr id="12" name="テキスト ボックス 11">
            <a:extLst>
              <a:ext uri="{FF2B5EF4-FFF2-40B4-BE49-F238E27FC236}">
                <a16:creationId xmlns:a16="http://schemas.microsoft.com/office/drawing/2014/main" id="{DE3E06BB-6B6D-D414-6999-E9B819CAE2B0}"/>
              </a:ext>
            </a:extLst>
          </p:cNvPr>
          <p:cNvSpPr txBox="1"/>
          <p:nvPr userDrawn="1"/>
        </p:nvSpPr>
        <p:spPr>
          <a:xfrm>
            <a:off x="293914" y="6354751"/>
            <a:ext cx="9318171" cy="246221"/>
          </a:xfrm>
          <a:prstGeom prst="rect">
            <a:avLst/>
          </a:prstGeom>
          <a:noFill/>
        </p:spPr>
        <p:txBody>
          <a:bodyPr wrap="square" rtlCol="0">
            <a:spAutoFit/>
          </a:bodyPr>
          <a:lstStyle/>
          <a:p>
            <a:r>
              <a:rPr kumimoji="1" lang="en-US" altLang="ja-JP" sz="1000" dirty="0">
                <a:latin typeface="Meiryo UI" panose="020B0604030504040204" pitchFamily="50" charset="-128"/>
                <a:ea typeface="Meiryo UI" panose="020B0604030504040204" pitchFamily="50" charset="-128"/>
              </a:rPr>
              <a:t>※</a:t>
            </a:r>
            <a:r>
              <a:rPr kumimoji="1" lang="ja-JP" altLang="en-US" sz="1000" u="sng" dirty="0">
                <a:latin typeface="Meiryo UI" panose="020B0604030504040204" pitchFamily="50" charset="-128"/>
                <a:ea typeface="Meiryo UI" panose="020B0604030504040204" pitchFamily="50" charset="-128"/>
              </a:rPr>
              <a:t>場面は最大で</a:t>
            </a:r>
            <a:r>
              <a:rPr kumimoji="1" lang="en-US" altLang="ja-JP" sz="1000" u="sng" dirty="0">
                <a:latin typeface="Meiryo UI" panose="020B0604030504040204" pitchFamily="50" charset="-128"/>
                <a:ea typeface="Meiryo UI" panose="020B0604030504040204" pitchFamily="50" charset="-128"/>
              </a:rPr>
              <a:t>2</a:t>
            </a:r>
            <a:r>
              <a:rPr kumimoji="1" lang="ja-JP" altLang="en-US" sz="1000" u="sng" dirty="0">
                <a:latin typeface="Meiryo UI" panose="020B0604030504040204" pitchFamily="50" charset="-128"/>
                <a:ea typeface="Meiryo UI" panose="020B0604030504040204" pitchFamily="50" charset="-128"/>
              </a:rPr>
              <a:t>カ所まで</a:t>
            </a:r>
            <a:r>
              <a:rPr kumimoji="1" lang="ja-JP" altLang="en-US" sz="1000" dirty="0">
                <a:latin typeface="Meiryo UI" panose="020B0604030504040204" pitchFamily="50" charset="-128"/>
                <a:ea typeface="Meiryo UI" panose="020B0604030504040204" pitchFamily="50" charset="-128"/>
              </a:rPr>
              <a:t>としてください。（例：①会社の執務室、②喫茶店　等）</a:t>
            </a:r>
          </a:p>
        </p:txBody>
      </p:sp>
      <p:sp>
        <p:nvSpPr>
          <p:cNvPr id="13" name="テキスト ボックス 12">
            <a:extLst>
              <a:ext uri="{FF2B5EF4-FFF2-40B4-BE49-F238E27FC236}">
                <a16:creationId xmlns:a16="http://schemas.microsoft.com/office/drawing/2014/main" id="{DD768842-9545-BCF3-815B-8CCF04601DA0}"/>
              </a:ext>
            </a:extLst>
          </p:cNvPr>
          <p:cNvSpPr txBox="1"/>
          <p:nvPr userDrawn="1"/>
        </p:nvSpPr>
        <p:spPr>
          <a:xfrm>
            <a:off x="468084" y="753280"/>
            <a:ext cx="609601" cy="307777"/>
          </a:xfrm>
          <a:prstGeom prst="rect">
            <a:avLst/>
          </a:prstGeom>
          <a:noFill/>
        </p:spPr>
        <p:txBody>
          <a:bodyPr wrap="square" rtlCol="0">
            <a:spAutoFit/>
          </a:bodyPr>
          <a:lstStyle/>
          <a:p>
            <a:r>
              <a:rPr kumimoji="1" lang="ja-JP" altLang="en-US" sz="1400" dirty="0">
                <a:latin typeface="Meiryo UI" panose="020B0604030504040204" pitchFamily="50" charset="-128"/>
                <a:ea typeface="Meiryo UI" panose="020B0604030504040204" pitchFamily="50" charset="-128"/>
              </a:rPr>
              <a:t>例：</a:t>
            </a:r>
          </a:p>
        </p:txBody>
      </p:sp>
      <p:cxnSp>
        <p:nvCxnSpPr>
          <p:cNvPr id="14" name="直線コネクタ 13">
            <a:extLst>
              <a:ext uri="{FF2B5EF4-FFF2-40B4-BE49-F238E27FC236}">
                <a16:creationId xmlns:a16="http://schemas.microsoft.com/office/drawing/2014/main" id="{D409F5E7-68DE-A512-1248-8EE014A6A62D}"/>
              </a:ext>
            </a:extLst>
          </p:cNvPr>
          <p:cNvCxnSpPr/>
          <p:nvPr userDrawn="1"/>
        </p:nvCxnSpPr>
        <p:spPr>
          <a:xfrm>
            <a:off x="669471" y="1505078"/>
            <a:ext cx="8567057"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5" name="テキスト ボックス 14">
            <a:extLst>
              <a:ext uri="{FF2B5EF4-FFF2-40B4-BE49-F238E27FC236}">
                <a16:creationId xmlns:a16="http://schemas.microsoft.com/office/drawing/2014/main" id="{7B3BBF35-CCEF-5FC4-5319-E051262887FA}"/>
              </a:ext>
            </a:extLst>
          </p:cNvPr>
          <p:cNvSpPr txBox="1"/>
          <p:nvPr userDrawn="1"/>
        </p:nvSpPr>
        <p:spPr>
          <a:xfrm>
            <a:off x="1077685" y="799623"/>
            <a:ext cx="7620003" cy="646331"/>
          </a:xfrm>
          <a:prstGeom prst="rect">
            <a:avLst/>
          </a:prstGeom>
          <a:noFill/>
        </p:spPr>
        <p:txBody>
          <a:bodyPr wrap="square" rtlCol="0">
            <a:spAutoFit/>
          </a:bodyPr>
          <a:lstStyle/>
          <a:p>
            <a:r>
              <a:rPr kumimoji="1" lang="ja-JP" altLang="en-US" sz="1200" dirty="0">
                <a:solidFill>
                  <a:schemeClr val="bg1">
                    <a:lumMod val="50000"/>
                  </a:schemeClr>
                </a:solidFill>
                <a:latin typeface="Meiryo UI" panose="020B0604030504040204" pitchFamily="50" charset="-128"/>
                <a:ea typeface="Meiryo UI" panose="020B0604030504040204" pitchFamily="50" charset="-128"/>
              </a:rPr>
              <a:t>ミカの会社の執務室。配置換えでミカの部署に初めてナオヤが出社してくる。</a:t>
            </a:r>
            <a:endParaRPr kumimoji="1" lang="en-US" altLang="ja-JP" sz="1200" dirty="0">
              <a:solidFill>
                <a:schemeClr val="bg1">
                  <a:lumMod val="50000"/>
                </a:schemeClr>
              </a:solidFill>
              <a:latin typeface="Meiryo UI" panose="020B0604030504040204" pitchFamily="50" charset="-128"/>
              <a:ea typeface="Meiryo UI" panose="020B0604030504040204" pitchFamily="50" charset="-128"/>
            </a:endParaRPr>
          </a:p>
          <a:p>
            <a:r>
              <a:rPr kumimoji="1" lang="ja-JP" altLang="en-US" sz="1200" dirty="0">
                <a:solidFill>
                  <a:schemeClr val="bg1">
                    <a:lumMod val="50000"/>
                  </a:schemeClr>
                </a:solidFill>
                <a:latin typeface="Meiryo UI" panose="020B0604030504040204" pitchFamily="50" charset="-128"/>
                <a:ea typeface="Meiryo UI" panose="020B0604030504040204" pitchFamily="50" charset="-128"/>
              </a:rPr>
              <a:t>朝礼の自己紹介で海外事業部にいたことを知り、海外での仕事に興味のあったミカは話を聞くために声をかけようと決める。</a:t>
            </a:r>
            <a:endParaRPr kumimoji="1" lang="en-US" altLang="ja-JP" sz="1200" dirty="0">
              <a:solidFill>
                <a:schemeClr val="bg1">
                  <a:lumMod val="50000"/>
                </a:schemeClr>
              </a:solidFill>
              <a:latin typeface="Meiryo UI" panose="020B0604030504040204" pitchFamily="50" charset="-128"/>
              <a:ea typeface="Meiryo UI" panose="020B0604030504040204" pitchFamily="50" charset="-128"/>
            </a:endParaRPr>
          </a:p>
          <a:p>
            <a:r>
              <a:rPr kumimoji="1" lang="ja-JP" altLang="en-US" sz="1200" dirty="0">
                <a:solidFill>
                  <a:schemeClr val="bg1">
                    <a:lumMod val="50000"/>
                  </a:schemeClr>
                </a:solidFill>
                <a:latin typeface="Meiryo UI" panose="020B0604030504040204" pitchFamily="50" charset="-128"/>
                <a:ea typeface="Meiryo UI" panose="020B0604030504040204" pitchFamily="50" charset="-128"/>
              </a:rPr>
              <a:t>昼休み、廊下でナオヤを見かけたミカは近づこうとするが、何やら電話の相手とトラブルになっている様子でためらいを覚える。</a:t>
            </a:r>
            <a:endParaRPr kumimoji="1" lang="en-US" altLang="ja-JP" sz="1200" dirty="0">
              <a:solidFill>
                <a:schemeClr val="bg1">
                  <a:lumMod val="50000"/>
                </a:schemeClr>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5493646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82328" y="365127"/>
            <a:ext cx="8543925" cy="1325563"/>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682329" y="1681163"/>
            <a:ext cx="4190702"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82329" y="2505075"/>
            <a:ext cx="4190702"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5014913" y="1681163"/>
            <a:ext cx="4211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5014913" y="2505075"/>
            <a:ext cx="4211340"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472B47F6-6CF8-4E2C-B498-EEB39546DA4D}" type="datetimeFigureOut">
              <a:rPr kumimoji="1" lang="ja-JP" altLang="en-US" smtClean="0"/>
              <a:t>2023/7/2</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C08C351C-F565-424C-BAAF-CC6DC07D2BEE}" type="slidenum">
              <a:rPr kumimoji="1" lang="ja-JP" altLang="en-US" smtClean="0"/>
              <a:t>‹#›</a:t>
            </a:fld>
            <a:endParaRPr kumimoji="1" lang="ja-JP" altLang="en-US"/>
          </a:p>
        </p:txBody>
      </p:sp>
      <p:sp>
        <p:nvSpPr>
          <p:cNvPr id="10" name="正方形/長方形 9">
            <a:extLst>
              <a:ext uri="{FF2B5EF4-FFF2-40B4-BE49-F238E27FC236}">
                <a16:creationId xmlns:a16="http://schemas.microsoft.com/office/drawing/2014/main" id="{29C3F1C9-8CD8-D53B-2272-B8D0E3347ED7}"/>
              </a:ext>
            </a:extLst>
          </p:cNvPr>
          <p:cNvSpPr/>
          <p:nvPr userDrawn="1"/>
        </p:nvSpPr>
        <p:spPr>
          <a:xfrm>
            <a:off x="272143" y="185057"/>
            <a:ext cx="9405257" cy="381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dirty="0">
                <a:latin typeface="Meiryo UI" panose="020B0604030504040204" pitchFamily="50" charset="-128"/>
                <a:ea typeface="Meiryo UI" panose="020B0604030504040204" pitchFamily="50" charset="-128"/>
              </a:rPr>
              <a:t>場面設定とストーリー（続き）</a:t>
            </a:r>
          </a:p>
        </p:txBody>
      </p:sp>
      <p:sp>
        <p:nvSpPr>
          <p:cNvPr id="11" name="正方形/長方形 10">
            <a:extLst>
              <a:ext uri="{FF2B5EF4-FFF2-40B4-BE49-F238E27FC236}">
                <a16:creationId xmlns:a16="http://schemas.microsoft.com/office/drawing/2014/main" id="{5296E659-7E93-4C73-0599-B1F97038ED99}"/>
              </a:ext>
            </a:extLst>
          </p:cNvPr>
          <p:cNvSpPr/>
          <p:nvPr userDrawn="1"/>
        </p:nvSpPr>
        <p:spPr>
          <a:xfrm>
            <a:off x="272143" y="642256"/>
            <a:ext cx="9405257" cy="5872843"/>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テキスト ボックス 11">
            <a:extLst>
              <a:ext uri="{FF2B5EF4-FFF2-40B4-BE49-F238E27FC236}">
                <a16:creationId xmlns:a16="http://schemas.microsoft.com/office/drawing/2014/main" id="{CA801ACE-16AA-8D03-5C59-0B612A73D606}"/>
              </a:ext>
            </a:extLst>
          </p:cNvPr>
          <p:cNvSpPr txBox="1"/>
          <p:nvPr userDrawn="1"/>
        </p:nvSpPr>
        <p:spPr>
          <a:xfrm>
            <a:off x="293914" y="6551387"/>
            <a:ext cx="9318171" cy="246221"/>
          </a:xfrm>
          <a:prstGeom prst="rect">
            <a:avLst/>
          </a:prstGeom>
          <a:noFill/>
        </p:spPr>
        <p:txBody>
          <a:bodyPr wrap="square" rtlCol="0">
            <a:spAutoFit/>
          </a:bodyPr>
          <a:lstStyle/>
          <a:p>
            <a:r>
              <a:rPr kumimoji="1" lang="en-US" altLang="ja-JP" sz="1000" dirty="0">
                <a:latin typeface="Meiryo UI" panose="020B0604030504040204" pitchFamily="50" charset="-128"/>
                <a:ea typeface="Meiryo UI" panose="020B0604030504040204" pitchFamily="50" charset="-128"/>
              </a:rPr>
              <a:t>※1</a:t>
            </a:r>
            <a:r>
              <a:rPr kumimoji="1" lang="ja-JP" altLang="en-US" sz="1000" dirty="0">
                <a:latin typeface="Meiryo UI" panose="020B0604030504040204" pitchFamily="50" charset="-128"/>
                <a:ea typeface="Meiryo UI" panose="020B0604030504040204" pitchFamily="50" charset="-128"/>
              </a:rPr>
              <a:t>ページ内に収まった場合はこのページは削除ください。</a:t>
            </a:r>
          </a:p>
        </p:txBody>
      </p:sp>
    </p:spTree>
    <p:extLst>
      <p:ext uri="{BB962C8B-B14F-4D97-AF65-F5344CB8AC3E}">
        <p14:creationId xmlns:p14="http://schemas.microsoft.com/office/powerpoint/2010/main" val="8231147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472B47F6-6CF8-4E2C-B498-EEB39546DA4D}" type="datetimeFigureOut">
              <a:rPr kumimoji="1" lang="ja-JP" altLang="en-US" smtClean="0"/>
              <a:t>2023/7/2</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C08C351C-F565-424C-BAAF-CC6DC07D2BEE}" type="slidenum">
              <a:rPr kumimoji="1" lang="ja-JP" altLang="en-US" smtClean="0"/>
              <a:t>‹#›</a:t>
            </a:fld>
            <a:endParaRPr kumimoji="1" lang="ja-JP" altLang="en-US"/>
          </a:p>
        </p:txBody>
      </p:sp>
      <p:sp>
        <p:nvSpPr>
          <p:cNvPr id="6" name="正方形/長方形 5">
            <a:extLst>
              <a:ext uri="{FF2B5EF4-FFF2-40B4-BE49-F238E27FC236}">
                <a16:creationId xmlns:a16="http://schemas.microsoft.com/office/drawing/2014/main" id="{5337408F-58AC-7D44-9502-78361F8DAE90}"/>
              </a:ext>
            </a:extLst>
          </p:cNvPr>
          <p:cNvSpPr/>
          <p:nvPr userDrawn="1"/>
        </p:nvSpPr>
        <p:spPr>
          <a:xfrm>
            <a:off x="272143" y="185057"/>
            <a:ext cx="9405257" cy="381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dirty="0">
                <a:latin typeface="Meiryo UI" panose="020B0604030504040204" pitchFamily="50" charset="-128"/>
                <a:ea typeface="Meiryo UI" panose="020B0604030504040204" pitchFamily="50" charset="-128"/>
              </a:rPr>
              <a:t>シナリオ</a:t>
            </a:r>
          </a:p>
        </p:txBody>
      </p:sp>
      <p:sp>
        <p:nvSpPr>
          <p:cNvPr id="7" name="四角形: 角を丸くする 6">
            <a:extLst>
              <a:ext uri="{FF2B5EF4-FFF2-40B4-BE49-F238E27FC236}">
                <a16:creationId xmlns:a16="http://schemas.microsoft.com/office/drawing/2014/main" id="{B99978DA-6D5C-23C6-D629-1F0731666D88}"/>
              </a:ext>
            </a:extLst>
          </p:cNvPr>
          <p:cNvSpPr/>
          <p:nvPr userDrawn="1"/>
        </p:nvSpPr>
        <p:spPr>
          <a:xfrm>
            <a:off x="8806543" y="185606"/>
            <a:ext cx="729342" cy="38100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dirty="0">
                <a:solidFill>
                  <a:srgbClr val="0000FF"/>
                </a:solidFill>
                <a:latin typeface="Meiryo UI" panose="020B0604030504040204" pitchFamily="50" charset="-128"/>
                <a:ea typeface="Meiryo UI" panose="020B0604030504040204" pitchFamily="50" charset="-128"/>
              </a:rPr>
              <a:t>任意</a:t>
            </a:r>
          </a:p>
        </p:txBody>
      </p:sp>
      <p:sp>
        <p:nvSpPr>
          <p:cNvPr id="8" name="テキスト ボックス 7">
            <a:extLst>
              <a:ext uri="{FF2B5EF4-FFF2-40B4-BE49-F238E27FC236}">
                <a16:creationId xmlns:a16="http://schemas.microsoft.com/office/drawing/2014/main" id="{59546F0B-69D0-940E-6921-A03329DA5B94}"/>
              </a:ext>
            </a:extLst>
          </p:cNvPr>
          <p:cNvSpPr txBox="1"/>
          <p:nvPr userDrawn="1"/>
        </p:nvSpPr>
        <p:spPr>
          <a:xfrm>
            <a:off x="272143" y="587280"/>
            <a:ext cx="9318171" cy="1015663"/>
          </a:xfrm>
          <a:prstGeom prst="rect">
            <a:avLst/>
          </a:prstGeom>
          <a:noFill/>
        </p:spPr>
        <p:txBody>
          <a:bodyPr wrap="square" rtlCol="0">
            <a:spAutoFit/>
          </a:bodyPr>
          <a:lstStyle/>
          <a:p>
            <a:r>
              <a:rPr kumimoji="1" lang="en-US" altLang="ja-JP" sz="1000" dirty="0">
                <a:latin typeface="Meiryo UI" panose="020B0604030504040204" pitchFamily="50" charset="-128"/>
                <a:ea typeface="Meiryo UI" panose="020B0604030504040204" pitchFamily="50" charset="-128"/>
              </a:rPr>
              <a:t>※</a:t>
            </a:r>
            <a:r>
              <a:rPr kumimoji="1" lang="ja-JP" altLang="en-US" sz="1000" dirty="0">
                <a:latin typeface="Meiryo UI" panose="020B0604030504040204" pitchFamily="50" charset="-128"/>
                <a:ea typeface="Meiryo UI" panose="020B0604030504040204" pitchFamily="50" charset="-128"/>
              </a:rPr>
              <a:t>実際のシナリオを、登場人物のセリフとともに記載することができます。</a:t>
            </a:r>
            <a:endParaRPr kumimoji="1" lang="en-US" altLang="ja-JP" sz="1000" dirty="0">
              <a:latin typeface="Meiryo UI" panose="020B0604030504040204" pitchFamily="50" charset="-128"/>
              <a:ea typeface="Meiryo UI" panose="020B0604030504040204" pitchFamily="50" charset="-128"/>
            </a:endParaRPr>
          </a:p>
          <a:p>
            <a:r>
              <a:rPr kumimoji="1" lang="en-US" altLang="ja-JP" sz="1000" dirty="0">
                <a:latin typeface="Meiryo UI" panose="020B0604030504040204" pitchFamily="50" charset="-128"/>
                <a:ea typeface="Meiryo UI" panose="020B0604030504040204" pitchFamily="50" charset="-128"/>
              </a:rPr>
              <a:t>※</a:t>
            </a:r>
            <a:r>
              <a:rPr kumimoji="1" lang="ja-JP" altLang="en-US" sz="1000" dirty="0">
                <a:latin typeface="Meiryo UI" panose="020B0604030504040204" pitchFamily="50" charset="-128"/>
                <a:ea typeface="Meiryo UI" panose="020B0604030504040204" pitchFamily="50" charset="-128"/>
              </a:rPr>
              <a:t>書式</a:t>
            </a:r>
            <a:r>
              <a:rPr kumimoji="1" lang="en-US" altLang="ja-JP" sz="1000" dirty="0">
                <a:latin typeface="Meiryo UI" panose="020B0604030504040204" pitchFamily="50" charset="-128"/>
                <a:ea typeface="Meiryo UI" panose="020B0604030504040204" pitchFamily="50" charset="-128"/>
              </a:rPr>
              <a:t>/</a:t>
            </a:r>
            <a:r>
              <a:rPr kumimoji="1" lang="ja-JP" altLang="en-US" sz="1000" dirty="0">
                <a:latin typeface="Meiryo UI" panose="020B0604030504040204" pitchFamily="50" charset="-128"/>
                <a:ea typeface="Meiryo UI" panose="020B0604030504040204" pitchFamily="50" charset="-128"/>
              </a:rPr>
              <a:t>ページ数は問いません。</a:t>
            </a:r>
            <a:endParaRPr kumimoji="1" lang="en-US" altLang="ja-JP" sz="1000" dirty="0">
              <a:latin typeface="Meiryo UI" panose="020B0604030504040204" pitchFamily="50" charset="-128"/>
              <a:ea typeface="Meiryo UI" panose="020B0604030504040204" pitchFamily="50" charset="-128"/>
            </a:endParaRPr>
          </a:p>
          <a:p>
            <a:r>
              <a:rPr kumimoji="1" lang="en-US" altLang="ja-JP" sz="1000" dirty="0">
                <a:latin typeface="Meiryo UI" panose="020B0604030504040204" pitchFamily="50" charset="-128"/>
                <a:ea typeface="Meiryo UI" panose="020B0604030504040204" pitchFamily="50" charset="-128"/>
              </a:rPr>
              <a:t>※</a:t>
            </a:r>
            <a:r>
              <a:rPr kumimoji="1" lang="ja-JP" altLang="en-US" sz="1000" dirty="0">
                <a:latin typeface="Meiryo UI" panose="020B0604030504040204" pitchFamily="50" charset="-128"/>
                <a:ea typeface="Meiryo UI" panose="020B0604030504040204" pitchFamily="50" charset="-128"/>
              </a:rPr>
              <a:t>全体として５～</a:t>
            </a:r>
            <a:r>
              <a:rPr kumimoji="1" lang="en-US" altLang="ja-JP" sz="1000" dirty="0">
                <a:latin typeface="Meiryo UI" panose="020B0604030504040204" pitchFamily="50" charset="-128"/>
                <a:ea typeface="Meiryo UI" panose="020B0604030504040204" pitchFamily="50" charset="-128"/>
              </a:rPr>
              <a:t>10</a:t>
            </a:r>
            <a:r>
              <a:rPr kumimoji="1" lang="ja-JP" altLang="en-US" sz="1000" dirty="0">
                <a:latin typeface="Meiryo UI" panose="020B0604030504040204" pitchFamily="50" charset="-128"/>
                <a:ea typeface="Meiryo UI" panose="020B0604030504040204" pitchFamily="50" charset="-128"/>
              </a:rPr>
              <a:t>分のドラマとすることを想定してください。</a:t>
            </a:r>
            <a:endParaRPr kumimoji="1" lang="en-US" altLang="ja-JP" sz="1000" dirty="0">
              <a:latin typeface="Meiryo UI" panose="020B0604030504040204" pitchFamily="50" charset="-128"/>
              <a:ea typeface="Meiryo UI" panose="020B0604030504040204" pitchFamily="50" charset="-128"/>
            </a:endParaRPr>
          </a:p>
          <a:p>
            <a:r>
              <a:rPr kumimoji="1" lang="en-US" altLang="ja-JP" sz="1000" dirty="0">
                <a:latin typeface="Meiryo UI" panose="020B0604030504040204" pitchFamily="50" charset="-128"/>
                <a:ea typeface="Meiryo UI" panose="020B0604030504040204" pitchFamily="50" charset="-128"/>
              </a:rPr>
              <a:t>※</a:t>
            </a:r>
            <a:r>
              <a:rPr kumimoji="1" lang="ja-JP" altLang="en-US" sz="1000" dirty="0">
                <a:latin typeface="Meiryo UI" panose="020B0604030504040204" pitchFamily="50" charset="-128"/>
                <a:ea typeface="Meiryo UI" panose="020B0604030504040204" pitchFamily="50" charset="-128"/>
              </a:rPr>
              <a:t>シナリオを記載いただくと、入賞してドラマ化される際、イメージに近い形で再現されやすくなります。</a:t>
            </a:r>
            <a:endParaRPr kumimoji="1" lang="en-US" altLang="ja-JP" sz="1000" dirty="0">
              <a:latin typeface="Meiryo UI" panose="020B0604030504040204" pitchFamily="50" charset="-128"/>
              <a:ea typeface="Meiryo UI" panose="020B0604030504040204" pitchFamily="50" charset="-128"/>
            </a:endParaRPr>
          </a:p>
          <a:p>
            <a:r>
              <a:rPr kumimoji="1" lang="en-US" altLang="ja-JP" sz="1000" dirty="0">
                <a:solidFill>
                  <a:srgbClr val="FF0000"/>
                </a:solidFill>
                <a:latin typeface="Meiryo UI" panose="020B0604030504040204" pitchFamily="50" charset="-128"/>
                <a:ea typeface="Meiryo UI" panose="020B0604030504040204" pitchFamily="50" charset="-128"/>
              </a:rPr>
              <a:t>※</a:t>
            </a:r>
            <a:r>
              <a:rPr kumimoji="1" lang="ja-JP" altLang="en-US" sz="1000" dirty="0">
                <a:solidFill>
                  <a:srgbClr val="FF0000"/>
                </a:solidFill>
                <a:latin typeface="Meiryo UI" panose="020B0604030504040204" pitchFamily="50" charset="-128"/>
                <a:ea typeface="Meiryo UI" panose="020B0604030504040204" pitchFamily="50" charset="-128"/>
              </a:rPr>
              <a:t>審査の加点対象にはなりません。</a:t>
            </a:r>
            <a:endParaRPr kumimoji="1" lang="en-US" altLang="ja-JP" sz="1000" dirty="0">
              <a:solidFill>
                <a:srgbClr val="FF0000"/>
              </a:solidFill>
              <a:latin typeface="Meiryo UI" panose="020B0604030504040204" pitchFamily="50" charset="-128"/>
              <a:ea typeface="Meiryo UI" panose="020B0604030504040204" pitchFamily="50" charset="-128"/>
            </a:endParaRPr>
          </a:p>
          <a:p>
            <a:r>
              <a:rPr kumimoji="1" lang="en-US" altLang="ja-JP" sz="1000" dirty="0">
                <a:latin typeface="Meiryo UI" panose="020B0604030504040204" pitchFamily="50" charset="-128"/>
                <a:ea typeface="Meiryo UI" panose="020B0604030504040204" pitchFamily="50" charset="-128"/>
              </a:rPr>
              <a:t>※</a:t>
            </a:r>
            <a:r>
              <a:rPr kumimoji="1" lang="ja-JP" altLang="en-US" sz="1000" dirty="0">
                <a:latin typeface="Meiryo UI" panose="020B0604030504040204" pitchFamily="50" charset="-128"/>
                <a:ea typeface="Meiryo UI" panose="020B0604030504040204" pitchFamily="50" charset="-128"/>
              </a:rPr>
              <a:t>記載しない場合はこのページ以降は削除ください。</a:t>
            </a:r>
            <a:endParaRPr kumimoji="1" lang="ja-JP" altLang="en-US" sz="1000" dirty="0">
              <a:solidFill>
                <a:srgbClr val="FF0000"/>
              </a:solidFill>
              <a:latin typeface="Meiryo UI" panose="020B0604030504040204" pitchFamily="50" charset="-128"/>
              <a:ea typeface="Meiryo UI" panose="020B0604030504040204" pitchFamily="50" charset="-128"/>
            </a:endParaRPr>
          </a:p>
        </p:txBody>
      </p:sp>
      <p:cxnSp>
        <p:nvCxnSpPr>
          <p:cNvPr id="9" name="直線コネクタ 8">
            <a:extLst>
              <a:ext uri="{FF2B5EF4-FFF2-40B4-BE49-F238E27FC236}">
                <a16:creationId xmlns:a16="http://schemas.microsoft.com/office/drawing/2014/main" id="{C36BD5CB-81D8-BB8D-410B-AD3C3B588CE6}"/>
              </a:ext>
            </a:extLst>
          </p:cNvPr>
          <p:cNvCxnSpPr/>
          <p:nvPr userDrawn="1"/>
        </p:nvCxnSpPr>
        <p:spPr>
          <a:xfrm>
            <a:off x="705984" y="2653972"/>
            <a:ext cx="8567057"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テキスト ボックス 9">
            <a:extLst>
              <a:ext uri="{FF2B5EF4-FFF2-40B4-BE49-F238E27FC236}">
                <a16:creationId xmlns:a16="http://schemas.microsoft.com/office/drawing/2014/main" id="{458F99D5-29AB-E53C-93F8-D6BE46608BF5}"/>
              </a:ext>
            </a:extLst>
          </p:cNvPr>
          <p:cNvSpPr txBox="1"/>
          <p:nvPr userDrawn="1"/>
        </p:nvSpPr>
        <p:spPr>
          <a:xfrm>
            <a:off x="468084" y="1673120"/>
            <a:ext cx="609601" cy="307777"/>
          </a:xfrm>
          <a:prstGeom prst="rect">
            <a:avLst/>
          </a:prstGeom>
          <a:noFill/>
        </p:spPr>
        <p:txBody>
          <a:bodyPr wrap="square" rtlCol="0">
            <a:spAutoFit/>
          </a:bodyPr>
          <a:lstStyle/>
          <a:p>
            <a:r>
              <a:rPr kumimoji="1" lang="ja-JP" altLang="en-US" sz="1400" dirty="0">
                <a:latin typeface="Meiryo UI" panose="020B0604030504040204" pitchFamily="50" charset="-128"/>
                <a:ea typeface="Meiryo UI" panose="020B0604030504040204" pitchFamily="50" charset="-128"/>
              </a:rPr>
              <a:t>例：</a:t>
            </a:r>
          </a:p>
        </p:txBody>
      </p:sp>
      <p:sp>
        <p:nvSpPr>
          <p:cNvPr id="11" name="テキスト ボックス 10">
            <a:extLst>
              <a:ext uri="{FF2B5EF4-FFF2-40B4-BE49-F238E27FC236}">
                <a16:creationId xmlns:a16="http://schemas.microsoft.com/office/drawing/2014/main" id="{879819F6-0094-6240-2A03-AA9AC161CB67}"/>
              </a:ext>
            </a:extLst>
          </p:cNvPr>
          <p:cNvSpPr txBox="1"/>
          <p:nvPr userDrawn="1"/>
        </p:nvSpPr>
        <p:spPr>
          <a:xfrm>
            <a:off x="1551211" y="1661681"/>
            <a:ext cx="7620003" cy="461665"/>
          </a:xfrm>
          <a:prstGeom prst="rect">
            <a:avLst/>
          </a:prstGeom>
          <a:noFill/>
        </p:spPr>
        <p:txBody>
          <a:bodyPr wrap="square" rtlCol="0">
            <a:spAutoFit/>
          </a:bodyPr>
          <a:lstStyle/>
          <a:p>
            <a:r>
              <a:rPr kumimoji="1" lang="ja-JP" altLang="en-US" sz="1200" dirty="0">
                <a:solidFill>
                  <a:schemeClr val="bg1">
                    <a:lumMod val="50000"/>
                  </a:schemeClr>
                </a:solidFill>
                <a:latin typeface="Meiryo UI" panose="020B0604030504040204" pitchFamily="50" charset="-128"/>
                <a:ea typeface="Meiryo UI" panose="020B0604030504040204" pitchFamily="50" charset="-128"/>
              </a:rPr>
              <a:t>■ミカの会社の執務室。配置換えでミカの部署に初めてナオヤが出社してくる。</a:t>
            </a:r>
            <a:endParaRPr kumimoji="1" lang="en-US" altLang="ja-JP" sz="1200" dirty="0">
              <a:solidFill>
                <a:schemeClr val="bg1">
                  <a:lumMod val="50000"/>
                </a:schemeClr>
              </a:solidFill>
              <a:latin typeface="Meiryo UI" panose="020B0604030504040204" pitchFamily="50" charset="-128"/>
              <a:ea typeface="Meiryo UI" panose="020B0604030504040204" pitchFamily="50" charset="-128"/>
            </a:endParaRPr>
          </a:p>
          <a:p>
            <a:r>
              <a:rPr kumimoji="1" lang="ja-JP" altLang="en-US" sz="1200" dirty="0">
                <a:solidFill>
                  <a:schemeClr val="bg1">
                    <a:lumMod val="50000"/>
                  </a:schemeClr>
                </a:solidFill>
                <a:latin typeface="Meiryo UI" panose="020B0604030504040204" pitchFamily="50" charset="-128"/>
                <a:ea typeface="Meiryo UI" panose="020B0604030504040204" pitchFamily="50" charset="-128"/>
              </a:rPr>
              <a:t>　朝礼での自己紹介</a:t>
            </a:r>
            <a:endParaRPr kumimoji="1" lang="en-US" altLang="ja-JP" sz="1200" dirty="0">
              <a:solidFill>
                <a:schemeClr val="bg1">
                  <a:lumMod val="50000"/>
                </a:schemeClr>
              </a:solidFill>
              <a:latin typeface="Meiryo UI" panose="020B0604030504040204" pitchFamily="50" charset="-128"/>
              <a:ea typeface="Meiryo UI" panose="020B0604030504040204" pitchFamily="50" charset="-128"/>
            </a:endParaRPr>
          </a:p>
        </p:txBody>
      </p:sp>
      <p:sp>
        <p:nvSpPr>
          <p:cNvPr id="12" name="テキスト ボックス 11">
            <a:extLst>
              <a:ext uri="{FF2B5EF4-FFF2-40B4-BE49-F238E27FC236}">
                <a16:creationId xmlns:a16="http://schemas.microsoft.com/office/drawing/2014/main" id="{8ECA3670-378F-7E6B-9C24-27479CE56F54}"/>
              </a:ext>
            </a:extLst>
          </p:cNvPr>
          <p:cNvSpPr txBox="1"/>
          <p:nvPr userDrawn="1"/>
        </p:nvSpPr>
        <p:spPr>
          <a:xfrm>
            <a:off x="861785" y="2140126"/>
            <a:ext cx="7620003" cy="461665"/>
          </a:xfrm>
          <a:prstGeom prst="rect">
            <a:avLst/>
          </a:prstGeom>
          <a:noFill/>
        </p:spPr>
        <p:txBody>
          <a:bodyPr wrap="square" rtlCol="0">
            <a:spAutoFit/>
          </a:bodyPr>
          <a:lstStyle/>
          <a:p>
            <a:r>
              <a:rPr kumimoji="1" lang="ja-JP" altLang="en-US" sz="1200" dirty="0">
                <a:solidFill>
                  <a:schemeClr val="bg1">
                    <a:lumMod val="50000"/>
                  </a:schemeClr>
                </a:solidFill>
                <a:latin typeface="Meiryo UI" panose="020B0604030504040204" pitchFamily="50" charset="-128"/>
                <a:ea typeface="Meiryo UI" panose="020B0604030504040204" pitchFamily="50" charset="-128"/>
              </a:rPr>
              <a:t>ナオヤ：初めまして。今日からこちらに配属となりました、アカギナオヤと申します。これまでは海外事業部におりました。</a:t>
            </a:r>
            <a:endParaRPr kumimoji="1" lang="en-US" altLang="ja-JP" sz="1200" dirty="0">
              <a:solidFill>
                <a:schemeClr val="bg1">
                  <a:lumMod val="50000"/>
                </a:schemeClr>
              </a:solidFill>
              <a:latin typeface="Meiryo UI" panose="020B0604030504040204" pitchFamily="50" charset="-128"/>
              <a:ea typeface="Meiryo UI" panose="020B0604030504040204" pitchFamily="50" charset="-128"/>
            </a:endParaRPr>
          </a:p>
          <a:p>
            <a:r>
              <a:rPr kumimoji="1" lang="ja-JP" altLang="en-US" sz="1200" dirty="0">
                <a:solidFill>
                  <a:schemeClr val="bg1">
                    <a:lumMod val="50000"/>
                  </a:schemeClr>
                </a:solidFill>
                <a:latin typeface="Meiryo UI" panose="020B0604030504040204" pitchFamily="50" charset="-128"/>
                <a:ea typeface="Meiryo UI" panose="020B0604030504040204" pitchFamily="50" charset="-128"/>
              </a:rPr>
              <a:t>　　      まずは皆さんとどんどんコミュニケーションを取って、はやく戦力になれるよう頑張ります。</a:t>
            </a:r>
            <a:endParaRPr kumimoji="1" lang="en-US" altLang="ja-JP" sz="1200" dirty="0">
              <a:solidFill>
                <a:schemeClr val="bg1">
                  <a:lumMod val="50000"/>
                </a:schemeClr>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142184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72B47F6-6CF8-4E2C-B498-EEB39546DA4D}" type="datetimeFigureOut">
              <a:rPr kumimoji="1" lang="ja-JP" altLang="en-US" smtClean="0"/>
              <a:t>2023/7/2</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C08C351C-F565-424C-BAAF-CC6DC07D2BEE}" type="slidenum">
              <a:rPr kumimoji="1" lang="ja-JP" altLang="en-US" smtClean="0"/>
              <a:t>‹#›</a:t>
            </a:fld>
            <a:endParaRPr kumimoji="1" lang="ja-JP" altLang="en-US"/>
          </a:p>
        </p:txBody>
      </p:sp>
      <p:sp>
        <p:nvSpPr>
          <p:cNvPr id="5" name="正方形/長方形 4">
            <a:extLst>
              <a:ext uri="{FF2B5EF4-FFF2-40B4-BE49-F238E27FC236}">
                <a16:creationId xmlns:a16="http://schemas.microsoft.com/office/drawing/2014/main" id="{54FF6351-80A4-2AFC-3DC1-4F2477FB22F8}"/>
              </a:ext>
            </a:extLst>
          </p:cNvPr>
          <p:cNvSpPr/>
          <p:nvPr userDrawn="1"/>
        </p:nvSpPr>
        <p:spPr>
          <a:xfrm>
            <a:off x="272143" y="185057"/>
            <a:ext cx="9405257" cy="381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dirty="0">
                <a:latin typeface="Meiryo UI" panose="020B0604030504040204" pitchFamily="50" charset="-128"/>
                <a:ea typeface="Meiryo UI" panose="020B0604030504040204" pitchFamily="50" charset="-128"/>
              </a:rPr>
              <a:t>シナリオ（続き）</a:t>
            </a:r>
          </a:p>
        </p:txBody>
      </p:sp>
      <p:sp>
        <p:nvSpPr>
          <p:cNvPr id="7" name="テキスト ボックス 6">
            <a:extLst>
              <a:ext uri="{FF2B5EF4-FFF2-40B4-BE49-F238E27FC236}">
                <a16:creationId xmlns:a16="http://schemas.microsoft.com/office/drawing/2014/main" id="{213D1A4E-41D5-AF75-BF1D-6F0080F55C35}"/>
              </a:ext>
            </a:extLst>
          </p:cNvPr>
          <p:cNvSpPr txBox="1"/>
          <p:nvPr userDrawn="1"/>
        </p:nvSpPr>
        <p:spPr>
          <a:xfrm>
            <a:off x="272143" y="587280"/>
            <a:ext cx="9318171" cy="246221"/>
          </a:xfrm>
          <a:prstGeom prst="rect">
            <a:avLst/>
          </a:prstGeom>
          <a:noFill/>
        </p:spPr>
        <p:txBody>
          <a:bodyPr wrap="square" rtlCol="0">
            <a:spAutoFit/>
          </a:bodyPr>
          <a:lstStyle/>
          <a:p>
            <a:r>
              <a:rPr kumimoji="1" lang="en-US" altLang="ja-JP" sz="1000" dirty="0">
                <a:latin typeface="Meiryo UI" panose="020B0604030504040204" pitchFamily="50" charset="-128"/>
                <a:ea typeface="Meiryo UI" panose="020B0604030504040204" pitchFamily="50" charset="-128"/>
              </a:rPr>
              <a:t>※</a:t>
            </a:r>
            <a:r>
              <a:rPr kumimoji="1" lang="ja-JP" altLang="en-US" sz="1000" dirty="0">
                <a:latin typeface="Meiryo UI" panose="020B0604030504040204" pitchFamily="50" charset="-128"/>
                <a:ea typeface="Meiryo UI" panose="020B0604030504040204" pitchFamily="50" charset="-128"/>
              </a:rPr>
              <a:t>ページ数が多くなる場合はこのページをコピーして利用ください。</a:t>
            </a:r>
            <a:endParaRPr kumimoji="1" lang="ja-JP" altLang="en-US" sz="1000" dirty="0">
              <a:solidFill>
                <a:srgbClr val="FF0000"/>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0932362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3" cy="1600200"/>
          </a:xfrm>
        </p:spPr>
        <p:txBody>
          <a:bodyPr anchor="b"/>
          <a:lstStyle>
            <a:lvl1pPr>
              <a:defRPr sz="3200"/>
            </a:lvl1pPr>
          </a:lstStyle>
          <a:p>
            <a:r>
              <a:rPr lang="ja-JP" altLang="en-US"/>
              <a:t>マスター タイトルの書式設定</a:t>
            </a:r>
            <a:endParaRPr lang="en-US" dirty="0"/>
          </a:p>
        </p:txBody>
      </p:sp>
      <p:sp>
        <p:nvSpPr>
          <p:cNvPr id="3" name="Content Placeholder 2"/>
          <p:cNvSpPr>
            <a:spLocks noGrp="1"/>
          </p:cNvSpPr>
          <p:nvPr>
            <p:ph idx="1"/>
          </p:nvPr>
        </p:nvSpPr>
        <p:spPr>
          <a:xfrm>
            <a:off x="4211340" y="987427"/>
            <a:ext cx="5014913"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82328" y="2057400"/>
            <a:ext cx="3194943"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472B47F6-6CF8-4E2C-B498-EEB39546DA4D}" type="datetimeFigureOut">
              <a:rPr kumimoji="1" lang="ja-JP" altLang="en-US" smtClean="0"/>
              <a:t>2023/7/2</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C08C351C-F565-424C-BAAF-CC6DC07D2BEE}" type="slidenum">
              <a:rPr kumimoji="1" lang="ja-JP" altLang="en-US" smtClean="0"/>
              <a:t>‹#›</a:t>
            </a:fld>
            <a:endParaRPr kumimoji="1" lang="ja-JP" altLang="en-US"/>
          </a:p>
        </p:txBody>
      </p:sp>
    </p:spTree>
    <p:extLst>
      <p:ext uri="{BB962C8B-B14F-4D97-AF65-F5344CB8AC3E}">
        <p14:creationId xmlns:p14="http://schemas.microsoft.com/office/powerpoint/2010/main" val="34897655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3" cy="1600200"/>
          </a:xfrm>
        </p:spPr>
        <p:txBody>
          <a:bodyPr anchor="b"/>
          <a:lstStyle>
            <a:lvl1pPr>
              <a:defRPr sz="32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4211340" y="987427"/>
            <a:ext cx="5014913"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682328" y="2057400"/>
            <a:ext cx="3194943"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472B47F6-6CF8-4E2C-B498-EEB39546DA4D}" type="datetimeFigureOut">
              <a:rPr kumimoji="1" lang="ja-JP" altLang="en-US" smtClean="0"/>
              <a:t>2023/7/2</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C08C351C-F565-424C-BAAF-CC6DC07D2BEE}" type="slidenum">
              <a:rPr kumimoji="1" lang="ja-JP" altLang="en-US" smtClean="0"/>
              <a:t>‹#›</a:t>
            </a:fld>
            <a:endParaRPr kumimoji="1" lang="ja-JP" altLang="en-US"/>
          </a:p>
        </p:txBody>
      </p:sp>
    </p:spTree>
    <p:extLst>
      <p:ext uri="{BB962C8B-B14F-4D97-AF65-F5344CB8AC3E}">
        <p14:creationId xmlns:p14="http://schemas.microsoft.com/office/powerpoint/2010/main" val="37178845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1038" y="365127"/>
            <a:ext cx="8543925" cy="1325563"/>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81038" y="1825625"/>
            <a:ext cx="8543925"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681038" y="6356352"/>
            <a:ext cx="222885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72B47F6-6CF8-4E2C-B498-EEB39546DA4D}" type="datetimeFigureOut">
              <a:rPr kumimoji="1" lang="ja-JP" altLang="en-US" smtClean="0"/>
              <a:t>2023/7/2</a:t>
            </a:fld>
            <a:endParaRPr kumimoji="1" lang="ja-JP" altLang="en-US"/>
          </a:p>
        </p:txBody>
      </p:sp>
      <p:sp>
        <p:nvSpPr>
          <p:cNvPr id="5" name="Footer Placeholder 4"/>
          <p:cNvSpPr>
            <a:spLocks noGrp="1"/>
          </p:cNvSpPr>
          <p:nvPr>
            <p:ph type="ftr" sz="quarter" idx="3"/>
          </p:nvPr>
        </p:nvSpPr>
        <p:spPr>
          <a:xfrm>
            <a:off x="3281363" y="6356352"/>
            <a:ext cx="3343275"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996113" y="6356352"/>
            <a:ext cx="222885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08C351C-F565-424C-BAAF-CC6DC07D2BEE}" type="slidenum">
              <a:rPr kumimoji="1" lang="ja-JP" altLang="en-US" smtClean="0"/>
              <a:t>‹#›</a:t>
            </a:fld>
            <a:endParaRPr kumimoji="1" lang="ja-JP" altLang="en-US"/>
          </a:p>
        </p:txBody>
      </p:sp>
    </p:spTree>
    <p:extLst>
      <p:ext uri="{BB962C8B-B14F-4D97-AF65-F5344CB8AC3E}">
        <p14:creationId xmlns:p14="http://schemas.microsoft.com/office/powerpoint/2010/main" val="351571528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4">
            <a:extLst>
              <a:ext uri="{FF2B5EF4-FFF2-40B4-BE49-F238E27FC236}">
                <a16:creationId xmlns:a16="http://schemas.microsoft.com/office/drawing/2014/main" id="{1AEF343D-F3F4-096C-4078-E4098FC6E32D}"/>
              </a:ext>
            </a:extLst>
          </p:cNvPr>
          <p:cNvSpPr txBox="1">
            <a:spLocks noChangeArrowheads="1"/>
          </p:cNvSpPr>
          <p:nvPr/>
        </p:nvSpPr>
        <p:spPr bwMode="auto">
          <a:xfrm>
            <a:off x="1783515" y="1508282"/>
            <a:ext cx="2246948" cy="338554"/>
          </a:xfrm>
          <a:prstGeom prst="rect">
            <a:avLst/>
          </a:prstGeom>
          <a:solidFill>
            <a:schemeClr val="bg1">
              <a:lumMod val="95000"/>
            </a:schemeClr>
          </a:solidFill>
          <a:ln>
            <a:noFill/>
          </a:ln>
          <a:effectLst/>
        </p:spPr>
        <p:txBody>
          <a:bodyPr wrap="square" anchor="ctr">
            <a:spAutoFit/>
          </a:bodyPr>
          <a:lstStyle>
            <a:defPPr>
              <a:defRPr lang="ja-JP"/>
            </a:defPPr>
            <a:lvl1pPr eaLnBrk="0" hangingPunct="0">
              <a:spcBef>
                <a:spcPct val="50000"/>
              </a:spcBef>
              <a:defRPr sz="950">
                <a:latin typeface="Meiryo UI" panose="020B0604030504040204" pitchFamily="50" charset="-128"/>
                <a:ea typeface="Meiryo UI" panose="020B0604030504040204" pitchFamily="50" charset="-128"/>
                <a:cs typeface="Meiryo UI" panose="020B0604030504040204" pitchFamily="50" charset="-128"/>
              </a:defRPr>
            </a:lvl1pPr>
          </a:lstStyle>
          <a:p>
            <a:endParaRPr lang="en-US" altLang="ja-JP" sz="16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54934871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70404351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87979252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03791283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02345618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71394424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994803417"/>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2013 - 2022"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 2013 - 2022</Template>
  <TotalTime>77</TotalTime>
  <Words>2</Words>
  <PresentationFormat>A4 210 x 297 mm</PresentationFormat>
  <Paragraphs>2</Paragraphs>
  <Slides>7</Slides>
  <Notes>2</Notes>
  <HiddenSlides>0</HiddenSlides>
  <MMClips>0</MMClips>
  <ScaleCrop>false</ScaleCrop>
  <HeadingPairs>
    <vt:vector size="6" baseType="variant">
      <vt:variant>
        <vt:lpstr>使用されているフォント</vt:lpstr>
      </vt:variant>
      <vt:variant>
        <vt:i4>6</vt:i4>
      </vt:variant>
      <vt:variant>
        <vt:lpstr>テーマ</vt:lpstr>
      </vt:variant>
      <vt:variant>
        <vt:i4>1</vt:i4>
      </vt:variant>
      <vt:variant>
        <vt:lpstr>スライド タイトル</vt:lpstr>
      </vt:variant>
      <vt:variant>
        <vt:i4>7</vt:i4>
      </vt:variant>
    </vt:vector>
  </HeadingPairs>
  <TitlesOfParts>
    <vt:vector size="14" baseType="lpstr">
      <vt:lpstr>Meiryo UI</vt:lpstr>
      <vt:lpstr>メイリオ</vt:lpstr>
      <vt:lpstr>游ゴシック</vt:lpstr>
      <vt:lpstr>Arial</vt:lpstr>
      <vt:lpstr>Calibri</vt:lpstr>
      <vt:lpstr>Calibri Light</vt: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2023-06-21T07:53:54Z</dcterms:created>
  <dcterms:modified xsi:type="dcterms:W3CDTF">2023-07-01T15:12:46Z</dcterms:modified>
</cp:coreProperties>
</file>