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2" r:id="rId2"/>
  </p:sldMasterIdLst>
  <p:notesMasterIdLst>
    <p:notesMasterId r:id="rId14"/>
  </p:notesMasterIdLst>
  <p:sldIdLst>
    <p:sldId id="256" r:id="rId3"/>
    <p:sldId id="262" r:id="rId4"/>
    <p:sldId id="292" r:id="rId5"/>
    <p:sldId id="323" r:id="rId6"/>
    <p:sldId id="263" r:id="rId7"/>
    <p:sldId id="330" r:id="rId8"/>
    <p:sldId id="331" r:id="rId9"/>
    <p:sldId id="315" r:id="rId10"/>
    <p:sldId id="313" r:id="rId11"/>
    <p:sldId id="324" r:id="rId12"/>
    <p:sldId id="329" r:id="rId13"/>
  </p:sldIdLst>
  <p:sldSz cx="12192000" cy="6858000"/>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06" userDrawn="1">
          <p15:clr>
            <a:srgbClr val="A4A3A4"/>
          </p15:clr>
        </p15:guide>
        <p15:guide id="2" pos="3840" userDrawn="1">
          <p15:clr>
            <a:srgbClr val="A4A3A4"/>
          </p15:clr>
        </p15:guide>
        <p15:guide id="3" orient="horz" pos="2614" userDrawn="1">
          <p15:clr>
            <a:srgbClr val="A4A3A4"/>
          </p15:clr>
        </p15:guide>
        <p15:guide id="4" pos="1799" userDrawn="1">
          <p15:clr>
            <a:srgbClr val="A4A3A4"/>
          </p15:clr>
        </p15:guide>
        <p15:guide id="5" pos="7310" userDrawn="1">
          <p15:clr>
            <a:srgbClr val="A4A3A4"/>
          </p15:clr>
        </p15:guide>
        <p15:guide id="6" orient="horz" pos="2024" userDrawn="1">
          <p15:clr>
            <a:srgbClr val="A4A3A4"/>
          </p15:clr>
        </p15:guide>
        <p15:guide id="7" pos="6380" userDrawn="1">
          <p15:clr>
            <a:srgbClr val="A4A3A4"/>
          </p15:clr>
        </p15:guide>
        <p15:guide id="8" pos="2819" userDrawn="1">
          <p15:clr>
            <a:srgbClr val="A4A3A4"/>
          </p15:clr>
        </p15:guide>
        <p15:guide id="9" pos="4861" userDrawn="1">
          <p15:clr>
            <a:srgbClr val="A4A3A4"/>
          </p15:clr>
        </p15:guide>
        <p15:guide id="10" pos="588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580"/>
    <a:srgbClr val="1AAD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515" autoAdjust="0"/>
    <p:restoredTop sz="94651" autoAdjust="0"/>
  </p:normalViewPr>
  <p:slideViewPr>
    <p:cSldViewPr snapToGrid="0" snapToObjects="1" showGuides="1">
      <p:cViewPr varScale="1">
        <p:scale>
          <a:sx n="109" d="100"/>
          <a:sy n="109" d="100"/>
        </p:scale>
        <p:origin x="1220" y="84"/>
      </p:cViewPr>
      <p:guideLst>
        <p:guide orient="horz" pos="1706"/>
        <p:guide pos="3840"/>
        <p:guide orient="horz" pos="2614"/>
        <p:guide pos="1799"/>
        <p:guide pos="7310"/>
        <p:guide orient="horz" pos="2024"/>
        <p:guide pos="6380"/>
        <p:guide pos="2819"/>
        <p:guide pos="4861"/>
        <p:guide pos="5881"/>
      </p:guideLst>
    </p:cSldViewPr>
  </p:slideViewPr>
  <p:notesTextViewPr>
    <p:cViewPr>
      <p:scale>
        <a:sx n="3" d="2"/>
        <a:sy n="3" d="2"/>
      </p:scale>
      <p:origin x="0" y="0"/>
    </p:cViewPr>
  </p:notesTextViewPr>
  <p:sorterViewPr>
    <p:cViewPr>
      <p:scale>
        <a:sx n="100" d="100"/>
        <a:sy n="100" d="100"/>
      </p:scale>
      <p:origin x="0" y="-24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8484199193599464E-3"/>
          <c:y val="1.375137215955663E-2"/>
          <c:w val="0.9695207335008057"/>
          <c:h val="0.92849286477030557"/>
        </c:manualLayout>
      </c:layout>
      <c:barChart>
        <c:barDir val="bar"/>
        <c:grouping val="stacked"/>
        <c:varyColors val="0"/>
        <c:ser>
          <c:idx val="0"/>
          <c:order val="0"/>
          <c:tx>
            <c:strRef>
              <c:f>Sheet1!$B$1</c:f>
              <c:strCache>
                <c:ptCount val="1"/>
                <c:pt idx="0">
                  <c:v>系列 1</c:v>
                </c:pt>
              </c:strCache>
            </c:strRef>
          </c:tx>
          <c:spPr>
            <a:solidFill>
              <a:schemeClr val="bg2">
                <a:lumMod val="60000"/>
                <a:lumOff val="40000"/>
              </a:schemeClr>
            </a:solidFill>
            <a:ln>
              <a:noFill/>
            </a:ln>
            <a:effectLst/>
          </c:spPr>
          <c:invertIfNegative val="0"/>
          <c:cat>
            <c:strRef>
              <c:f>Sheet1!$A$2</c:f>
              <c:strCache>
                <c:ptCount val="1"/>
                <c:pt idx="0">
                  <c:v>カテゴリ 1</c:v>
                </c:pt>
              </c:strCache>
            </c:strRef>
          </c:cat>
          <c:val>
            <c:numRef>
              <c:f>Sheet1!$B$2</c:f>
              <c:numCache>
                <c:formatCode>General</c:formatCode>
                <c:ptCount val="1"/>
                <c:pt idx="0">
                  <c:v>17.600000000000001</c:v>
                </c:pt>
              </c:numCache>
            </c:numRef>
          </c:val>
          <c:extLst>
            <c:ext xmlns:c16="http://schemas.microsoft.com/office/drawing/2014/chart" uri="{C3380CC4-5D6E-409C-BE32-E72D297353CC}">
              <c16:uniqueId val="{00000000-E35C-A74E-AA57-52B5E267187A}"/>
            </c:ext>
          </c:extLst>
        </c:ser>
        <c:ser>
          <c:idx val="1"/>
          <c:order val="1"/>
          <c:tx>
            <c:strRef>
              <c:f>Sheet1!$C$1</c:f>
              <c:strCache>
                <c:ptCount val="1"/>
                <c:pt idx="0">
                  <c:v>系列 2</c:v>
                </c:pt>
              </c:strCache>
            </c:strRef>
          </c:tx>
          <c:spPr>
            <a:solidFill>
              <a:schemeClr val="bg2">
                <a:lumMod val="20000"/>
                <a:lumOff val="80000"/>
              </a:schemeClr>
            </a:solidFill>
            <a:ln>
              <a:noFill/>
            </a:ln>
            <a:effectLst/>
          </c:spPr>
          <c:invertIfNegative val="0"/>
          <c:cat>
            <c:strRef>
              <c:f>Sheet1!$A$2</c:f>
              <c:strCache>
                <c:ptCount val="1"/>
                <c:pt idx="0">
                  <c:v>カテゴリ 1</c:v>
                </c:pt>
              </c:strCache>
            </c:strRef>
          </c:cat>
          <c:val>
            <c:numRef>
              <c:f>Sheet1!$C$2</c:f>
              <c:numCache>
                <c:formatCode>General</c:formatCode>
                <c:ptCount val="1"/>
                <c:pt idx="0">
                  <c:v>41.2</c:v>
                </c:pt>
              </c:numCache>
            </c:numRef>
          </c:val>
          <c:extLst>
            <c:ext xmlns:c16="http://schemas.microsoft.com/office/drawing/2014/chart" uri="{C3380CC4-5D6E-409C-BE32-E72D297353CC}">
              <c16:uniqueId val="{00000001-E35C-A74E-AA57-52B5E267187A}"/>
            </c:ext>
          </c:extLst>
        </c:ser>
        <c:ser>
          <c:idx val="2"/>
          <c:order val="2"/>
          <c:tx>
            <c:strRef>
              <c:f>Sheet1!$D$1</c:f>
              <c:strCache>
                <c:ptCount val="1"/>
                <c:pt idx="0">
                  <c:v>系列 3</c:v>
                </c:pt>
              </c:strCache>
            </c:strRef>
          </c:tx>
          <c:spPr>
            <a:solidFill>
              <a:schemeClr val="accent6"/>
            </a:solidFill>
            <a:ln>
              <a:noFill/>
            </a:ln>
            <a:effectLst/>
          </c:spPr>
          <c:invertIfNegative val="0"/>
          <c:cat>
            <c:strRef>
              <c:f>Sheet1!$A$2</c:f>
              <c:strCache>
                <c:ptCount val="1"/>
                <c:pt idx="0">
                  <c:v>カテゴリ 1</c:v>
                </c:pt>
              </c:strCache>
            </c:strRef>
          </c:cat>
          <c:val>
            <c:numRef>
              <c:f>Sheet1!$D$2</c:f>
              <c:numCache>
                <c:formatCode>General</c:formatCode>
                <c:ptCount val="1"/>
                <c:pt idx="0">
                  <c:v>33.299999999999997</c:v>
                </c:pt>
              </c:numCache>
            </c:numRef>
          </c:val>
          <c:extLst>
            <c:ext xmlns:c16="http://schemas.microsoft.com/office/drawing/2014/chart" uri="{C3380CC4-5D6E-409C-BE32-E72D297353CC}">
              <c16:uniqueId val="{00000002-E35C-A74E-AA57-52B5E267187A}"/>
            </c:ext>
          </c:extLst>
        </c:ser>
        <c:ser>
          <c:idx val="3"/>
          <c:order val="3"/>
          <c:tx>
            <c:strRef>
              <c:f>Sheet1!$E$1</c:f>
              <c:strCache>
                <c:ptCount val="1"/>
                <c:pt idx="0">
                  <c:v>系列 4</c:v>
                </c:pt>
              </c:strCache>
            </c:strRef>
          </c:tx>
          <c:spPr>
            <a:solidFill>
              <a:schemeClr val="accent6">
                <a:lumMod val="75000"/>
              </a:schemeClr>
            </a:solidFill>
            <a:ln>
              <a:noFill/>
            </a:ln>
            <a:effectLst/>
          </c:spPr>
          <c:invertIfNegative val="0"/>
          <c:cat>
            <c:strRef>
              <c:f>Sheet1!$A$2</c:f>
              <c:strCache>
                <c:ptCount val="1"/>
                <c:pt idx="0">
                  <c:v>カテゴリ 1</c:v>
                </c:pt>
              </c:strCache>
            </c:strRef>
          </c:cat>
          <c:val>
            <c:numRef>
              <c:f>Sheet1!$E$2</c:f>
              <c:numCache>
                <c:formatCode>General</c:formatCode>
                <c:ptCount val="1"/>
                <c:pt idx="0">
                  <c:v>7.9</c:v>
                </c:pt>
              </c:numCache>
            </c:numRef>
          </c:val>
          <c:extLst>
            <c:ext xmlns:c16="http://schemas.microsoft.com/office/drawing/2014/chart" uri="{C3380CC4-5D6E-409C-BE32-E72D297353CC}">
              <c16:uniqueId val="{00000004-E35C-A74E-AA57-52B5E267187A}"/>
            </c:ext>
          </c:extLst>
        </c:ser>
        <c:dLbls>
          <c:showLegendKey val="0"/>
          <c:showVal val="0"/>
          <c:showCatName val="0"/>
          <c:showSerName val="0"/>
          <c:showPercent val="0"/>
          <c:showBubbleSize val="0"/>
        </c:dLbls>
        <c:gapWidth val="100"/>
        <c:overlap val="100"/>
        <c:axId val="1241719472"/>
        <c:axId val="1241721120"/>
      </c:barChart>
      <c:catAx>
        <c:axId val="1241719472"/>
        <c:scaling>
          <c:orientation val="minMax"/>
        </c:scaling>
        <c:delete val="1"/>
        <c:axPos val="l"/>
        <c:numFmt formatCode="General" sourceLinked="1"/>
        <c:majorTickMark val="none"/>
        <c:minorTickMark val="none"/>
        <c:tickLblPos val="nextTo"/>
        <c:crossAx val="1241721120"/>
        <c:crosses val="autoZero"/>
        <c:auto val="1"/>
        <c:lblAlgn val="ctr"/>
        <c:lblOffset val="100"/>
        <c:noMultiLvlLbl val="0"/>
      </c:catAx>
      <c:valAx>
        <c:axId val="1241721120"/>
        <c:scaling>
          <c:orientation val="minMax"/>
          <c:max val="100"/>
        </c:scaling>
        <c:delete val="1"/>
        <c:axPos val="b"/>
        <c:numFmt formatCode="General" sourceLinked="1"/>
        <c:majorTickMark val="none"/>
        <c:minorTickMark val="none"/>
        <c:tickLblPos val="nextTo"/>
        <c:crossAx val="124171947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1607478504953154E-2"/>
          <c:y val="3.3138441650017628E-2"/>
          <c:w val="0.94839252149504683"/>
          <c:h val="0.80481841699769574"/>
        </c:manualLayout>
      </c:layout>
      <c:barChart>
        <c:barDir val="bar"/>
        <c:grouping val="stacked"/>
        <c:varyColors val="0"/>
        <c:ser>
          <c:idx val="0"/>
          <c:order val="0"/>
          <c:tx>
            <c:strRef>
              <c:f>Sheet1!$B$1</c:f>
              <c:strCache>
                <c:ptCount val="1"/>
                <c:pt idx="0">
                  <c:v>系列 1</c:v>
                </c:pt>
              </c:strCache>
            </c:strRef>
          </c:tx>
          <c:spPr>
            <a:solidFill>
              <a:schemeClr val="accent2"/>
            </a:solidFill>
            <a:ln>
              <a:noFill/>
            </a:ln>
            <a:effectLst/>
          </c:spPr>
          <c:invertIfNegative val="0"/>
          <c:cat>
            <c:strRef>
              <c:f>Sheet1!$A$2</c:f>
              <c:strCache>
                <c:ptCount val="1"/>
                <c:pt idx="0">
                  <c:v>2018年度</c:v>
                </c:pt>
              </c:strCache>
            </c:strRef>
          </c:cat>
          <c:val>
            <c:numRef>
              <c:f>Sheet1!$B$2</c:f>
              <c:numCache>
                <c:formatCode>General</c:formatCode>
                <c:ptCount val="1"/>
                <c:pt idx="0">
                  <c:v>0.193</c:v>
                </c:pt>
              </c:numCache>
            </c:numRef>
          </c:val>
          <c:extLst>
            <c:ext xmlns:c16="http://schemas.microsoft.com/office/drawing/2014/chart" uri="{C3380CC4-5D6E-409C-BE32-E72D297353CC}">
              <c16:uniqueId val="{00000000-0DFE-BB40-A9A5-C008607E693F}"/>
            </c:ext>
          </c:extLst>
        </c:ser>
        <c:ser>
          <c:idx val="1"/>
          <c:order val="1"/>
          <c:tx>
            <c:strRef>
              <c:f>Sheet1!$C$1</c:f>
              <c:strCache>
                <c:ptCount val="1"/>
                <c:pt idx="0">
                  <c:v>系列 2</c:v>
                </c:pt>
              </c:strCache>
            </c:strRef>
          </c:tx>
          <c:spPr>
            <a:solidFill>
              <a:schemeClr val="accent2">
                <a:lumMod val="60000"/>
                <a:lumOff val="40000"/>
              </a:schemeClr>
            </a:solidFill>
            <a:ln>
              <a:noFill/>
            </a:ln>
            <a:effectLst/>
          </c:spPr>
          <c:invertIfNegative val="0"/>
          <c:cat>
            <c:strRef>
              <c:f>Sheet1!$A$2</c:f>
              <c:strCache>
                <c:ptCount val="1"/>
                <c:pt idx="0">
                  <c:v>2018年度</c:v>
                </c:pt>
              </c:strCache>
            </c:strRef>
          </c:cat>
          <c:val>
            <c:numRef>
              <c:f>Sheet1!$C$2</c:f>
              <c:numCache>
                <c:formatCode>General</c:formatCode>
                <c:ptCount val="1"/>
                <c:pt idx="0">
                  <c:v>0.44800000000000001</c:v>
                </c:pt>
              </c:numCache>
            </c:numRef>
          </c:val>
          <c:extLst>
            <c:ext xmlns:c16="http://schemas.microsoft.com/office/drawing/2014/chart" uri="{C3380CC4-5D6E-409C-BE32-E72D297353CC}">
              <c16:uniqueId val="{00000001-0DFE-BB40-A9A5-C008607E693F}"/>
            </c:ext>
          </c:extLst>
        </c:ser>
        <c:ser>
          <c:idx val="2"/>
          <c:order val="2"/>
          <c:tx>
            <c:strRef>
              <c:f>Sheet1!$D$1</c:f>
              <c:strCache>
                <c:ptCount val="1"/>
                <c:pt idx="0">
                  <c:v>系列 3</c:v>
                </c:pt>
              </c:strCache>
            </c:strRef>
          </c:tx>
          <c:spPr>
            <a:solidFill>
              <a:schemeClr val="accent6"/>
            </a:solidFill>
            <a:ln>
              <a:noFill/>
            </a:ln>
            <a:effectLst/>
          </c:spPr>
          <c:invertIfNegative val="0"/>
          <c:cat>
            <c:strRef>
              <c:f>Sheet1!$A$2</c:f>
              <c:strCache>
                <c:ptCount val="1"/>
                <c:pt idx="0">
                  <c:v>2018年度</c:v>
                </c:pt>
              </c:strCache>
            </c:strRef>
          </c:cat>
          <c:val>
            <c:numRef>
              <c:f>Sheet1!$D$2</c:f>
              <c:numCache>
                <c:formatCode>General</c:formatCode>
                <c:ptCount val="1"/>
                <c:pt idx="0">
                  <c:v>0.28299999999999997</c:v>
                </c:pt>
              </c:numCache>
            </c:numRef>
          </c:val>
          <c:extLst>
            <c:ext xmlns:c16="http://schemas.microsoft.com/office/drawing/2014/chart" uri="{C3380CC4-5D6E-409C-BE32-E72D297353CC}">
              <c16:uniqueId val="{00000002-0DFE-BB40-A9A5-C008607E693F}"/>
            </c:ext>
          </c:extLst>
        </c:ser>
        <c:ser>
          <c:idx val="3"/>
          <c:order val="3"/>
          <c:tx>
            <c:strRef>
              <c:f>Sheet1!$E$1</c:f>
              <c:strCache>
                <c:ptCount val="1"/>
                <c:pt idx="0">
                  <c:v>系列 4</c:v>
                </c:pt>
              </c:strCache>
            </c:strRef>
          </c:tx>
          <c:spPr>
            <a:solidFill>
              <a:schemeClr val="accent6">
                <a:lumMod val="75000"/>
              </a:schemeClr>
            </a:solidFill>
            <a:ln>
              <a:noFill/>
            </a:ln>
            <a:effectLst/>
          </c:spPr>
          <c:invertIfNegative val="0"/>
          <c:cat>
            <c:strRef>
              <c:f>Sheet1!$A$2</c:f>
              <c:strCache>
                <c:ptCount val="1"/>
                <c:pt idx="0">
                  <c:v>2018年度</c:v>
                </c:pt>
              </c:strCache>
            </c:strRef>
          </c:cat>
          <c:val>
            <c:numRef>
              <c:f>Sheet1!$E$2</c:f>
              <c:numCache>
                <c:formatCode>General</c:formatCode>
                <c:ptCount val="1"/>
                <c:pt idx="0">
                  <c:v>7.6999999999999999E-2</c:v>
                </c:pt>
              </c:numCache>
            </c:numRef>
          </c:val>
          <c:extLst>
            <c:ext xmlns:c16="http://schemas.microsoft.com/office/drawing/2014/chart" uri="{C3380CC4-5D6E-409C-BE32-E72D297353CC}">
              <c16:uniqueId val="{00000004-0DFE-BB40-A9A5-C008607E693F}"/>
            </c:ext>
          </c:extLst>
        </c:ser>
        <c:dLbls>
          <c:showLegendKey val="0"/>
          <c:showVal val="0"/>
          <c:showCatName val="0"/>
          <c:showSerName val="0"/>
          <c:showPercent val="0"/>
          <c:showBubbleSize val="0"/>
        </c:dLbls>
        <c:gapWidth val="60"/>
        <c:overlap val="100"/>
        <c:axId val="125743215"/>
        <c:axId val="150733679"/>
      </c:barChart>
      <c:catAx>
        <c:axId val="125743215"/>
        <c:scaling>
          <c:orientation val="minMax"/>
        </c:scaling>
        <c:delete val="1"/>
        <c:axPos val="l"/>
        <c:numFmt formatCode="General" sourceLinked="1"/>
        <c:majorTickMark val="none"/>
        <c:minorTickMark val="none"/>
        <c:tickLblPos val="nextTo"/>
        <c:crossAx val="150733679"/>
        <c:crosses val="autoZero"/>
        <c:auto val="1"/>
        <c:lblAlgn val="ctr"/>
        <c:lblOffset val="100"/>
        <c:noMultiLvlLbl val="0"/>
      </c:catAx>
      <c:valAx>
        <c:axId val="150733679"/>
        <c:scaling>
          <c:orientation val="minMax"/>
          <c:max val="1"/>
        </c:scaling>
        <c:delete val="1"/>
        <c:axPos val="b"/>
        <c:numFmt formatCode="General" sourceLinked="1"/>
        <c:majorTickMark val="none"/>
        <c:minorTickMark val="none"/>
        <c:tickLblPos val="nextTo"/>
        <c:crossAx val="12574321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18831" cy="495029"/>
          </a:xfrm>
          <a:prstGeom prst="rect">
            <a:avLst/>
          </a:prstGeom>
        </p:spPr>
        <p:txBody>
          <a:bodyPr vert="horz" lIns="90644" tIns="45322" rIns="90644" bIns="45322"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5" y="1"/>
            <a:ext cx="2918831" cy="495029"/>
          </a:xfrm>
          <a:prstGeom prst="rect">
            <a:avLst/>
          </a:prstGeom>
        </p:spPr>
        <p:txBody>
          <a:bodyPr vert="horz" lIns="90644" tIns="45322" rIns="90644" bIns="45322" rtlCol="0"/>
          <a:lstStyle>
            <a:lvl1pPr algn="r">
              <a:defRPr sz="1200"/>
            </a:lvl1pPr>
          </a:lstStyle>
          <a:p>
            <a:fld id="{482D6461-6381-7C47-BF0E-AB9CC18C00F5}" type="datetimeFigureOut">
              <a:rPr kumimoji="1" lang="ja-JP" altLang="en-US" smtClean="0"/>
              <a:t>2021/10/11</a:t>
            </a:fld>
            <a:endParaRPr kumimoji="1" lang="ja-JP" altLang="en-US"/>
          </a:p>
        </p:txBody>
      </p:sp>
      <p:sp>
        <p:nvSpPr>
          <p:cNvPr id="4" name="スライド イメージ プレースホルダー 3"/>
          <p:cNvSpPr>
            <a:spLocks noGrp="1" noRot="1" noChangeAspect="1"/>
          </p:cNvSpPr>
          <p:nvPr>
            <p:ph type="sldImg" idx="2"/>
          </p:nvPr>
        </p:nvSpPr>
        <p:spPr>
          <a:xfrm>
            <a:off x="407988" y="1233488"/>
            <a:ext cx="5919787" cy="3330575"/>
          </a:xfrm>
          <a:prstGeom prst="rect">
            <a:avLst/>
          </a:prstGeom>
          <a:noFill/>
          <a:ln w="12700">
            <a:solidFill>
              <a:prstClr val="black"/>
            </a:solidFill>
          </a:ln>
        </p:spPr>
        <p:txBody>
          <a:bodyPr vert="horz" lIns="90644" tIns="45322" rIns="90644" bIns="45322" rtlCol="0" anchor="ctr"/>
          <a:lstStyle/>
          <a:p>
            <a:endParaRPr lang="ja-JP" altLang="en-US"/>
          </a:p>
        </p:txBody>
      </p:sp>
      <p:sp>
        <p:nvSpPr>
          <p:cNvPr id="5" name="ノート プレースホルダー 4"/>
          <p:cNvSpPr>
            <a:spLocks noGrp="1"/>
          </p:cNvSpPr>
          <p:nvPr>
            <p:ph type="body" sz="quarter" idx="3"/>
          </p:nvPr>
        </p:nvSpPr>
        <p:spPr>
          <a:xfrm>
            <a:off x="673577" y="4748164"/>
            <a:ext cx="5388610" cy="3884860"/>
          </a:xfrm>
          <a:prstGeom prst="rect">
            <a:avLst/>
          </a:prstGeom>
        </p:spPr>
        <p:txBody>
          <a:bodyPr vert="horz" lIns="90644" tIns="45322" rIns="90644" bIns="4532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371287"/>
            <a:ext cx="2918831" cy="495028"/>
          </a:xfrm>
          <a:prstGeom prst="rect">
            <a:avLst/>
          </a:prstGeom>
        </p:spPr>
        <p:txBody>
          <a:bodyPr vert="horz" lIns="90644" tIns="45322" rIns="90644" bIns="4532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5" y="9371287"/>
            <a:ext cx="2918831" cy="495028"/>
          </a:xfrm>
          <a:prstGeom prst="rect">
            <a:avLst/>
          </a:prstGeom>
        </p:spPr>
        <p:txBody>
          <a:bodyPr vert="horz" lIns="90644" tIns="45322" rIns="90644" bIns="45322" rtlCol="0" anchor="b"/>
          <a:lstStyle>
            <a:lvl1pPr algn="r">
              <a:defRPr sz="1200"/>
            </a:lvl1pPr>
          </a:lstStyle>
          <a:p>
            <a:fld id="{B9E9C554-1A7B-914D-8956-56C1268FF891}" type="slidenum">
              <a:rPr kumimoji="1" lang="ja-JP" altLang="en-US" smtClean="0"/>
              <a:t>‹#›</a:t>
            </a:fld>
            <a:endParaRPr kumimoji="1" lang="ja-JP" altLang="en-US"/>
          </a:p>
        </p:txBody>
      </p:sp>
    </p:spTree>
    <p:extLst>
      <p:ext uri="{BB962C8B-B14F-4D97-AF65-F5344CB8AC3E}">
        <p14:creationId xmlns:p14="http://schemas.microsoft.com/office/powerpoint/2010/main" val="254836886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9E9C554-1A7B-914D-8956-56C1268FF891}" type="slidenum">
              <a:rPr kumimoji="1" lang="ja-JP" altLang="en-US" smtClean="0"/>
              <a:t>1</a:t>
            </a:fld>
            <a:endParaRPr kumimoji="1" lang="ja-JP" altLang="en-US"/>
          </a:p>
        </p:txBody>
      </p:sp>
    </p:spTree>
    <p:extLst>
      <p:ext uri="{BB962C8B-B14F-4D97-AF65-F5344CB8AC3E}">
        <p14:creationId xmlns:p14="http://schemas.microsoft.com/office/powerpoint/2010/main" val="8374873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B9E9C554-1A7B-914D-8956-56C1268FF891}" type="slidenum">
              <a:rPr kumimoji="1" lang="ja-JP" altLang="en-US" smtClean="0"/>
              <a:t>10</a:t>
            </a:fld>
            <a:endParaRPr kumimoji="1" lang="ja-JP" altLang="en-US"/>
          </a:p>
        </p:txBody>
      </p:sp>
    </p:spTree>
    <p:extLst>
      <p:ext uri="{BB962C8B-B14F-4D97-AF65-F5344CB8AC3E}">
        <p14:creationId xmlns:p14="http://schemas.microsoft.com/office/powerpoint/2010/main" val="42597814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9E9C554-1A7B-914D-8956-56C1268FF891}" type="slidenum">
              <a:rPr kumimoji="1" lang="ja-JP" altLang="en-US" smtClean="0"/>
              <a:t>11</a:t>
            </a:fld>
            <a:endParaRPr kumimoji="1" lang="ja-JP" altLang="en-US"/>
          </a:p>
        </p:txBody>
      </p:sp>
    </p:spTree>
    <p:extLst>
      <p:ext uri="{BB962C8B-B14F-4D97-AF65-F5344CB8AC3E}">
        <p14:creationId xmlns:p14="http://schemas.microsoft.com/office/powerpoint/2010/main" val="10920445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spcAft>
                <a:spcPts val="2400"/>
              </a:spcAft>
            </a:pPr>
            <a:endParaRPr kumimoji="1" lang="ja-JP" altLang="en-US" sz="1200" b="0" dirty="0">
              <a:solidFill>
                <a:schemeClr val="tx1"/>
              </a:solidFill>
              <a:latin typeface="+mn-ea"/>
            </a:endParaRPr>
          </a:p>
        </p:txBody>
      </p:sp>
      <p:sp>
        <p:nvSpPr>
          <p:cNvPr id="4" name="スライド番号プレースホルダー 3"/>
          <p:cNvSpPr>
            <a:spLocks noGrp="1"/>
          </p:cNvSpPr>
          <p:nvPr>
            <p:ph type="sldNum" sz="quarter" idx="5"/>
          </p:nvPr>
        </p:nvSpPr>
        <p:spPr/>
        <p:txBody>
          <a:bodyPr/>
          <a:lstStyle/>
          <a:p>
            <a:fld id="{B9E9C554-1A7B-914D-8956-56C1268FF891}" type="slidenum">
              <a:rPr kumimoji="1" lang="ja-JP" altLang="en-US" smtClean="0"/>
              <a:t>2</a:t>
            </a:fld>
            <a:endParaRPr kumimoji="1" lang="ja-JP" altLang="en-US"/>
          </a:p>
        </p:txBody>
      </p:sp>
    </p:spTree>
    <p:extLst>
      <p:ext uri="{BB962C8B-B14F-4D97-AF65-F5344CB8AC3E}">
        <p14:creationId xmlns:p14="http://schemas.microsoft.com/office/powerpoint/2010/main" val="121844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spcAft>
                <a:spcPts val="1800"/>
              </a:spcAft>
            </a:pPr>
            <a:endParaRPr kumimoji="1" lang="ja-JP" altLang="en-US" sz="1200" b="0" dirty="0">
              <a:latin typeface="+mn-ea"/>
            </a:endParaRPr>
          </a:p>
        </p:txBody>
      </p:sp>
      <p:sp>
        <p:nvSpPr>
          <p:cNvPr id="4" name="スライド番号プレースホルダー 3"/>
          <p:cNvSpPr>
            <a:spLocks noGrp="1"/>
          </p:cNvSpPr>
          <p:nvPr>
            <p:ph type="sldNum" sz="quarter" idx="5"/>
          </p:nvPr>
        </p:nvSpPr>
        <p:spPr/>
        <p:txBody>
          <a:bodyPr/>
          <a:lstStyle/>
          <a:p>
            <a:fld id="{B9E9C554-1A7B-914D-8956-56C1268FF891}" type="slidenum">
              <a:rPr kumimoji="1" lang="ja-JP" altLang="en-US" smtClean="0"/>
              <a:t>3</a:t>
            </a:fld>
            <a:endParaRPr kumimoji="1" lang="ja-JP" altLang="en-US"/>
          </a:p>
        </p:txBody>
      </p:sp>
    </p:spTree>
    <p:extLst>
      <p:ext uri="{BB962C8B-B14F-4D97-AF65-F5344CB8AC3E}">
        <p14:creationId xmlns:p14="http://schemas.microsoft.com/office/powerpoint/2010/main" val="30615946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a:p>
            <a:endParaRPr kumimoji="1" lang="ja-JP" altLang="en-US" dirty="0"/>
          </a:p>
          <a:p>
            <a:endParaRPr kumimoji="1" lang="ja-JP" altLang="en-US" dirty="0"/>
          </a:p>
          <a:p>
            <a:endParaRPr kumimoji="1" lang="en-US" altLang="ja-JP" dirty="0"/>
          </a:p>
        </p:txBody>
      </p:sp>
      <p:sp>
        <p:nvSpPr>
          <p:cNvPr id="4" name="スライド番号プレースホルダー 3"/>
          <p:cNvSpPr>
            <a:spLocks noGrp="1"/>
          </p:cNvSpPr>
          <p:nvPr>
            <p:ph type="sldNum" sz="quarter" idx="10"/>
          </p:nvPr>
        </p:nvSpPr>
        <p:spPr/>
        <p:txBody>
          <a:bodyPr/>
          <a:lstStyle/>
          <a:p>
            <a:fld id="{B9E9C554-1A7B-914D-8956-56C1268FF891}" type="slidenum">
              <a:rPr kumimoji="1" lang="ja-JP" altLang="en-US" smtClean="0"/>
              <a:t>4</a:t>
            </a:fld>
            <a:endParaRPr kumimoji="1" lang="ja-JP" altLang="en-US"/>
          </a:p>
        </p:txBody>
      </p:sp>
    </p:spTree>
    <p:extLst>
      <p:ext uri="{BB962C8B-B14F-4D97-AF65-F5344CB8AC3E}">
        <p14:creationId xmlns:p14="http://schemas.microsoft.com/office/powerpoint/2010/main" val="1907170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9E9C554-1A7B-914D-8956-56C1268FF891}" type="slidenum">
              <a:rPr kumimoji="1" lang="ja-JP" altLang="en-US" smtClean="0"/>
              <a:t>5</a:t>
            </a:fld>
            <a:endParaRPr kumimoji="1" lang="ja-JP" altLang="en-US"/>
          </a:p>
        </p:txBody>
      </p:sp>
    </p:spTree>
    <p:extLst>
      <p:ext uri="{BB962C8B-B14F-4D97-AF65-F5344CB8AC3E}">
        <p14:creationId xmlns:p14="http://schemas.microsoft.com/office/powerpoint/2010/main" val="38822410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a:p>
            <a:endParaRPr kumimoji="1" lang="en-US" altLang="ja-JP" dirty="0"/>
          </a:p>
        </p:txBody>
      </p:sp>
      <p:sp>
        <p:nvSpPr>
          <p:cNvPr id="4" name="スライド番号プレースホルダー 3"/>
          <p:cNvSpPr>
            <a:spLocks noGrp="1"/>
          </p:cNvSpPr>
          <p:nvPr>
            <p:ph type="sldNum" sz="quarter" idx="5"/>
          </p:nvPr>
        </p:nvSpPr>
        <p:spPr/>
        <p:txBody>
          <a:bodyPr/>
          <a:lstStyle/>
          <a:p>
            <a:pPr defTabSz="453222">
              <a:defRPr/>
            </a:pPr>
            <a:fld id="{B9E9C554-1A7B-914D-8956-56C1268FF891}" type="slidenum">
              <a:rPr kumimoji="1" lang="ja-JP" altLang="en-US">
                <a:solidFill>
                  <a:prstClr val="black"/>
                </a:solidFill>
                <a:latin typeface="游ゴシック" panose="020F0502020204030204"/>
                <a:ea typeface="游ゴシック" panose="020B0400000000000000" pitchFamily="50" charset="-128"/>
              </a:rPr>
              <a:pPr defTabSz="453222">
                <a:defRPr/>
              </a:pPr>
              <a:t>6</a:t>
            </a:fld>
            <a:endParaRPr kumimoji="1" lang="ja-JP" altLang="en-US">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1202713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9E9C554-1A7B-914D-8956-56C1268FF891}" type="slidenum">
              <a:rPr kumimoji="1" lang="ja-JP" altLang="en-US" smtClean="0"/>
              <a:t>7</a:t>
            </a:fld>
            <a:endParaRPr kumimoji="1" lang="ja-JP" altLang="en-US"/>
          </a:p>
        </p:txBody>
      </p:sp>
    </p:spTree>
    <p:extLst>
      <p:ext uri="{BB962C8B-B14F-4D97-AF65-F5344CB8AC3E}">
        <p14:creationId xmlns:p14="http://schemas.microsoft.com/office/powerpoint/2010/main" val="18972040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9E9C554-1A7B-914D-8956-56C1268FF891}" type="slidenum">
              <a:rPr kumimoji="1" lang="ja-JP" altLang="en-US" smtClean="0"/>
              <a:t>8</a:t>
            </a:fld>
            <a:endParaRPr kumimoji="1" lang="ja-JP" altLang="en-US"/>
          </a:p>
        </p:txBody>
      </p:sp>
    </p:spTree>
    <p:extLst>
      <p:ext uri="{BB962C8B-B14F-4D97-AF65-F5344CB8AC3E}">
        <p14:creationId xmlns:p14="http://schemas.microsoft.com/office/powerpoint/2010/main" val="33623727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9E9C554-1A7B-914D-8956-56C1268FF891}" type="slidenum">
              <a:rPr kumimoji="1" lang="ja-JP" altLang="en-US" smtClean="0"/>
              <a:t>9</a:t>
            </a:fld>
            <a:endParaRPr kumimoji="1" lang="ja-JP" altLang="en-US"/>
          </a:p>
        </p:txBody>
      </p:sp>
    </p:spTree>
    <p:extLst>
      <p:ext uri="{BB962C8B-B14F-4D97-AF65-F5344CB8AC3E}">
        <p14:creationId xmlns:p14="http://schemas.microsoft.com/office/powerpoint/2010/main" val="27181961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FCEC17A1-8284-B242-B7A0-CEB7155E33BB}" type="datetimeFigureOut">
              <a:rPr kumimoji="1" lang="ja-JP" altLang="en-US" smtClean="0"/>
              <a:t>2021/10/11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CF4CDD2-61B9-844E-8DBC-2475ACDFB827}" type="slidenum">
              <a:rPr kumimoji="1" lang="ja-JP" altLang="en-US" smtClean="0"/>
              <a:t>‹#›</a:t>
            </a:fld>
            <a:endParaRPr kumimoji="1" lang="ja-JP" altLang="en-US"/>
          </a:p>
        </p:txBody>
      </p:sp>
    </p:spTree>
    <p:extLst>
      <p:ext uri="{BB962C8B-B14F-4D97-AF65-F5344CB8AC3E}">
        <p14:creationId xmlns:p14="http://schemas.microsoft.com/office/powerpoint/2010/main" val="1353093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CEC17A1-8284-B242-B7A0-CEB7155E33BB}" type="datetimeFigureOut">
              <a:rPr kumimoji="1" lang="ja-JP" altLang="en-US" smtClean="0"/>
              <a:t>2021/10/11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CF4CDD2-61B9-844E-8DBC-2475ACDFB827}" type="slidenum">
              <a:rPr kumimoji="1" lang="ja-JP" altLang="en-US" smtClean="0"/>
              <a:t>‹#›</a:t>
            </a:fld>
            <a:endParaRPr kumimoji="1" lang="ja-JP" altLang="en-US"/>
          </a:p>
        </p:txBody>
      </p:sp>
    </p:spTree>
    <p:extLst>
      <p:ext uri="{BB962C8B-B14F-4D97-AF65-F5344CB8AC3E}">
        <p14:creationId xmlns:p14="http://schemas.microsoft.com/office/powerpoint/2010/main" val="2223271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CEC17A1-8284-B242-B7A0-CEB7155E33BB}" type="datetimeFigureOut">
              <a:rPr kumimoji="1" lang="ja-JP" altLang="en-US" smtClean="0"/>
              <a:t>2021/10/11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CF4CDD2-61B9-844E-8DBC-2475ACDFB827}" type="slidenum">
              <a:rPr kumimoji="1" lang="ja-JP" altLang="en-US" smtClean="0"/>
              <a:t>‹#›</a:t>
            </a:fld>
            <a:endParaRPr kumimoji="1" lang="ja-JP" altLang="en-US"/>
          </a:p>
        </p:txBody>
      </p:sp>
    </p:spTree>
    <p:extLst>
      <p:ext uri="{BB962C8B-B14F-4D97-AF65-F5344CB8AC3E}">
        <p14:creationId xmlns:p14="http://schemas.microsoft.com/office/powerpoint/2010/main" val="19591141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FCEC17A1-8284-B242-B7A0-CEB7155E33BB}" type="datetimeFigureOut">
              <a:rPr kumimoji="1" lang="ja-JP" altLang="en-US" smtClean="0"/>
              <a:t>2021/10/11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CF4CDD2-61B9-844E-8DBC-2475ACDFB827}" type="slidenum">
              <a:rPr kumimoji="1" lang="ja-JP" altLang="en-US" smtClean="0"/>
              <a:t>‹#›</a:t>
            </a:fld>
            <a:endParaRPr kumimoji="1" lang="ja-JP" altLang="en-US"/>
          </a:p>
        </p:txBody>
      </p:sp>
    </p:spTree>
    <p:extLst>
      <p:ext uri="{BB962C8B-B14F-4D97-AF65-F5344CB8AC3E}">
        <p14:creationId xmlns:p14="http://schemas.microsoft.com/office/powerpoint/2010/main" val="3930641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CEC17A1-8284-B242-B7A0-CEB7155E33BB}" type="datetimeFigureOut">
              <a:rPr kumimoji="1" lang="ja-JP" altLang="en-US" smtClean="0"/>
              <a:t>2021/10/11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CF4CDD2-61B9-844E-8DBC-2475ACDFB827}" type="slidenum">
              <a:rPr kumimoji="1" lang="ja-JP" altLang="en-US" smtClean="0"/>
              <a:t>‹#›</a:t>
            </a:fld>
            <a:endParaRPr kumimoji="1" lang="ja-JP" altLang="en-US"/>
          </a:p>
        </p:txBody>
      </p:sp>
    </p:spTree>
    <p:extLst>
      <p:ext uri="{BB962C8B-B14F-4D97-AF65-F5344CB8AC3E}">
        <p14:creationId xmlns:p14="http://schemas.microsoft.com/office/powerpoint/2010/main" val="23343723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CEC17A1-8284-B242-B7A0-CEB7155E33BB}" type="datetimeFigureOut">
              <a:rPr kumimoji="1" lang="ja-JP" altLang="en-US" smtClean="0"/>
              <a:t>2021/10/11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CF4CDD2-61B9-844E-8DBC-2475ACDFB827}" type="slidenum">
              <a:rPr kumimoji="1" lang="ja-JP" altLang="en-US" smtClean="0"/>
              <a:t>‹#›</a:t>
            </a:fld>
            <a:endParaRPr kumimoji="1" lang="ja-JP" altLang="en-US"/>
          </a:p>
        </p:txBody>
      </p:sp>
    </p:spTree>
    <p:extLst>
      <p:ext uri="{BB962C8B-B14F-4D97-AF65-F5344CB8AC3E}">
        <p14:creationId xmlns:p14="http://schemas.microsoft.com/office/powerpoint/2010/main" val="29603759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FCEC17A1-8284-B242-B7A0-CEB7155E33BB}" type="datetimeFigureOut">
              <a:rPr kumimoji="1" lang="ja-JP" altLang="en-US" smtClean="0"/>
              <a:t>2021/10/11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CF4CDD2-61B9-844E-8DBC-2475ACDFB827}" type="slidenum">
              <a:rPr kumimoji="1" lang="ja-JP" altLang="en-US" smtClean="0"/>
              <a:t>‹#›</a:t>
            </a:fld>
            <a:endParaRPr kumimoji="1" lang="ja-JP" altLang="en-US"/>
          </a:p>
        </p:txBody>
      </p:sp>
    </p:spTree>
    <p:extLst>
      <p:ext uri="{BB962C8B-B14F-4D97-AF65-F5344CB8AC3E}">
        <p14:creationId xmlns:p14="http://schemas.microsoft.com/office/powerpoint/2010/main" val="3276695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39788"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0"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FCEC17A1-8284-B242-B7A0-CEB7155E33BB}" type="datetimeFigureOut">
              <a:rPr kumimoji="1" lang="ja-JP" altLang="en-US" smtClean="0"/>
              <a:t>2021/10/11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2CF4CDD2-61B9-844E-8DBC-2475ACDFB827}" type="slidenum">
              <a:rPr kumimoji="1" lang="ja-JP" altLang="en-US" smtClean="0"/>
              <a:t>‹#›</a:t>
            </a:fld>
            <a:endParaRPr kumimoji="1" lang="ja-JP" altLang="en-US"/>
          </a:p>
        </p:txBody>
      </p:sp>
    </p:spTree>
    <p:extLst>
      <p:ext uri="{BB962C8B-B14F-4D97-AF65-F5344CB8AC3E}">
        <p14:creationId xmlns:p14="http://schemas.microsoft.com/office/powerpoint/2010/main" val="15089785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FCEC17A1-8284-B242-B7A0-CEB7155E33BB}" type="datetimeFigureOut">
              <a:rPr kumimoji="1" lang="ja-JP" altLang="en-US" smtClean="0"/>
              <a:t>2021/10/11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2CF4CDD2-61B9-844E-8DBC-2475ACDFB827}" type="slidenum">
              <a:rPr kumimoji="1" lang="ja-JP" altLang="en-US" smtClean="0"/>
              <a:t>‹#›</a:t>
            </a:fld>
            <a:endParaRPr kumimoji="1" lang="ja-JP" altLang="en-US"/>
          </a:p>
        </p:txBody>
      </p:sp>
    </p:spTree>
    <p:extLst>
      <p:ext uri="{BB962C8B-B14F-4D97-AF65-F5344CB8AC3E}">
        <p14:creationId xmlns:p14="http://schemas.microsoft.com/office/powerpoint/2010/main" val="13611496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EC17A1-8284-B242-B7A0-CEB7155E33BB}" type="datetimeFigureOut">
              <a:rPr kumimoji="1" lang="ja-JP" altLang="en-US" smtClean="0"/>
              <a:t>2021/10/11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2CF4CDD2-61B9-844E-8DBC-2475ACDFB827}" type="slidenum">
              <a:rPr kumimoji="1" lang="ja-JP" altLang="en-US" smtClean="0"/>
              <a:t>‹#›</a:t>
            </a:fld>
            <a:endParaRPr kumimoji="1" lang="ja-JP" altLang="en-US"/>
          </a:p>
        </p:txBody>
      </p:sp>
    </p:spTree>
    <p:extLst>
      <p:ext uri="{BB962C8B-B14F-4D97-AF65-F5344CB8AC3E}">
        <p14:creationId xmlns:p14="http://schemas.microsoft.com/office/powerpoint/2010/main" val="32147220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CEC17A1-8284-B242-B7A0-CEB7155E33BB}" type="datetimeFigureOut">
              <a:rPr kumimoji="1" lang="ja-JP" altLang="en-US" smtClean="0"/>
              <a:t>2021/10/11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CF4CDD2-61B9-844E-8DBC-2475ACDFB827}" type="slidenum">
              <a:rPr kumimoji="1" lang="ja-JP" altLang="en-US" smtClean="0"/>
              <a:t>‹#›</a:t>
            </a:fld>
            <a:endParaRPr kumimoji="1" lang="ja-JP" altLang="en-US"/>
          </a:p>
        </p:txBody>
      </p:sp>
    </p:spTree>
    <p:extLst>
      <p:ext uri="{BB962C8B-B14F-4D97-AF65-F5344CB8AC3E}">
        <p14:creationId xmlns:p14="http://schemas.microsoft.com/office/powerpoint/2010/main" val="7721814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CEC17A1-8284-B242-B7A0-CEB7155E33BB}" type="datetimeFigureOut">
              <a:rPr kumimoji="1" lang="ja-JP" altLang="en-US" smtClean="0"/>
              <a:t>2021/10/11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CF4CDD2-61B9-844E-8DBC-2475ACDFB827}" type="slidenum">
              <a:rPr kumimoji="1" lang="ja-JP" altLang="en-US" smtClean="0"/>
              <a:t>‹#›</a:t>
            </a:fld>
            <a:endParaRPr kumimoji="1" lang="ja-JP" altLang="en-US"/>
          </a:p>
        </p:txBody>
      </p:sp>
    </p:spTree>
    <p:extLst>
      <p:ext uri="{BB962C8B-B14F-4D97-AF65-F5344CB8AC3E}">
        <p14:creationId xmlns:p14="http://schemas.microsoft.com/office/powerpoint/2010/main" val="21974919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CEC17A1-8284-B242-B7A0-CEB7155E33BB}" type="datetimeFigureOut">
              <a:rPr kumimoji="1" lang="ja-JP" altLang="en-US" smtClean="0"/>
              <a:t>2021/10/11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CF4CDD2-61B9-844E-8DBC-2475ACDFB827}" type="slidenum">
              <a:rPr kumimoji="1" lang="ja-JP" altLang="en-US" smtClean="0"/>
              <a:t>‹#›</a:t>
            </a:fld>
            <a:endParaRPr kumimoji="1" lang="ja-JP" altLang="en-US"/>
          </a:p>
        </p:txBody>
      </p:sp>
    </p:spTree>
    <p:extLst>
      <p:ext uri="{BB962C8B-B14F-4D97-AF65-F5344CB8AC3E}">
        <p14:creationId xmlns:p14="http://schemas.microsoft.com/office/powerpoint/2010/main" val="35140552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CEC17A1-8284-B242-B7A0-CEB7155E33BB}" type="datetimeFigureOut">
              <a:rPr kumimoji="1" lang="ja-JP" altLang="en-US" smtClean="0"/>
              <a:t>2021/10/11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CF4CDD2-61B9-844E-8DBC-2475ACDFB827}" type="slidenum">
              <a:rPr kumimoji="1" lang="ja-JP" altLang="en-US" smtClean="0"/>
              <a:t>‹#›</a:t>
            </a:fld>
            <a:endParaRPr kumimoji="1" lang="ja-JP" altLang="en-US"/>
          </a:p>
        </p:txBody>
      </p:sp>
    </p:spTree>
    <p:extLst>
      <p:ext uri="{BB962C8B-B14F-4D97-AF65-F5344CB8AC3E}">
        <p14:creationId xmlns:p14="http://schemas.microsoft.com/office/powerpoint/2010/main" val="5157507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CEC17A1-8284-B242-B7A0-CEB7155E33BB}" type="datetimeFigureOut">
              <a:rPr kumimoji="1" lang="ja-JP" altLang="en-US" smtClean="0"/>
              <a:t>2021/10/11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CF4CDD2-61B9-844E-8DBC-2475ACDFB827}" type="slidenum">
              <a:rPr kumimoji="1" lang="ja-JP" altLang="en-US" smtClean="0"/>
              <a:t>‹#›</a:t>
            </a:fld>
            <a:endParaRPr kumimoji="1" lang="ja-JP" altLang="en-US"/>
          </a:p>
        </p:txBody>
      </p:sp>
    </p:spTree>
    <p:extLst>
      <p:ext uri="{BB962C8B-B14F-4D97-AF65-F5344CB8AC3E}">
        <p14:creationId xmlns:p14="http://schemas.microsoft.com/office/powerpoint/2010/main" val="1282883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CEC17A1-8284-B242-B7A0-CEB7155E33BB}" type="datetimeFigureOut">
              <a:rPr kumimoji="1" lang="ja-JP" altLang="en-US" smtClean="0"/>
              <a:t>2021/10/11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CF4CDD2-61B9-844E-8DBC-2475ACDFB827}" type="slidenum">
              <a:rPr kumimoji="1" lang="ja-JP" altLang="en-US" smtClean="0"/>
              <a:t>‹#›</a:t>
            </a:fld>
            <a:endParaRPr kumimoji="1" lang="ja-JP" altLang="en-US"/>
          </a:p>
        </p:txBody>
      </p:sp>
    </p:spTree>
    <p:extLst>
      <p:ext uri="{BB962C8B-B14F-4D97-AF65-F5344CB8AC3E}">
        <p14:creationId xmlns:p14="http://schemas.microsoft.com/office/powerpoint/2010/main" val="14984132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FCEC17A1-8284-B242-B7A0-CEB7155E33BB}" type="datetimeFigureOut">
              <a:rPr kumimoji="1" lang="ja-JP" altLang="en-US" smtClean="0"/>
              <a:t>2021/10/11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CF4CDD2-61B9-844E-8DBC-2475ACDFB827}" type="slidenum">
              <a:rPr kumimoji="1" lang="ja-JP" altLang="en-US" smtClean="0"/>
              <a:t>‹#›</a:t>
            </a:fld>
            <a:endParaRPr kumimoji="1" lang="ja-JP" altLang="en-US"/>
          </a:p>
        </p:txBody>
      </p:sp>
    </p:spTree>
    <p:extLst>
      <p:ext uri="{BB962C8B-B14F-4D97-AF65-F5344CB8AC3E}">
        <p14:creationId xmlns:p14="http://schemas.microsoft.com/office/powerpoint/2010/main" val="3251747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39788"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0"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FCEC17A1-8284-B242-B7A0-CEB7155E33BB}" type="datetimeFigureOut">
              <a:rPr kumimoji="1" lang="ja-JP" altLang="en-US" smtClean="0"/>
              <a:t>2021/10/11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2CF4CDD2-61B9-844E-8DBC-2475ACDFB827}" type="slidenum">
              <a:rPr kumimoji="1" lang="ja-JP" altLang="en-US" smtClean="0"/>
              <a:t>‹#›</a:t>
            </a:fld>
            <a:endParaRPr kumimoji="1" lang="ja-JP" altLang="en-US"/>
          </a:p>
        </p:txBody>
      </p:sp>
    </p:spTree>
    <p:extLst>
      <p:ext uri="{BB962C8B-B14F-4D97-AF65-F5344CB8AC3E}">
        <p14:creationId xmlns:p14="http://schemas.microsoft.com/office/powerpoint/2010/main" val="39665026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FCEC17A1-8284-B242-B7A0-CEB7155E33BB}" type="datetimeFigureOut">
              <a:rPr kumimoji="1" lang="ja-JP" altLang="en-US" smtClean="0"/>
              <a:t>2021/10/11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2CF4CDD2-61B9-844E-8DBC-2475ACDFB827}" type="slidenum">
              <a:rPr kumimoji="1" lang="ja-JP" altLang="en-US" smtClean="0"/>
              <a:t>‹#›</a:t>
            </a:fld>
            <a:endParaRPr kumimoji="1" lang="ja-JP" altLang="en-US"/>
          </a:p>
        </p:txBody>
      </p:sp>
    </p:spTree>
    <p:extLst>
      <p:ext uri="{BB962C8B-B14F-4D97-AF65-F5344CB8AC3E}">
        <p14:creationId xmlns:p14="http://schemas.microsoft.com/office/powerpoint/2010/main" val="2828857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EC17A1-8284-B242-B7A0-CEB7155E33BB}" type="datetimeFigureOut">
              <a:rPr kumimoji="1" lang="ja-JP" altLang="en-US" smtClean="0"/>
              <a:t>2021/10/11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2CF4CDD2-61B9-844E-8DBC-2475ACDFB827}" type="slidenum">
              <a:rPr kumimoji="1" lang="ja-JP" altLang="en-US" smtClean="0"/>
              <a:t>‹#›</a:t>
            </a:fld>
            <a:endParaRPr kumimoji="1" lang="ja-JP" altLang="en-US"/>
          </a:p>
        </p:txBody>
      </p:sp>
    </p:spTree>
    <p:extLst>
      <p:ext uri="{BB962C8B-B14F-4D97-AF65-F5344CB8AC3E}">
        <p14:creationId xmlns:p14="http://schemas.microsoft.com/office/powerpoint/2010/main" val="13849686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CEC17A1-8284-B242-B7A0-CEB7155E33BB}" type="datetimeFigureOut">
              <a:rPr kumimoji="1" lang="ja-JP" altLang="en-US" smtClean="0"/>
              <a:t>2021/10/11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CF4CDD2-61B9-844E-8DBC-2475ACDFB827}" type="slidenum">
              <a:rPr kumimoji="1" lang="ja-JP" altLang="en-US" smtClean="0"/>
              <a:t>‹#›</a:t>
            </a:fld>
            <a:endParaRPr kumimoji="1" lang="ja-JP" altLang="en-US"/>
          </a:p>
        </p:txBody>
      </p:sp>
    </p:spTree>
    <p:extLst>
      <p:ext uri="{BB962C8B-B14F-4D97-AF65-F5344CB8AC3E}">
        <p14:creationId xmlns:p14="http://schemas.microsoft.com/office/powerpoint/2010/main" val="9277504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CEC17A1-8284-B242-B7A0-CEB7155E33BB}" type="datetimeFigureOut">
              <a:rPr kumimoji="1" lang="ja-JP" altLang="en-US" smtClean="0"/>
              <a:t>2021/10/11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CF4CDD2-61B9-844E-8DBC-2475ACDFB827}" type="slidenum">
              <a:rPr kumimoji="1" lang="ja-JP" altLang="en-US" smtClean="0"/>
              <a:t>‹#›</a:t>
            </a:fld>
            <a:endParaRPr kumimoji="1" lang="ja-JP" altLang="en-US"/>
          </a:p>
        </p:txBody>
      </p:sp>
    </p:spTree>
    <p:extLst>
      <p:ext uri="{BB962C8B-B14F-4D97-AF65-F5344CB8AC3E}">
        <p14:creationId xmlns:p14="http://schemas.microsoft.com/office/powerpoint/2010/main" val="33353173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EC17A1-8284-B242-B7A0-CEB7155E33BB}" type="datetimeFigureOut">
              <a:rPr kumimoji="1" lang="ja-JP" altLang="en-US" smtClean="0"/>
              <a:t>2021/10/11</a:t>
            </a:fld>
            <a:endParaRPr kumimoji="1" lang="ja-JP"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F4CDD2-61B9-844E-8DBC-2475ACDFB827}" type="slidenum">
              <a:rPr kumimoji="1" lang="ja-JP" altLang="en-US" smtClean="0"/>
              <a:t>‹#›</a:t>
            </a:fld>
            <a:endParaRPr kumimoji="1" lang="ja-JP" altLang="en-US"/>
          </a:p>
        </p:txBody>
      </p:sp>
    </p:spTree>
    <p:extLst>
      <p:ext uri="{BB962C8B-B14F-4D97-AF65-F5344CB8AC3E}">
        <p14:creationId xmlns:p14="http://schemas.microsoft.com/office/powerpoint/2010/main" val="3744554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EC17A1-8284-B242-B7A0-CEB7155E33BB}" type="datetimeFigureOut">
              <a:rPr kumimoji="1" lang="ja-JP" altLang="en-US" smtClean="0"/>
              <a:t>2021/10/11</a:t>
            </a:fld>
            <a:endParaRPr kumimoji="1" lang="ja-JP"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F4CDD2-61B9-844E-8DBC-2475ACDFB827}" type="slidenum">
              <a:rPr kumimoji="1" lang="ja-JP" altLang="en-US" smtClean="0"/>
              <a:t>‹#›</a:t>
            </a:fld>
            <a:endParaRPr kumimoji="1" lang="ja-JP" altLang="en-US"/>
          </a:p>
        </p:txBody>
      </p:sp>
    </p:spTree>
    <p:extLst>
      <p:ext uri="{BB962C8B-B14F-4D97-AF65-F5344CB8AC3E}">
        <p14:creationId xmlns:p14="http://schemas.microsoft.com/office/powerpoint/2010/main" val="95698855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emf"/><Relationship Id="rId10" Type="http://schemas.openxmlformats.org/officeDocument/2006/relationships/image" Target="../media/image9.emf"/><Relationship Id="rId4" Type="http://schemas.openxmlformats.org/officeDocument/2006/relationships/image" Target="../media/image3.emf"/><Relationship Id="rId9"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31808DD6-7351-0D49-9427-11A37553DE8E}"/>
              </a:ext>
            </a:extLst>
          </p:cNvPr>
          <p:cNvPicPr>
            <a:picLocks noChangeAspect="1"/>
          </p:cNvPicPr>
          <p:nvPr/>
        </p:nvPicPr>
        <p:blipFill>
          <a:blip r:embed="rId3"/>
          <a:stretch>
            <a:fillRect/>
          </a:stretch>
        </p:blipFill>
        <p:spPr>
          <a:xfrm>
            <a:off x="3149600" y="2142259"/>
            <a:ext cx="5892800" cy="2095500"/>
          </a:xfrm>
          <a:prstGeom prst="rect">
            <a:avLst/>
          </a:prstGeom>
        </p:spPr>
      </p:pic>
    </p:spTree>
    <p:extLst>
      <p:ext uri="{BB962C8B-B14F-4D97-AF65-F5344CB8AC3E}">
        <p14:creationId xmlns:p14="http://schemas.microsoft.com/office/powerpoint/2010/main" val="3627232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D8F36160-5B03-5240-97F4-8CFBD539D33E}"/>
              </a:ext>
            </a:extLst>
          </p:cNvPr>
          <p:cNvSpPr txBox="1"/>
          <p:nvPr/>
        </p:nvSpPr>
        <p:spPr>
          <a:xfrm>
            <a:off x="4212236" y="140409"/>
            <a:ext cx="3775393" cy="923330"/>
          </a:xfrm>
          <a:prstGeom prst="rect">
            <a:avLst/>
          </a:prstGeom>
          <a:noFill/>
        </p:spPr>
        <p:txBody>
          <a:bodyPr wrap="square" rtlCol="0">
            <a:spAutoFit/>
          </a:bodyPr>
          <a:lstStyle/>
          <a:p>
            <a:pPr algn="ctr"/>
            <a:r>
              <a:rPr kumimoji="1" lang="ja-JP" altLang="en-US" sz="5400" b="1" spc="300">
                <a:latin typeface="+mn-ea"/>
              </a:rPr>
              <a:t>知る</a:t>
            </a:r>
          </a:p>
        </p:txBody>
      </p:sp>
      <p:sp>
        <p:nvSpPr>
          <p:cNvPr id="28" name="テキスト ボックス 27">
            <a:extLst>
              <a:ext uri="{FF2B5EF4-FFF2-40B4-BE49-F238E27FC236}">
                <a16:creationId xmlns:a16="http://schemas.microsoft.com/office/drawing/2014/main" id="{E0598D0A-3FFB-6248-B013-FF688991DB2F}"/>
              </a:ext>
            </a:extLst>
          </p:cNvPr>
          <p:cNvSpPr txBox="1"/>
          <p:nvPr/>
        </p:nvSpPr>
        <p:spPr>
          <a:xfrm>
            <a:off x="8798024" y="2413371"/>
            <a:ext cx="3057247" cy="923330"/>
          </a:xfrm>
          <a:prstGeom prst="rect">
            <a:avLst/>
          </a:prstGeom>
          <a:noFill/>
        </p:spPr>
        <p:txBody>
          <a:bodyPr wrap="square" rtlCol="0" anchor="ctr">
            <a:spAutoFit/>
          </a:bodyPr>
          <a:lstStyle/>
          <a:p>
            <a:r>
              <a:rPr kumimoji="1" lang="ja-JP" altLang="en-US" sz="5400" b="1">
                <a:latin typeface="+mn-ea"/>
              </a:rPr>
              <a:t>学ぶ</a:t>
            </a:r>
          </a:p>
        </p:txBody>
      </p:sp>
      <p:sp>
        <p:nvSpPr>
          <p:cNvPr id="33" name="テキスト ボックス 32">
            <a:extLst>
              <a:ext uri="{FF2B5EF4-FFF2-40B4-BE49-F238E27FC236}">
                <a16:creationId xmlns:a16="http://schemas.microsoft.com/office/drawing/2014/main" id="{8442B41F-76CA-CC4A-9CFB-F2A493DAAD17}"/>
              </a:ext>
            </a:extLst>
          </p:cNvPr>
          <p:cNvSpPr txBox="1"/>
          <p:nvPr/>
        </p:nvSpPr>
        <p:spPr>
          <a:xfrm>
            <a:off x="7860632" y="5682447"/>
            <a:ext cx="3467616" cy="923330"/>
          </a:xfrm>
          <a:prstGeom prst="rect">
            <a:avLst/>
          </a:prstGeom>
          <a:noFill/>
        </p:spPr>
        <p:txBody>
          <a:bodyPr wrap="square" rtlCol="0">
            <a:spAutoFit/>
          </a:bodyPr>
          <a:lstStyle/>
          <a:p>
            <a:r>
              <a:rPr kumimoji="1" lang="ja-JP" altLang="en-US" sz="5400" b="1">
                <a:latin typeface="+mn-ea"/>
              </a:rPr>
              <a:t>決める</a:t>
            </a:r>
          </a:p>
        </p:txBody>
      </p:sp>
      <p:sp>
        <p:nvSpPr>
          <p:cNvPr id="34" name="テキスト ボックス 33">
            <a:extLst>
              <a:ext uri="{FF2B5EF4-FFF2-40B4-BE49-F238E27FC236}">
                <a16:creationId xmlns:a16="http://schemas.microsoft.com/office/drawing/2014/main" id="{5FACE6B2-BE12-FE4F-8F3D-EF8C2DD29D61}"/>
              </a:ext>
            </a:extLst>
          </p:cNvPr>
          <p:cNvSpPr txBox="1"/>
          <p:nvPr/>
        </p:nvSpPr>
        <p:spPr>
          <a:xfrm>
            <a:off x="2095500" y="5612299"/>
            <a:ext cx="2398049" cy="1095493"/>
          </a:xfrm>
          <a:prstGeom prst="rect">
            <a:avLst/>
          </a:prstGeom>
          <a:noFill/>
        </p:spPr>
        <p:txBody>
          <a:bodyPr wrap="square" rtlCol="0">
            <a:spAutoFit/>
          </a:bodyPr>
          <a:lstStyle/>
          <a:p>
            <a:pPr algn="r">
              <a:lnSpc>
                <a:spcPct val="130000"/>
              </a:lnSpc>
            </a:pPr>
            <a:r>
              <a:rPr kumimoji="1" lang="ja-JP" altLang="en-US" sz="5400" b="1">
                <a:latin typeface="+mn-ea"/>
              </a:rPr>
              <a:t>聴く</a:t>
            </a:r>
          </a:p>
        </p:txBody>
      </p:sp>
      <p:sp>
        <p:nvSpPr>
          <p:cNvPr id="35" name="テキスト ボックス 34">
            <a:extLst>
              <a:ext uri="{FF2B5EF4-FFF2-40B4-BE49-F238E27FC236}">
                <a16:creationId xmlns:a16="http://schemas.microsoft.com/office/drawing/2014/main" id="{CC521B64-6089-1D4B-89AB-1210DD9939C4}"/>
              </a:ext>
            </a:extLst>
          </p:cNvPr>
          <p:cNvSpPr txBox="1"/>
          <p:nvPr/>
        </p:nvSpPr>
        <p:spPr>
          <a:xfrm>
            <a:off x="373381" y="2327290"/>
            <a:ext cx="3123706" cy="1095493"/>
          </a:xfrm>
          <a:prstGeom prst="rect">
            <a:avLst/>
          </a:prstGeom>
          <a:noFill/>
        </p:spPr>
        <p:txBody>
          <a:bodyPr wrap="square" rtlCol="0" anchor="ctr">
            <a:spAutoFit/>
          </a:bodyPr>
          <a:lstStyle/>
          <a:p>
            <a:pPr algn="r">
              <a:lnSpc>
                <a:spcPct val="130000"/>
              </a:lnSpc>
            </a:pPr>
            <a:r>
              <a:rPr kumimoji="1" lang="ja-JP" altLang="en-US" sz="5400" b="1">
                <a:latin typeface="+mn-ea"/>
              </a:rPr>
              <a:t>調べる</a:t>
            </a:r>
            <a:endParaRPr kumimoji="1" lang="ja-JP" altLang="en-US" sz="5400" b="1"/>
          </a:p>
        </p:txBody>
      </p:sp>
      <p:cxnSp>
        <p:nvCxnSpPr>
          <p:cNvPr id="7" name="直線コネクタ 6">
            <a:extLst>
              <a:ext uri="{FF2B5EF4-FFF2-40B4-BE49-F238E27FC236}">
                <a16:creationId xmlns:a16="http://schemas.microsoft.com/office/drawing/2014/main" id="{399E3C58-5539-2B41-A09D-D770B8ECCCB4}"/>
              </a:ext>
            </a:extLst>
          </p:cNvPr>
          <p:cNvCxnSpPr>
            <a:cxnSpLocks/>
          </p:cNvCxnSpPr>
          <p:nvPr/>
        </p:nvCxnSpPr>
        <p:spPr>
          <a:xfrm>
            <a:off x="6106243" y="1063177"/>
            <a:ext cx="2466252" cy="1809036"/>
          </a:xfrm>
          <a:prstGeom prst="line">
            <a:avLst/>
          </a:prstGeom>
          <a:ln w="19050"/>
        </p:spPr>
        <p:style>
          <a:lnRef idx="1">
            <a:schemeClr val="accent6"/>
          </a:lnRef>
          <a:fillRef idx="0">
            <a:schemeClr val="accent6"/>
          </a:fillRef>
          <a:effectRef idx="0">
            <a:schemeClr val="accent6"/>
          </a:effectRef>
          <a:fontRef idx="minor">
            <a:schemeClr val="tx1"/>
          </a:fontRef>
        </p:style>
      </p:cxnSp>
      <p:cxnSp>
        <p:nvCxnSpPr>
          <p:cNvPr id="26" name="直線コネクタ 25">
            <a:extLst>
              <a:ext uri="{FF2B5EF4-FFF2-40B4-BE49-F238E27FC236}">
                <a16:creationId xmlns:a16="http://schemas.microsoft.com/office/drawing/2014/main" id="{4F7A9410-099B-3949-90FC-0E965720BEFF}"/>
              </a:ext>
            </a:extLst>
          </p:cNvPr>
          <p:cNvCxnSpPr>
            <a:cxnSpLocks/>
          </p:cNvCxnSpPr>
          <p:nvPr/>
        </p:nvCxnSpPr>
        <p:spPr>
          <a:xfrm flipH="1">
            <a:off x="7626558" y="2876788"/>
            <a:ext cx="943162" cy="2910772"/>
          </a:xfrm>
          <a:prstGeom prst="line">
            <a:avLst/>
          </a:prstGeom>
          <a:ln w="19050"/>
        </p:spPr>
        <p:style>
          <a:lnRef idx="1">
            <a:schemeClr val="accent4"/>
          </a:lnRef>
          <a:fillRef idx="0">
            <a:schemeClr val="accent4"/>
          </a:fillRef>
          <a:effectRef idx="0">
            <a:schemeClr val="accent4"/>
          </a:effectRef>
          <a:fontRef idx="minor">
            <a:schemeClr val="tx1"/>
          </a:fontRef>
        </p:style>
      </p:cxnSp>
      <p:cxnSp>
        <p:nvCxnSpPr>
          <p:cNvPr id="36" name="直線コネクタ 35">
            <a:extLst>
              <a:ext uri="{FF2B5EF4-FFF2-40B4-BE49-F238E27FC236}">
                <a16:creationId xmlns:a16="http://schemas.microsoft.com/office/drawing/2014/main" id="{A45DCE87-EE1F-E449-A69A-BAEE495C7B28}"/>
              </a:ext>
            </a:extLst>
          </p:cNvPr>
          <p:cNvCxnSpPr>
            <a:cxnSpLocks/>
          </p:cNvCxnSpPr>
          <p:nvPr/>
        </p:nvCxnSpPr>
        <p:spPr>
          <a:xfrm flipH="1">
            <a:off x="4565442" y="5785001"/>
            <a:ext cx="3055558" cy="2559"/>
          </a:xfrm>
          <a:prstGeom prst="line">
            <a:avLst/>
          </a:prstGeom>
          <a:ln w="19050">
            <a:solidFill>
              <a:srgbClr val="F6A20C"/>
            </a:solidFill>
          </a:ln>
        </p:spPr>
        <p:style>
          <a:lnRef idx="1">
            <a:schemeClr val="accent5"/>
          </a:lnRef>
          <a:fillRef idx="0">
            <a:schemeClr val="accent5"/>
          </a:fillRef>
          <a:effectRef idx="0">
            <a:schemeClr val="accent5"/>
          </a:effectRef>
          <a:fontRef idx="minor">
            <a:schemeClr val="tx1"/>
          </a:fontRef>
        </p:style>
      </p:cxnSp>
      <p:cxnSp>
        <p:nvCxnSpPr>
          <p:cNvPr id="37" name="直線コネクタ 36">
            <a:extLst>
              <a:ext uri="{FF2B5EF4-FFF2-40B4-BE49-F238E27FC236}">
                <a16:creationId xmlns:a16="http://schemas.microsoft.com/office/drawing/2014/main" id="{9A9EFBE8-A69D-394B-B91F-7F0329F62C7D}"/>
              </a:ext>
            </a:extLst>
          </p:cNvPr>
          <p:cNvCxnSpPr>
            <a:cxnSpLocks/>
          </p:cNvCxnSpPr>
          <p:nvPr/>
        </p:nvCxnSpPr>
        <p:spPr>
          <a:xfrm>
            <a:off x="3619505" y="2872213"/>
            <a:ext cx="939379" cy="2918987"/>
          </a:xfrm>
          <a:prstGeom prst="line">
            <a:avLst/>
          </a:prstGeom>
          <a:ln w="19050">
            <a:solidFill>
              <a:srgbClr val="004A87"/>
            </a:solidFill>
          </a:ln>
        </p:spPr>
        <p:style>
          <a:lnRef idx="1">
            <a:schemeClr val="accent3"/>
          </a:lnRef>
          <a:fillRef idx="0">
            <a:schemeClr val="accent3"/>
          </a:fillRef>
          <a:effectRef idx="0">
            <a:schemeClr val="accent3"/>
          </a:effectRef>
          <a:fontRef idx="minor">
            <a:schemeClr val="tx1"/>
          </a:fontRef>
        </p:style>
      </p:cxnSp>
      <p:cxnSp>
        <p:nvCxnSpPr>
          <p:cNvPr id="38" name="直線コネクタ 37">
            <a:extLst>
              <a:ext uri="{FF2B5EF4-FFF2-40B4-BE49-F238E27FC236}">
                <a16:creationId xmlns:a16="http://schemas.microsoft.com/office/drawing/2014/main" id="{F33B28C1-0369-3249-8861-DD8B3F68E189}"/>
              </a:ext>
            </a:extLst>
          </p:cNvPr>
          <p:cNvCxnSpPr>
            <a:cxnSpLocks/>
          </p:cNvCxnSpPr>
          <p:nvPr/>
        </p:nvCxnSpPr>
        <p:spPr>
          <a:xfrm flipV="1">
            <a:off x="3617751" y="1066800"/>
            <a:ext cx="2485869" cy="1811561"/>
          </a:xfrm>
          <a:prstGeom prst="line">
            <a:avLst/>
          </a:prstGeom>
          <a:ln w="19050">
            <a:solidFill>
              <a:srgbClr val="049580"/>
            </a:solidFill>
          </a:ln>
        </p:spPr>
        <p:style>
          <a:lnRef idx="1">
            <a:schemeClr val="accent1"/>
          </a:lnRef>
          <a:fillRef idx="0">
            <a:schemeClr val="accent1"/>
          </a:fillRef>
          <a:effectRef idx="0">
            <a:schemeClr val="accent1"/>
          </a:effectRef>
          <a:fontRef idx="minor">
            <a:schemeClr val="tx1"/>
          </a:fontRef>
        </p:style>
      </p:cxnSp>
      <p:sp>
        <p:nvSpPr>
          <p:cNvPr id="6" name="円/楕円 5">
            <a:extLst>
              <a:ext uri="{FF2B5EF4-FFF2-40B4-BE49-F238E27FC236}">
                <a16:creationId xmlns:a16="http://schemas.microsoft.com/office/drawing/2014/main" id="{B18770D7-BEBB-2046-98E5-533CE3B183C9}"/>
              </a:ext>
            </a:extLst>
          </p:cNvPr>
          <p:cNvSpPr/>
          <p:nvPr/>
        </p:nvSpPr>
        <p:spPr>
          <a:xfrm>
            <a:off x="5928860" y="945755"/>
            <a:ext cx="354912" cy="35491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円/楕円 28">
            <a:extLst>
              <a:ext uri="{FF2B5EF4-FFF2-40B4-BE49-F238E27FC236}">
                <a16:creationId xmlns:a16="http://schemas.microsoft.com/office/drawing/2014/main" id="{CFEDBFD4-EE5C-004F-BF8A-A44AF289518F}"/>
              </a:ext>
            </a:extLst>
          </p:cNvPr>
          <p:cNvSpPr/>
          <p:nvPr/>
        </p:nvSpPr>
        <p:spPr>
          <a:xfrm>
            <a:off x="8384644" y="2712376"/>
            <a:ext cx="354912" cy="3549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a:extLst>
              <a:ext uri="{FF2B5EF4-FFF2-40B4-BE49-F238E27FC236}">
                <a16:creationId xmlns:a16="http://schemas.microsoft.com/office/drawing/2014/main" id="{5AECCEAA-06C0-7C40-AC47-8262CEB6D0AC}"/>
              </a:ext>
            </a:extLst>
          </p:cNvPr>
          <p:cNvSpPr/>
          <p:nvPr/>
        </p:nvSpPr>
        <p:spPr>
          <a:xfrm>
            <a:off x="7431772" y="5587050"/>
            <a:ext cx="354912" cy="354912"/>
          </a:xfrm>
          <a:prstGeom prst="ellipse">
            <a:avLst/>
          </a:prstGeom>
          <a:solidFill>
            <a:srgbClr val="F6A2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円/楕円 30">
            <a:extLst>
              <a:ext uri="{FF2B5EF4-FFF2-40B4-BE49-F238E27FC236}">
                <a16:creationId xmlns:a16="http://schemas.microsoft.com/office/drawing/2014/main" id="{57342F9D-FE87-2B42-81B8-6E6E1CB58CDE}"/>
              </a:ext>
            </a:extLst>
          </p:cNvPr>
          <p:cNvSpPr/>
          <p:nvPr/>
        </p:nvSpPr>
        <p:spPr>
          <a:xfrm>
            <a:off x="4384948" y="5587050"/>
            <a:ext cx="354912" cy="354912"/>
          </a:xfrm>
          <a:prstGeom prst="ellipse">
            <a:avLst/>
          </a:prstGeom>
          <a:solidFill>
            <a:srgbClr val="004A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a:extLst>
              <a:ext uri="{FF2B5EF4-FFF2-40B4-BE49-F238E27FC236}">
                <a16:creationId xmlns:a16="http://schemas.microsoft.com/office/drawing/2014/main" id="{31992E3C-C9A8-D747-B5BB-C884A27F5C86}"/>
              </a:ext>
            </a:extLst>
          </p:cNvPr>
          <p:cNvSpPr/>
          <p:nvPr/>
        </p:nvSpPr>
        <p:spPr>
          <a:xfrm>
            <a:off x="3459128" y="2712376"/>
            <a:ext cx="354912" cy="354912"/>
          </a:xfrm>
          <a:prstGeom prst="ellipse">
            <a:avLst/>
          </a:prstGeom>
          <a:solidFill>
            <a:srgbClr val="0495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8" name="図 17">
            <a:extLst>
              <a:ext uri="{FF2B5EF4-FFF2-40B4-BE49-F238E27FC236}">
                <a16:creationId xmlns:a16="http://schemas.microsoft.com/office/drawing/2014/main" id="{9FC68CA7-0F23-9C4A-B142-71E3EE89C1A3}"/>
              </a:ext>
            </a:extLst>
          </p:cNvPr>
          <p:cNvPicPr>
            <a:picLocks noChangeAspect="1"/>
          </p:cNvPicPr>
          <p:nvPr/>
        </p:nvPicPr>
        <p:blipFill>
          <a:blip r:embed="rId3"/>
          <a:stretch>
            <a:fillRect/>
          </a:stretch>
        </p:blipFill>
        <p:spPr>
          <a:xfrm>
            <a:off x="3758234" y="646326"/>
            <a:ext cx="4680000" cy="5555122"/>
          </a:xfrm>
          <a:prstGeom prst="rect">
            <a:avLst/>
          </a:prstGeom>
        </p:spPr>
      </p:pic>
    </p:spTree>
    <p:extLst>
      <p:ext uri="{BB962C8B-B14F-4D97-AF65-F5344CB8AC3E}">
        <p14:creationId xmlns:p14="http://schemas.microsoft.com/office/powerpoint/2010/main" val="2997263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afterEffect">
                                  <p:stCondLst>
                                    <p:cond delay="0"/>
                                  </p:stCondLst>
                                  <p:childTnLst>
                                    <p:animScale>
                                      <p:cBhvr>
                                        <p:cTn id="6" dur="1000" fill="hold"/>
                                        <p:tgtEl>
                                          <p:spTgt spid="18"/>
                                        </p:tgtEl>
                                      </p:cBhvr>
                                      <p:by x="50000" y="50000"/>
                                    </p:animScale>
                                  </p:childTnLst>
                                </p:cTn>
                              </p:par>
                            </p:childTnLst>
                          </p:cTn>
                        </p:par>
                        <p:par>
                          <p:cTn id="7" fill="hold">
                            <p:stCondLst>
                              <p:cond delay="1000"/>
                            </p:stCondLst>
                            <p:childTnLst>
                              <p:par>
                                <p:cTn id="8" presetID="10" presetClass="entr" presetSubtype="0"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par>
                                <p:cTn id="18" presetID="10" presetClass="entr" presetSubtype="0" fill="hold" grpId="0" nodeType="withEffect">
                                  <p:stCondLst>
                                    <p:cond delay="50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500"/>
                                        <p:tgtEl>
                                          <p:spTgt spid="28"/>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up)">
                                      <p:cBhvr>
                                        <p:cTn id="27" dur="500"/>
                                        <p:tgtEl>
                                          <p:spTgt spid="26"/>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right)">
                                      <p:cBhvr>
                                        <p:cTn id="37" dur="500"/>
                                        <p:tgtEl>
                                          <p:spTgt spid="36"/>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500"/>
                                        <p:tgtEl>
                                          <p:spTgt spid="34"/>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4500"/>
                            </p:stCondLst>
                            <p:childTnLst>
                              <p:par>
                                <p:cTn id="45" presetID="22" presetClass="entr" presetSubtype="4" fill="hold"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wipe(down)">
                                      <p:cBhvr>
                                        <p:cTn id="47" dur="500"/>
                                        <p:tgtEl>
                                          <p:spTgt spid="37"/>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5"/>
                                        </p:tgtEl>
                                        <p:attrNameLst>
                                          <p:attrName>style.visibility</p:attrName>
                                        </p:attrNameLst>
                                      </p:cBhvr>
                                      <p:to>
                                        <p:strVal val="visible"/>
                                      </p:to>
                                    </p:set>
                                    <p:animEffect transition="in" filter="fade">
                                      <p:cBhvr>
                                        <p:cTn id="50" dur="500"/>
                                        <p:tgtEl>
                                          <p:spTgt spid="35"/>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childTnLst>
                          </p:cTn>
                        </p:par>
                        <p:par>
                          <p:cTn id="54" fill="hold">
                            <p:stCondLst>
                              <p:cond delay="5500"/>
                            </p:stCondLst>
                            <p:childTnLst>
                              <p:par>
                                <p:cTn id="55" presetID="22" presetClass="entr" presetSubtype="4" fill="hold" nodeType="after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wipe(down)">
                                      <p:cBhvr>
                                        <p:cTn id="5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8" grpId="0"/>
      <p:bldP spid="33" grpId="0"/>
      <p:bldP spid="34" grpId="0"/>
      <p:bldP spid="35" grpId="0"/>
      <p:bldP spid="6" grpId="0" animBg="1"/>
      <p:bldP spid="29" grpId="0" animBg="1"/>
      <p:bldP spid="30" grpId="0" animBg="1"/>
      <p:bldP spid="31" grpId="0" animBg="1"/>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AD47BFF9-0687-D14B-B852-BA895E14430B}"/>
              </a:ext>
            </a:extLst>
          </p:cNvPr>
          <p:cNvPicPr>
            <a:picLocks noChangeAspect="1"/>
          </p:cNvPicPr>
          <p:nvPr/>
        </p:nvPicPr>
        <p:blipFill>
          <a:blip r:embed="rId3"/>
          <a:stretch>
            <a:fillRect/>
          </a:stretch>
        </p:blipFill>
        <p:spPr>
          <a:xfrm>
            <a:off x="4925310" y="2039400"/>
            <a:ext cx="2341381" cy="2779200"/>
          </a:xfrm>
          <a:prstGeom prst="rect">
            <a:avLst/>
          </a:prstGeom>
        </p:spPr>
      </p:pic>
    </p:spTree>
    <p:extLst>
      <p:ext uri="{BB962C8B-B14F-4D97-AF65-F5344CB8AC3E}">
        <p14:creationId xmlns:p14="http://schemas.microsoft.com/office/powerpoint/2010/main" val="3461573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500" fill="hold"/>
                                        <p:tgtEl>
                                          <p:spTgt spid="11"/>
                                        </p:tgtEl>
                                      </p:cBhvr>
                                      <p:by x="200000" y="2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05C47F4-C1CF-B64C-8195-06C9A70678E2}"/>
              </a:ext>
            </a:extLst>
          </p:cNvPr>
          <p:cNvSpPr txBox="1"/>
          <p:nvPr/>
        </p:nvSpPr>
        <p:spPr>
          <a:xfrm>
            <a:off x="2695069" y="1693828"/>
            <a:ext cx="6801862" cy="3258071"/>
          </a:xfrm>
          <a:prstGeom prst="rect">
            <a:avLst/>
          </a:prstGeom>
          <a:noFill/>
        </p:spPr>
        <p:txBody>
          <a:bodyPr wrap="none" rtlCol="0" anchor="ctr">
            <a:spAutoFit/>
          </a:bodyPr>
          <a:lstStyle/>
          <a:p>
            <a:pPr algn="ctr">
              <a:lnSpc>
                <a:spcPct val="150000"/>
              </a:lnSpc>
            </a:pPr>
            <a:r>
              <a:rPr kumimoji="1" lang="ja-JP" altLang="en-US" sz="7200" b="1" dirty="0">
                <a:latin typeface="+mn-ea"/>
              </a:rPr>
              <a:t>放射線に関する</a:t>
            </a:r>
            <a:endParaRPr kumimoji="1" lang="en-US" altLang="ja-JP" sz="7200" b="1" dirty="0">
              <a:latin typeface="+mn-ea"/>
            </a:endParaRPr>
          </a:p>
          <a:p>
            <a:pPr algn="ctr">
              <a:lnSpc>
                <a:spcPct val="150000"/>
              </a:lnSpc>
            </a:pPr>
            <a:r>
              <a:rPr kumimoji="1" lang="ja-JP" altLang="en-US" sz="7200" b="1" dirty="0">
                <a:latin typeface="+mn-ea"/>
              </a:rPr>
              <a:t>誤</a:t>
            </a:r>
            <a:r>
              <a:rPr kumimoji="1" lang="ja-JP" altLang="en-US" sz="7200" b="1" spc="-1500" dirty="0">
                <a:latin typeface="+mn-ea"/>
              </a:rPr>
              <a:t>解・</a:t>
            </a:r>
            <a:r>
              <a:rPr kumimoji="1" lang="ja-JP" altLang="en-US" sz="7200" b="1" dirty="0">
                <a:latin typeface="+mn-ea"/>
              </a:rPr>
              <a:t>偏</a:t>
            </a:r>
            <a:r>
              <a:rPr kumimoji="1" lang="ja-JP" altLang="en-US" sz="7200" b="1" spc="-1500" dirty="0">
                <a:latin typeface="+mn-ea"/>
              </a:rPr>
              <a:t>見・</a:t>
            </a:r>
            <a:r>
              <a:rPr kumimoji="1" lang="ja-JP" altLang="en-US" sz="7200" b="1" dirty="0">
                <a:latin typeface="+mn-ea"/>
              </a:rPr>
              <a:t>差別</a:t>
            </a:r>
            <a:endParaRPr kumimoji="1" lang="en-US" altLang="ja-JP" sz="7200" b="1" dirty="0">
              <a:latin typeface="+mn-ea"/>
            </a:endParaRPr>
          </a:p>
        </p:txBody>
      </p:sp>
    </p:spTree>
    <p:extLst>
      <p:ext uri="{BB962C8B-B14F-4D97-AF65-F5344CB8AC3E}">
        <p14:creationId xmlns:p14="http://schemas.microsoft.com/office/powerpoint/2010/main" val="41800702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A670C1C-6679-FF47-B42B-A0D484ACC733}"/>
              </a:ext>
            </a:extLst>
          </p:cNvPr>
          <p:cNvSpPr txBox="1"/>
          <p:nvPr/>
        </p:nvSpPr>
        <p:spPr>
          <a:xfrm>
            <a:off x="1034140" y="472139"/>
            <a:ext cx="10270672" cy="5529462"/>
          </a:xfrm>
          <a:prstGeom prst="rect">
            <a:avLst/>
          </a:prstGeom>
          <a:noFill/>
        </p:spPr>
        <p:txBody>
          <a:bodyPr wrap="square" rtlCol="0" anchor="ctr">
            <a:spAutoFit/>
          </a:bodyPr>
          <a:lstStyle/>
          <a:p>
            <a:pPr>
              <a:lnSpc>
                <a:spcPct val="170000"/>
              </a:lnSpc>
            </a:pPr>
            <a:r>
              <a:rPr kumimoji="1" lang="ja-JP" altLang="en-US" sz="7200" b="1">
                <a:latin typeface="+mn-ea"/>
              </a:rPr>
              <a:t>学び</a:t>
            </a:r>
            <a:r>
              <a:rPr kumimoji="1" lang="ja-JP" altLang="en-US" sz="7200" b="1" spc="-1500">
                <a:latin typeface="+mn-ea"/>
              </a:rPr>
              <a:t>、</a:t>
            </a:r>
            <a:r>
              <a:rPr kumimoji="1" lang="ja-JP" altLang="en-US" sz="7200" b="1">
                <a:latin typeface="+mn-ea"/>
              </a:rPr>
              <a:t>知をつむぐ</a:t>
            </a:r>
            <a:endParaRPr kumimoji="1" lang="en-US" altLang="ja-JP" sz="7200" b="1" dirty="0">
              <a:latin typeface="+mn-ea"/>
            </a:endParaRPr>
          </a:p>
          <a:p>
            <a:pPr>
              <a:lnSpc>
                <a:spcPct val="170000"/>
              </a:lnSpc>
            </a:pPr>
            <a:r>
              <a:rPr kumimoji="1" lang="ja-JP" altLang="en-US" sz="7200" b="1">
                <a:latin typeface="+mn-ea"/>
              </a:rPr>
              <a:t>人</a:t>
            </a:r>
            <a:r>
              <a:rPr kumimoji="1" lang="ja-JP" altLang="en-US" sz="7200" b="1" spc="-1500">
                <a:latin typeface="+mn-ea"/>
              </a:rPr>
              <a:t>、</a:t>
            </a:r>
            <a:r>
              <a:rPr kumimoji="1" lang="ja-JP" altLang="en-US" sz="7200" b="1">
                <a:latin typeface="+mn-ea"/>
              </a:rPr>
              <a:t>町</a:t>
            </a:r>
            <a:r>
              <a:rPr kumimoji="1" lang="ja-JP" altLang="en-US" sz="7200" b="1" spc="-1500">
                <a:latin typeface="+mn-ea"/>
              </a:rPr>
              <a:t>、</a:t>
            </a:r>
            <a:r>
              <a:rPr kumimoji="1" lang="ja-JP" altLang="en-US" sz="7200" b="1">
                <a:latin typeface="+mn-ea"/>
              </a:rPr>
              <a:t>組織をつなぐ</a:t>
            </a:r>
            <a:endParaRPr kumimoji="1" lang="en-US" altLang="ja-JP" sz="7200" b="1" dirty="0">
              <a:latin typeface="+mn-ea"/>
            </a:endParaRPr>
          </a:p>
          <a:p>
            <a:pPr>
              <a:lnSpc>
                <a:spcPct val="170000"/>
              </a:lnSpc>
            </a:pPr>
            <a:r>
              <a:rPr kumimoji="1" lang="ja-JP" altLang="en-US" sz="7200" b="1">
                <a:latin typeface="+mn-ea"/>
              </a:rPr>
              <a:t>自分ごととしてつたわる</a:t>
            </a:r>
          </a:p>
        </p:txBody>
      </p:sp>
    </p:spTree>
    <p:extLst>
      <p:ext uri="{BB962C8B-B14F-4D97-AF65-F5344CB8AC3E}">
        <p14:creationId xmlns:p14="http://schemas.microsoft.com/office/powerpoint/2010/main" val="32183636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34736" y="226332"/>
            <a:ext cx="11857264" cy="728889"/>
          </a:xfrm>
        </p:spPr>
        <p:txBody>
          <a:bodyPr>
            <a:normAutofit/>
          </a:bodyPr>
          <a:lstStyle/>
          <a:p>
            <a:r>
              <a:rPr kumimoji="1" lang="en-US" altLang="ja-JP" sz="3200" b="1" dirty="0">
                <a:latin typeface="+mn-ea"/>
                <a:ea typeface="+mn-ea"/>
              </a:rPr>
              <a:t>5</a:t>
            </a:r>
            <a:r>
              <a:rPr kumimoji="1" lang="ja-JP" altLang="en-US" sz="3200" b="1">
                <a:latin typeface="+mn-ea"/>
                <a:ea typeface="+mn-ea"/>
              </a:rPr>
              <a:t>つ</a:t>
            </a:r>
            <a:r>
              <a:rPr kumimoji="1" lang="ja-JP" altLang="en-US" sz="3200" b="1" dirty="0">
                <a:latin typeface="+mn-ea"/>
                <a:ea typeface="+mn-ea"/>
              </a:rPr>
              <a:t>の事業について</a:t>
            </a:r>
          </a:p>
        </p:txBody>
      </p:sp>
      <p:grpSp>
        <p:nvGrpSpPr>
          <p:cNvPr id="4" name="グループ化 3">
            <a:extLst>
              <a:ext uri="{FF2B5EF4-FFF2-40B4-BE49-F238E27FC236}">
                <a16:creationId xmlns:a16="http://schemas.microsoft.com/office/drawing/2014/main" id="{B56057CC-822C-1F4C-BDEF-98AB651C018C}"/>
              </a:ext>
            </a:extLst>
          </p:cNvPr>
          <p:cNvGrpSpPr/>
          <p:nvPr/>
        </p:nvGrpSpPr>
        <p:grpSpPr>
          <a:xfrm>
            <a:off x="391885" y="980220"/>
            <a:ext cx="11398704" cy="1008000"/>
            <a:chOff x="391885" y="980220"/>
            <a:chExt cx="11398704" cy="1008000"/>
          </a:xfrm>
        </p:grpSpPr>
        <p:sp>
          <p:nvSpPr>
            <p:cNvPr id="27" name="正方形/長方形 26">
              <a:extLst>
                <a:ext uri="{FF2B5EF4-FFF2-40B4-BE49-F238E27FC236}">
                  <a16:creationId xmlns:a16="http://schemas.microsoft.com/office/drawing/2014/main" id="{3A65C102-81B2-9E49-BFE5-D94244A8A595}"/>
                </a:ext>
              </a:extLst>
            </p:cNvPr>
            <p:cNvSpPr/>
            <p:nvPr/>
          </p:nvSpPr>
          <p:spPr>
            <a:xfrm>
              <a:off x="401411" y="980220"/>
              <a:ext cx="11389178" cy="1008000"/>
            </a:xfrm>
            <a:prstGeom prst="rect">
              <a:avLst/>
            </a:prstGeom>
            <a:solidFill>
              <a:schemeClr val="accent6">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6608995E-5C4C-4A49-A634-CD9398BF316F}"/>
                </a:ext>
              </a:extLst>
            </p:cNvPr>
            <p:cNvSpPr/>
            <p:nvPr/>
          </p:nvSpPr>
          <p:spPr>
            <a:xfrm>
              <a:off x="391885" y="980220"/>
              <a:ext cx="6539593" cy="100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ホームベース 30">
              <a:extLst>
                <a:ext uri="{FF2B5EF4-FFF2-40B4-BE49-F238E27FC236}">
                  <a16:creationId xmlns:a16="http://schemas.microsoft.com/office/drawing/2014/main" id="{CFBE1854-FCD3-1249-B9A6-64B8BE61DB1F}"/>
                </a:ext>
              </a:extLst>
            </p:cNvPr>
            <p:cNvSpPr/>
            <p:nvPr/>
          </p:nvSpPr>
          <p:spPr>
            <a:xfrm>
              <a:off x="391888" y="980220"/>
              <a:ext cx="2245176" cy="1008000"/>
            </a:xfrm>
            <a:prstGeom prst="homePlate">
              <a:avLst>
                <a:gd name="adj" fmla="val 2758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914401" y="1191833"/>
              <a:ext cx="1436913" cy="584775"/>
            </a:xfrm>
            <a:prstGeom prst="rect">
              <a:avLst/>
            </a:prstGeom>
            <a:noFill/>
          </p:spPr>
          <p:txBody>
            <a:bodyPr wrap="square" rtlCol="0" anchor="ctr">
              <a:spAutoFit/>
            </a:bodyPr>
            <a:lstStyle/>
            <a:p>
              <a:pPr algn="ctr"/>
              <a:r>
                <a:rPr kumimoji="1" lang="ja-JP" altLang="en-US" sz="3200" b="1">
                  <a:solidFill>
                    <a:schemeClr val="bg1"/>
                  </a:solidFill>
                  <a:latin typeface="+mn-ea"/>
                </a:rPr>
                <a:t>知る</a:t>
              </a:r>
              <a:endParaRPr kumimoji="1" lang="ja-JP" altLang="en-US" sz="3200" b="1" dirty="0">
                <a:solidFill>
                  <a:schemeClr val="bg1"/>
                </a:solidFill>
                <a:latin typeface="+mn-ea"/>
              </a:endParaRPr>
            </a:p>
          </p:txBody>
        </p:sp>
        <p:sp>
          <p:nvSpPr>
            <p:cNvPr id="7" name="テキスト ボックス 6">
              <a:extLst>
                <a:ext uri="{FF2B5EF4-FFF2-40B4-BE49-F238E27FC236}">
                  <a16:creationId xmlns:a16="http://schemas.microsoft.com/office/drawing/2014/main" id="{A1A03410-1183-AA41-AADF-03C1F1DB0CBA}"/>
                </a:ext>
              </a:extLst>
            </p:cNvPr>
            <p:cNvSpPr txBox="1"/>
            <p:nvPr/>
          </p:nvSpPr>
          <p:spPr>
            <a:xfrm>
              <a:off x="432706" y="1222610"/>
              <a:ext cx="498021" cy="523220"/>
            </a:xfrm>
            <a:prstGeom prst="rect">
              <a:avLst/>
            </a:prstGeom>
            <a:noFill/>
          </p:spPr>
          <p:txBody>
            <a:bodyPr wrap="square" rtlCol="0" anchor="ctr">
              <a:spAutoFit/>
            </a:bodyPr>
            <a:lstStyle/>
            <a:p>
              <a:pPr algn="ctr"/>
              <a:r>
                <a:rPr kumimoji="1" lang="en-US" altLang="ja-JP" sz="2800" dirty="0">
                  <a:solidFill>
                    <a:schemeClr val="bg1"/>
                  </a:solidFill>
                  <a:latin typeface="+mn-ea"/>
                </a:rPr>
                <a:t>①</a:t>
              </a:r>
              <a:endParaRPr kumimoji="1" lang="ja-JP" altLang="en-US" sz="2800" dirty="0">
                <a:solidFill>
                  <a:schemeClr val="bg1"/>
                </a:solidFill>
                <a:latin typeface="+mn-ea"/>
              </a:endParaRPr>
            </a:p>
          </p:txBody>
        </p:sp>
        <p:sp>
          <p:nvSpPr>
            <p:cNvPr id="9" name="テキスト ボックス 8">
              <a:extLst>
                <a:ext uri="{FF2B5EF4-FFF2-40B4-BE49-F238E27FC236}">
                  <a16:creationId xmlns:a16="http://schemas.microsoft.com/office/drawing/2014/main" id="{B80CC42E-1FF7-D743-BB8E-B38831E652D2}"/>
                </a:ext>
              </a:extLst>
            </p:cNvPr>
            <p:cNvSpPr txBox="1"/>
            <p:nvPr/>
          </p:nvSpPr>
          <p:spPr>
            <a:xfrm>
              <a:off x="7045780" y="1298336"/>
              <a:ext cx="4648440" cy="371768"/>
            </a:xfrm>
            <a:prstGeom prst="rect">
              <a:avLst/>
            </a:prstGeom>
            <a:noFill/>
          </p:spPr>
          <p:txBody>
            <a:bodyPr wrap="square" rtlCol="0" anchor="ctr">
              <a:spAutoFit/>
            </a:bodyPr>
            <a:lstStyle/>
            <a:p>
              <a:pPr>
                <a:lnSpc>
                  <a:spcPct val="120000"/>
                </a:lnSpc>
              </a:pPr>
              <a:r>
                <a:rPr kumimoji="1" lang="ja-JP" altLang="en-US" sz="1600">
                  <a:solidFill>
                    <a:schemeClr val="accent6">
                      <a:lumMod val="50000"/>
                    </a:schemeClr>
                  </a:solidFill>
                  <a:latin typeface="+mn-ea"/>
                </a:rPr>
                <a:t>科学的</a:t>
              </a:r>
              <a:r>
                <a:rPr kumimoji="1" lang="ja-JP" altLang="en-US" sz="1600" dirty="0">
                  <a:solidFill>
                    <a:schemeClr val="accent6">
                      <a:lumMod val="50000"/>
                    </a:schemeClr>
                  </a:solidFill>
                  <a:latin typeface="+mn-ea"/>
                </a:rPr>
                <a:t>な知見を正しく読み解く</a:t>
              </a:r>
              <a:r>
                <a:rPr kumimoji="1" lang="ja-JP" altLang="en-US" sz="1600">
                  <a:solidFill>
                    <a:schemeClr val="accent6">
                      <a:lumMod val="50000"/>
                    </a:schemeClr>
                  </a:solidFill>
                  <a:latin typeface="+mn-ea"/>
                </a:rPr>
                <a:t>力を育みます。</a:t>
              </a:r>
              <a:endParaRPr kumimoji="1" lang="ja-JP" altLang="en-US" sz="1600" dirty="0">
                <a:solidFill>
                  <a:schemeClr val="accent6">
                    <a:lumMod val="50000"/>
                  </a:schemeClr>
                </a:solidFill>
                <a:latin typeface="+mn-ea"/>
              </a:endParaRPr>
            </a:p>
          </p:txBody>
        </p:sp>
        <p:sp>
          <p:nvSpPr>
            <p:cNvPr id="41" name="テキスト ボックス 40">
              <a:extLst>
                <a:ext uri="{FF2B5EF4-FFF2-40B4-BE49-F238E27FC236}">
                  <a16:creationId xmlns:a16="http://schemas.microsoft.com/office/drawing/2014/main" id="{5D747185-D7E4-5C47-A056-1DA0ECA7E220}"/>
                </a:ext>
              </a:extLst>
            </p:cNvPr>
            <p:cNvSpPr txBox="1"/>
            <p:nvPr/>
          </p:nvSpPr>
          <p:spPr>
            <a:xfrm>
              <a:off x="2718708" y="1222610"/>
              <a:ext cx="4122963" cy="523220"/>
            </a:xfrm>
            <a:prstGeom prst="rect">
              <a:avLst/>
            </a:prstGeom>
            <a:noFill/>
          </p:spPr>
          <p:txBody>
            <a:bodyPr wrap="square" rtlCol="0" anchor="ctr">
              <a:spAutoFit/>
            </a:bodyPr>
            <a:lstStyle/>
            <a:p>
              <a:r>
                <a:rPr kumimoji="1" lang="ja-JP" altLang="en-US" sz="2800" b="1">
                  <a:solidFill>
                    <a:schemeClr val="accent6">
                      <a:lumMod val="50000"/>
                    </a:schemeClr>
                  </a:solidFill>
                  <a:latin typeface="+mn-ea"/>
                </a:rPr>
                <a:t>論文</a:t>
              </a:r>
              <a:r>
                <a:rPr kumimoji="1" lang="ja-JP" altLang="en-US" sz="2800" b="1" dirty="0">
                  <a:solidFill>
                    <a:schemeClr val="accent6">
                      <a:lumMod val="50000"/>
                    </a:schemeClr>
                  </a:solidFill>
                  <a:latin typeface="+mn-ea"/>
                </a:rPr>
                <a:t>を科学的</a:t>
              </a:r>
              <a:r>
                <a:rPr kumimoji="1" lang="ja-JP" altLang="en-US" sz="2800" b="1">
                  <a:solidFill>
                    <a:schemeClr val="accent6">
                      <a:lumMod val="50000"/>
                    </a:schemeClr>
                  </a:solidFill>
                  <a:latin typeface="+mn-ea"/>
                </a:rPr>
                <a:t>に読み解く</a:t>
              </a:r>
              <a:endParaRPr kumimoji="1" lang="ja-JP" altLang="en-US" sz="2800" b="1" dirty="0">
                <a:solidFill>
                  <a:schemeClr val="accent6">
                    <a:lumMod val="50000"/>
                  </a:schemeClr>
                </a:solidFill>
                <a:latin typeface="+mn-ea"/>
              </a:endParaRPr>
            </a:p>
          </p:txBody>
        </p:sp>
      </p:grpSp>
      <p:grpSp>
        <p:nvGrpSpPr>
          <p:cNvPr id="6" name="グループ化 5">
            <a:extLst>
              <a:ext uri="{FF2B5EF4-FFF2-40B4-BE49-F238E27FC236}">
                <a16:creationId xmlns:a16="http://schemas.microsoft.com/office/drawing/2014/main" id="{C588217E-ACCE-A447-A645-3E86D09D3220}"/>
              </a:ext>
            </a:extLst>
          </p:cNvPr>
          <p:cNvGrpSpPr/>
          <p:nvPr/>
        </p:nvGrpSpPr>
        <p:grpSpPr>
          <a:xfrm>
            <a:off x="391885" y="2132856"/>
            <a:ext cx="11398704" cy="1008000"/>
            <a:chOff x="391885" y="2132856"/>
            <a:chExt cx="11398704" cy="1008000"/>
          </a:xfrm>
        </p:grpSpPr>
        <p:sp>
          <p:nvSpPr>
            <p:cNvPr id="43" name="正方形/長方形 42">
              <a:extLst>
                <a:ext uri="{FF2B5EF4-FFF2-40B4-BE49-F238E27FC236}">
                  <a16:creationId xmlns:a16="http://schemas.microsoft.com/office/drawing/2014/main" id="{99811A67-D203-7343-B584-98C23E987077}"/>
                </a:ext>
              </a:extLst>
            </p:cNvPr>
            <p:cNvSpPr/>
            <p:nvPr/>
          </p:nvSpPr>
          <p:spPr>
            <a:xfrm>
              <a:off x="401411" y="2132856"/>
              <a:ext cx="11389178" cy="1008000"/>
            </a:xfrm>
            <a:prstGeom prst="rect">
              <a:avLst/>
            </a:prstGeom>
            <a:solidFill>
              <a:schemeClr val="accent4">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905A8FAB-786B-B84B-B2CC-E218BCFEB12C}"/>
                </a:ext>
              </a:extLst>
            </p:cNvPr>
            <p:cNvSpPr/>
            <p:nvPr/>
          </p:nvSpPr>
          <p:spPr>
            <a:xfrm>
              <a:off x="391885" y="2132856"/>
              <a:ext cx="6539593" cy="1008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ホームベース 44">
              <a:extLst>
                <a:ext uri="{FF2B5EF4-FFF2-40B4-BE49-F238E27FC236}">
                  <a16:creationId xmlns:a16="http://schemas.microsoft.com/office/drawing/2014/main" id="{0981B9BB-F1F0-0649-8BF2-0FC3BAA039CD}"/>
                </a:ext>
              </a:extLst>
            </p:cNvPr>
            <p:cNvSpPr/>
            <p:nvPr/>
          </p:nvSpPr>
          <p:spPr>
            <a:xfrm>
              <a:off x="391888" y="2132856"/>
              <a:ext cx="2245176" cy="1008000"/>
            </a:xfrm>
            <a:prstGeom prst="homePlate">
              <a:avLst>
                <a:gd name="adj" fmla="val 2758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ボックス 45">
              <a:extLst>
                <a:ext uri="{FF2B5EF4-FFF2-40B4-BE49-F238E27FC236}">
                  <a16:creationId xmlns:a16="http://schemas.microsoft.com/office/drawing/2014/main" id="{C3FDE615-366F-7848-93D6-DCDFBF5CAE20}"/>
                </a:ext>
              </a:extLst>
            </p:cNvPr>
            <p:cNvSpPr txBox="1"/>
            <p:nvPr/>
          </p:nvSpPr>
          <p:spPr>
            <a:xfrm>
              <a:off x="914401" y="2344469"/>
              <a:ext cx="1436913" cy="584775"/>
            </a:xfrm>
            <a:prstGeom prst="rect">
              <a:avLst/>
            </a:prstGeom>
            <a:noFill/>
          </p:spPr>
          <p:txBody>
            <a:bodyPr wrap="square" rtlCol="0" anchor="ctr">
              <a:spAutoFit/>
            </a:bodyPr>
            <a:lstStyle/>
            <a:p>
              <a:pPr algn="ctr"/>
              <a:r>
                <a:rPr kumimoji="1" lang="ja-JP" altLang="en-US" sz="3200" b="1">
                  <a:solidFill>
                    <a:schemeClr val="bg1"/>
                  </a:solidFill>
                  <a:latin typeface="+mn-ea"/>
                </a:rPr>
                <a:t>学ぶ</a:t>
              </a:r>
              <a:endParaRPr kumimoji="1" lang="ja-JP" altLang="en-US" sz="3200" b="1" dirty="0">
                <a:solidFill>
                  <a:schemeClr val="bg1"/>
                </a:solidFill>
                <a:latin typeface="+mn-ea"/>
              </a:endParaRPr>
            </a:p>
          </p:txBody>
        </p:sp>
        <p:sp>
          <p:nvSpPr>
            <p:cNvPr id="47" name="テキスト ボックス 46">
              <a:extLst>
                <a:ext uri="{FF2B5EF4-FFF2-40B4-BE49-F238E27FC236}">
                  <a16:creationId xmlns:a16="http://schemas.microsoft.com/office/drawing/2014/main" id="{4B3BF029-1077-DA4C-9727-6267F60F3B20}"/>
                </a:ext>
              </a:extLst>
            </p:cNvPr>
            <p:cNvSpPr txBox="1"/>
            <p:nvPr/>
          </p:nvSpPr>
          <p:spPr>
            <a:xfrm>
              <a:off x="432706" y="2375246"/>
              <a:ext cx="498021" cy="523220"/>
            </a:xfrm>
            <a:prstGeom prst="rect">
              <a:avLst/>
            </a:prstGeom>
            <a:noFill/>
          </p:spPr>
          <p:txBody>
            <a:bodyPr wrap="square" rtlCol="0" anchor="ctr">
              <a:spAutoFit/>
            </a:bodyPr>
            <a:lstStyle/>
            <a:p>
              <a:pPr algn="ctr"/>
              <a:r>
                <a:rPr kumimoji="1" lang="en-US" altLang="ja-JP" sz="2800" dirty="0">
                  <a:solidFill>
                    <a:schemeClr val="bg1"/>
                  </a:solidFill>
                  <a:latin typeface="+mn-ea"/>
                </a:rPr>
                <a:t>②</a:t>
              </a:r>
              <a:endParaRPr kumimoji="1" lang="ja-JP" altLang="en-US" sz="2800" dirty="0">
                <a:solidFill>
                  <a:schemeClr val="bg1"/>
                </a:solidFill>
                <a:latin typeface="+mn-ea"/>
              </a:endParaRPr>
            </a:p>
          </p:txBody>
        </p:sp>
        <p:sp>
          <p:nvSpPr>
            <p:cNvPr id="49" name="テキスト ボックス 48">
              <a:extLst>
                <a:ext uri="{FF2B5EF4-FFF2-40B4-BE49-F238E27FC236}">
                  <a16:creationId xmlns:a16="http://schemas.microsoft.com/office/drawing/2014/main" id="{BEEF3651-E51E-834A-9492-47E2D76DD840}"/>
                </a:ext>
              </a:extLst>
            </p:cNvPr>
            <p:cNvSpPr txBox="1"/>
            <p:nvPr/>
          </p:nvSpPr>
          <p:spPr>
            <a:xfrm>
              <a:off x="2718708" y="2375246"/>
              <a:ext cx="4122963" cy="523220"/>
            </a:xfrm>
            <a:prstGeom prst="rect">
              <a:avLst/>
            </a:prstGeom>
            <a:noFill/>
          </p:spPr>
          <p:txBody>
            <a:bodyPr wrap="square" rtlCol="0" anchor="ctr">
              <a:spAutoFit/>
            </a:bodyPr>
            <a:lstStyle/>
            <a:p>
              <a:r>
                <a:rPr kumimoji="1" lang="ja-JP" altLang="en-US" sz="2800" b="1">
                  <a:solidFill>
                    <a:schemeClr val="accent4">
                      <a:lumMod val="50000"/>
                    </a:schemeClr>
                  </a:solidFill>
                  <a:latin typeface="+mn-ea"/>
                </a:rPr>
                <a:t>ラジエーションカレッジ</a:t>
              </a:r>
              <a:endParaRPr kumimoji="1" lang="ja-JP" altLang="en-US" sz="2800" b="1" dirty="0">
                <a:solidFill>
                  <a:schemeClr val="accent4">
                    <a:lumMod val="50000"/>
                  </a:schemeClr>
                </a:solidFill>
                <a:latin typeface="+mn-ea"/>
              </a:endParaRPr>
            </a:p>
          </p:txBody>
        </p:sp>
        <p:sp>
          <p:nvSpPr>
            <p:cNvPr id="13" name="テキスト ボックス 12">
              <a:extLst>
                <a:ext uri="{FF2B5EF4-FFF2-40B4-BE49-F238E27FC236}">
                  <a16:creationId xmlns:a16="http://schemas.microsoft.com/office/drawing/2014/main" id="{6D08DEE5-23D1-6E4D-A5EF-1842258F2D1F}"/>
                </a:ext>
              </a:extLst>
            </p:cNvPr>
            <p:cNvSpPr txBox="1"/>
            <p:nvPr/>
          </p:nvSpPr>
          <p:spPr>
            <a:xfrm>
              <a:off x="7004958" y="2304614"/>
              <a:ext cx="4694464" cy="667234"/>
            </a:xfrm>
            <a:prstGeom prst="rect">
              <a:avLst/>
            </a:prstGeom>
            <a:noFill/>
          </p:spPr>
          <p:txBody>
            <a:bodyPr wrap="square" rtlCol="0" anchor="ctr">
              <a:spAutoFit/>
            </a:bodyPr>
            <a:lstStyle/>
            <a:p>
              <a:pPr>
                <a:lnSpc>
                  <a:spcPct val="120000"/>
                </a:lnSpc>
              </a:pPr>
              <a:r>
                <a:rPr kumimoji="1" lang="ja-JP" altLang="en-US" sz="1600" dirty="0">
                  <a:solidFill>
                    <a:schemeClr val="accent4">
                      <a:lumMod val="50000"/>
                    </a:schemeClr>
                  </a:solidFill>
                  <a:latin typeface="+mn-ea"/>
                </a:rPr>
                <a:t>各地に学びの場を</a:t>
              </a:r>
              <a:r>
                <a:rPr kumimoji="1" lang="ja-JP" altLang="en-US" sz="1600">
                  <a:solidFill>
                    <a:schemeClr val="accent4">
                      <a:lumMod val="50000"/>
                    </a:schemeClr>
                  </a:solidFill>
                  <a:latin typeface="+mn-ea"/>
                </a:rPr>
                <a:t>つくり、</a:t>
              </a:r>
              <a:endParaRPr kumimoji="1" lang="en-US" altLang="ja-JP" sz="1600">
                <a:solidFill>
                  <a:schemeClr val="accent4">
                    <a:lumMod val="50000"/>
                  </a:schemeClr>
                </a:solidFill>
                <a:latin typeface="+mn-ea"/>
              </a:endParaRPr>
            </a:p>
            <a:p>
              <a:pPr>
                <a:lnSpc>
                  <a:spcPct val="120000"/>
                </a:lnSpc>
              </a:pPr>
              <a:r>
                <a:rPr kumimoji="1" lang="ja-JP" altLang="en-US" sz="1600">
                  <a:solidFill>
                    <a:schemeClr val="accent4">
                      <a:lumMod val="50000"/>
                    </a:schemeClr>
                  </a:solidFill>
                  <a:latin typeface="+mn-ea"/>
                </a:rPr>
                <a:t>その</a:t>
              </a:r>
              <a:r>
                <a:rPr kumimoji="1" lang="ja-JP" altLang="en-US" sz="1600" dirty="0">
                  <a:solidFill>
                    <a:schemeClr val="accent4">
                      <a:lumMod val="50000"/>
                    </a:schemeClr>
                  </a:solidFill>
                  <a:latin typeface="+mn-ea"/>
                </a:rPr>
                <a:t>成果を発表していきます。</a:t>
              </a:r>
            </a:p>
          </p:txBody>
        </p:sp>
      </p:grpSp>
      <p:grpSp>
        <p:nvGrpSpPr>
          <p:cNvPr id="8" name="グループ化 7">
            <a:extLst>
              <a:ext uri="{FF2B5EF4-FFF2-40B4-BE49-F238E27FC236}">
                <a16:creationId xmlns:a16="http://schemas.microsoft.com/office/drawing/2014/main" id="{4CB01981-99FB-7644-8DEB-BDC315C49877}"/>
              </a:ext>
            </a:extLst>
          </p:cNvPr>
          <p:cNvGrpSpPr/>
          <p:nvPr/>
        </p:nvGrpSpPr>
        <p:grpSpPr>
          <a:xfrm>
            <a:off x="391885" y="3284984"/>
            <a:ext cx="11398704" cy="1008000"/>
            <a:chOff x="391885" y="3284984"/>
            <a:chExt cx="11398704" cy="1008000"/>
          </a:xfrm>
        </p:grpSpPr>
        <p:sp>
          <p:nvSpPr>
            <p:cNvPr id="50" name="正方形/長方形 49">
              <a:extLst>
                <a:ext uri="{FF2B5EF4-FFF2-40B4-BE49-F238E27FC236}">
                  <a16:creationId xmlns:a16="http://schemas.microsoft.com/office/drawing/2014/main" id="{1DC3A883-DC48-AF48-85D5-B66B72E4EA95}"/>
                </a:ext>
              </a:extLst>
            </p:cNvPr>
            <p:cNvSpPr/>
            <p:nvPr/>
          </p:nvSpPr>
          <p:spPr>
            <a:xfrm>
              <a:off x="401411" y="3284984"/>
              <a:ext cx="11389178" cy="1008000"/>
            </a:xfrm>
            <a:prstGeom prst="rect">
              <a:avLst/>
            </a:prstGeom>
            <a:solidFill>
              <a:schemeClr val="accent3">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a:extLst>
                <a:ext uri="{FF2B5EF4-FFF2-40B4-BE49-F238E27FC236}">
                  <a16:creationId xmlns:a16="http://schemas.microsoft.com/office/drawing/2014/main" id="{699CDA15-0987-0C4F-A985-1FA5F79B3463}"/>
                </a:ext>
              </a:extLst>
            </p:cNvPr>
            <p:cNvSpPr/>
            <p:nvPr/>
          </p:nvSpPr>
          <p:spPr>
            <a:xfrm>
              <a:off x="391885" y="3284984"/>
              <a:ext cx="6539593" cy="1008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ホームベース 51">
              <a:extLst>
                <a:ext uri="{FF2B5EF4-FFF2-40B4-BE49-F238E27FC236}">
                  <a16:creationId xmlns:a16="http://schemas.microsoft.com/office/drawing/2014/main" id="{335493C8-D7E8-B246-AB42-D9B80A3D5346}"/>
                </a:ext>
              </a:extLst>
            </p:cNvPr>
            <p:cNvSpPr/>
            <p:nvPr/>
          </p:nvSpPr>
          <p:spPr>
            <a:xfrm>
              <a:off x="391888" y="3284984"/>
              <a:ext cx="2245176" cy="1008000"/>
            </a:xfrm>
            <a:prstGeom prst="homePlate">
              <a:avLst>
                <a:gd name="adj" fmla="val 27586"/>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ボックス 52">
              <a:extLst>
                <a:ext uri="{FF2B5EF4-FFF2-40B4-BE49-F238E27FC236}">
                  <a16:creationId xmlns:a16="http://schemas.microsoft.com/office/drawing/2014/main" id="{185639BA-1EA0-3041-9699-E5D987CD902C}"/>
                </a:ext>
              </a:extLst>
            </p:cNvPr>
            <p:cNvSpPr txBox="1"/>
            <p:nvPr/>
          </p:nvSpPr>
          <p:spPr>
            <a:xfrm>
              <a:off x="914401" y="3496597"/>
              <a:ext cx="1436913" cy="584775"/>
            </a:xfrm>
            <a:prstGeom prst="rect">
              <a:avLst/>
            </a:prstGeom>
            <a:noFill/>
          </p:spPr>
          <p:txBody>
            <a:bodyPr wrap="square" rtlCol="0" anchor="ctr">
              <a:spAutoFit/>
            </a:bodyPr>
            <a:lstStyle/>
            <a:p>
              <a:pPr algn="ctr"/>
              <a:r>
                <a:rPr kumimoji="1" lang="ja-JP" altLang="en-US" sz="3200" b="1">
                  <a:solidFill>
                    <a:schemeClr val="bg1"/>
                  </a:solidFill>
                  <a:latin typeface="+mn-ea"/>
                </a:rPr>
                <a:t>決める</a:t>
              </a:r>
              <a:endParaRPr kumimoji="1" lang="ja-JP" altLang="en-US" sz="3200" b="1" dirty="0">
                <a:solidFill>
                  <a:schemeClr val="bg1"/>
                </a:solidFill>
                <a:latin typeface="+mn-ea"/>
              </a:endParaRPr>
            </a:p>
          </p:txBody>
        </p:sp>
        <p:sp>
          <p:nvSpPr>
            <p:cNvPr id="54" name="テキスト ボックス 53">
              <a:extLst>
                <a:ext uri="{FF2B5EF4-FFF2-40B4-BE49-F238E27FC236}">
                  <a16:creationId xmlns:a16="http://schemas.microsoft.com/office/drawing/2014/main" id="{2526E5FF-F700-7141-B13A-901A898C7442}"/>
                </a:ext>
              </a:extLst>
            </p:cNvPr>
            <p:cNvSpPr txBox="1"/>
            <p:nvPr/>
          </p:nvSpPr>
          <p:spPr>
            <a:xfrm>
              <a:off x="432706" y="3527374"/>
              <a:ext cx="498021" cy="523220"/>
            </a:xfrm>
            <a:prstGeom prst="rect">
              <a:avLst/>
            </a:prstGeom>
            <a:noFill/>
          </p:spPr>
          <p:txBody>
            <a:bodyPr wrap="square" rtlCol="0" anchor="ctr">
              <a:spAutoFit/>
            </a:bodyPr>
            <a:lstStyle/>
            <a:p>
              <a:pPr algn="ctr"/>
              <a:r>
                <a:rPr kumimoji="1" lang="en-US" altLang="ja-JP" sz="2800" dirty="0">
                  <a:solidFill>
                    <a:schemeClr val="bg1"/>
                  </a:solidFill>
                  <a:latin typeface="+mn-ea"/>
                </a:rPr>
                <a:t>③</a:t>
              </a:r>
              <a:endParaRPr kumimoji="1" lang="ja-JP" altLang="en-US" sz="2800" dirty="0">
                <a:solidFill>
                  <a:schemeClr val="bg1"/>
                </a:solidFill>
                <a:latin typeface="+mn-ea"/>
              </a:endParaRPr>
            </a:p>
          </p:txBody>
        </p:sp>
        <p:sp>
          <p:nvSpPr>
            <p:cNvPr id="55" name="テキスト ボックス 54">
              <a:extLst>
                <a:ext uri="{FF2B5EF4-FFF2-40B4-BE49-F238E27FC236}">
                  <a16:creationId xmlns:a16="http://schemas.microsoft.com/office/drawing/2014/main" id="{15FEC552-B1BA-6B43-B319-D3B393925F06}"/>
                </a:ext>
              </a:extLst>
            </p:cNvPr>
            <p:cNvSpPr txBox="1"/>
            <p:nvPr/>
          </p:nvSpPr>
          <p:spPr>
            <a:xfrm>
              <a:off x="2718708" y="3527374"/>
              <a:ext cx="4122963" cy="523220"/>
            </a:xfrm>
            <a:prstGeom prst="rect">
              <a:avLst/>
            </a:prstGeom>
            <a:noFill/>
          </p:spPr>
          <p:txBody>
            <a:bodyPr wrap="square" rtlCol="0" anchor="ctr">
              <a:spAutoFit/>
            </a:bodyPr>
            <a:lstStyle/>
            <a:p>
              <a:r>
                <a:rPr kumimoji="1" lang="ja-JP" altLang="en-US" sz="2800" b="1">
                  <a:solidFill>
                    <a:schemeClr val="accent3">
                      <a:lumMod val="50000"/>
                    </a:schemeClr>
                  </a:solidFill>
                  <a:latin typeface="+mn-ea"/>
                </a:rPr>
                <a:t>情報提供と意思決定</a:t>
              </a:r>
              <a:endParaRPr kumimoji="1" lang="ja-JP" altLang="en-US" sz="2800" b="1" dirty="0">
                <a:solidFill>
                  <a:schemeClr val="accent3">
                    <a:lumMod val="50000"/>
                  </a:schemeClr>
                </a:solidFill>
                <a:latin typeface="+mn-ea"/>
              </a:endParaRPr>
            </a:p>
          </p:txBody>
        </p:sp>
        <p:sp>
          <p:nvSpPr>
            <p:cNvPr id="56" name="テキスト ボックス 55">
              <a:extLst>
                <a:ext uri="{FF2B5EF4-FFF2-40B4-BE49-F238E27FC236}">
                  <a16:creationId xmlns:a16="http://schemas.microsoft.com/office/drawing/2014/main" id="{61258FF5-25B0-3D4C-819B-E3A1F5FEBAB0}"/>
                </a:ext>
              </a:extLst>
            </p:cNvPr>
            <p:cNvSpPr txBox="1"/>
            <p:nvPr/>
          </p:nvSpPr>
          <p:spPr>
            <a:xfrm>
              <a:off x="7004958" y="3456743"/>
              <a:ext cx="4599667" cy="667234"/>
            </a:xfrm>
            <a:prstGeom prst="rect">
              <a:avLst/>
            </a:prstGeom>
            <a:noFill/>
          </p:spPr>
          <p:txBody>
            <a:bodyPr wrap="square" rtlCol="0" anchor="ctr">
              <a:spAutoFit/>
            </a:bodyPr>
            <a:lstStyle/>
            <a:p>
              <a:pPr>
                <a:lnSpc>
                  <a:spcPct val="120000"/>
                </a:lnSpc>
              </a:pPr>
              <a:r>
                <a:rPr kumimoji="1" lang="ja-JP" altLang="en-US" sz="1600">
                  <a:solidFill>
                    <a:schemeClr val="accent3">
                      <a:lumMod val="50000"/>
                    </a:schemeClr>
                  </a:solidFill>
                  <a:latin typeface="+mn-ea"/>
                </a:rPr>
                <a:t>生きていくうえで自ら大切な判断をするための情報と場を提供していきます。</a:t>
              </a:r>
            </a:p>
          </p:txBody>
        </p:sp>
      </p:grpSp>
      <p:grpSp>
        <p:nvGrpSpPr>
          <p:cNvPr id="10" name="グループ化 9">
            <a:extLst>
              <a:ext uri="{FF2B5EF4-FFF2-40B4-BE49-F238E27FC236}">
                <a16:creationId xmlns:a16="http://schemas.microsoft.com/office/drawing/2014/main" id="{4EBDF2AE-A241-E647-A442-AE8C510A3E4D}"/>
              </a:ext>
            </a:extLst>
          </p:cNvPr>
          <p:cNvGrpSpPr/>
          <p:nvPr/>
        </p:nvGrpSpPr>
        <p:grpSpPr>
          <a:xfrm>
            <a:off x="391885" y="4437112"/>
            <a:ext cx="11398704" cy="1008000"/>
            <a:chOff x="391885" y="4437112"/>
            <a:chExt cx="11398704" cy="1008000"/>
          </a:xfrm>
        </p:grpSpPr>
        <p:sp>
          <p:nvSpPr>
            <p:cNvPr id="57" name="正方形/長方形 56">
              <a:extLst>
                <a:ext uri="{FF2B5EF4-FFF2-40B4-BE49-F238E27FC236}">
                  <a16:creationId xmlns:a16="http://schemas.microsoft.com/office/drawing/2014/main" id="{124A15E6-D61E-C242-880E-02A229E304C4}"/>
                </a:ext>
              </a:extLst>
            </p:cNvPr>
            <p:cNvSpPr/>
            <p:nvPr/>
          </p:nvSpPr>
          <p:spPr>
            <a:xfrm>
              <a:off x="401411" y="4437112"/>
              <a:ext cx="11389178" cy="1008000"/>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a:extLst>
                <a:ext uri="{FF2B5EF4-FFF2-40B4-BE49-F238E27FC236}">
                  <a16:creationId xmlns:a16="http://schemas.microsoft.com/office/drawing/2014/main" id="{3A226D0F-D595-1A41-BD16-50F5C332D15B}"/>
                </a:ext>
              </a:extLst>
            </p:cNvPr>
            <p:cNvSpPr/>
            <p:nvPr/>
          </p:nvSpPr>
          <p:spPr>
            <a:xfrm>
              <a:off x="391885" y="4437112"/>
              <a:ext cx="6539593" cy="100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ホームベース 58">
              <a:extLst>
                <a:ext uri="{FF2B5EF4-FFF2-40B4-BE49-F238E27FC236}">
                  <a16:creationId xmlns:a16="http://schemas.microsoft.com/office/drawing/2014/main" id="{EAF5F0B8-9612-8344-9EDA-8341996C129D}"/>
                </a:ext>
              </a:extLst>
            </p:cNvPr>
            <p:cNvSpPr/>
            <p:nvPr/>
          </p:nvSpPr>
          <p:spPr>
            <a:xfrm>
              <a:off x="391888" y="4437112"/>
              <a:ext cx="2245176" cy="1008000"/>
            </a:xfrm>
            <a:prstGeom prst="homePlate">
              <a:avLst>
                <a:gd name="adj" fmla="val 2758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テキスト ボックス 59">
              <a:extLst>
                <a:ext uri="{FF2B5EF4-FFF2-40B4-BE49-F238E27FC236}">
                  <a16:creationId xmlns:a16="http://schemas.microsoft.com/office/drawing/2014/main" id="{1C7CC77D-3D2B-4848-810A-7BFBDF75E848}"/>
                </a:ext>
              </a:extLst>
            </p:cNvPr>
            <p:cNvSpPr txBox="1"/>
            <p:nvPr/>
          </p:nvSpPr>
          <p:spPr>
            <a:xfrm>
              <a:off x="914401" y="4648725"/>
              <a:ext cx="1436913" cy="584775"/>
            </a:xfrm>
            <a:prstGeom prst="rect">
              <a:avLst/>
            </a:prstGeom>
            <a:noFill/>
          </p:spPr>
          <p:txBody>
            <a:bodyPr wrap="square" rtlCol="0" anchor="ctr">
              <a:spAutoFit/>
            </a:bodyPr>
            <a:lstStyle/>
            <a:p>
              <a:pPr algn="ctr"/>
              <a:r>
                <a:rPr kumimoji="1" lang="ja-JP" altLang="en-US" sz="3200" b="1">
                  <a:solidFill>
                    <a:schemeClr val="bg1"/>
                  </a:solidFill>
                  <a:latin typeface="+mn-ea"/>
                </a:rPr>
                <a:t>聴く</a:t>
              </a:r>
              <a:endParaRPr kumimoji="1" lang="ja-JP" altLang="en-US" sz="3200" b="1" dirty="0">
                <a:solidFill>
                  <a:schemeClr val="bg1"/>
                </a:solidFill>
                <a:latin typeface="+mn-ea"/>
              </a:endParaRPr>
            </a:p>
          </p:txBody>
        </p:sp>
        <p:sp>
          <p:nvSpPr>
            <p:cNvPr id="61" name="テキスト ボックス 60">
              <a:extLst>
                <a:ext uri="{FF2B5EF4-FFF2-40B4-BE49-F238E27FC236}">
                  <a16:creationId xmlns:a16="http://schemas.microsoft.com/office/drawing/2014/main" id="{3DDFAD35-BF74-C249-91C5-691EAD96BF8D}"/>
                </a:ext>
              </a:extLst>
            </p:cNvPr>
            <p:cNvSpPr txBox="1"/>
            <p:nvPr/>
          </p:nvSpPr>
          <p:spPr>
            <a:xfrm>
              <a:off x="432706" y="4679502"/>
              <a:ext cx="498021" cy="523220"/>
            </a:xfrm>
            <a:prstGeom prst="rect">
              <a:avLst/>
            </a:prstGeom>
            <a:noFill/>
          </p:spPr>
          <p:txBody>
            <a:bodyPr wrap="square" rtlCol="0" anchor="ctr">
              <a:spAutoFit/>
            </a:bodyPr>
            <a:lstStyle/>
            <a:p>
              <a:pPr algn="ctr"/>
              <a:r>
                <a:rPr kumimoji="1" lang="en-US" altLang="ja-JP" sz="2800" dirty="0">
                  <a:solidFill>
                    <a:schemeClr val="bg1"/>
                  </a:solidFill>
                  <a:latin typeface="+mn-ea"/>
                </a:rPr>
                <a:t>④</a:t>
              </a:r>
              <a:endParaRPr kumimoji="1" lang="ja-JP" altLang="en-US" sz="2800" dirty="0">
                <a:solidFill>
                  <a:schemeClr val="bg1"/>
                </a:solidFill>
                <a:latin typeface="+mn-ea"/>
              </a:endParaRPr>
            </a:p>
          </p:txBody>
        </p:sp>
        <p:sp>
          <p:nvSpPr>
            <p:cNvPr id="62" name="テキスト ボックス 61">
              <a:extLst>
                <a:ext uri="{FF2B5EF4-FFF2-40B4-BE49-F238E27FC236}">
                  <a16:creationId xmlns:a16="http://schemas.microsoft.com/office/drawing/2014/main" id="{99B2C65E-EFFE-1845-B481-47A35090D73F}"/>
                </a:ext>
              </a:extLst>
            </p:cNvPr>
            <p:cNvSpPr txBox="1"/>
            <p:nvPr/>
          </p:nvSpPr>
          <p:spPr>
            <a:xfrm>
              <a:off x="2718708" y="4679502"/>
              <a:ext cx="4122963" cy="523220"/>
            </a:xfrm>
            <a:prstGeom prst="rect">
              <a:avLst/>
            </a:prstGeom>
            <a:noFill/>
          </p:spPr>
          <p:txBody>
            <a:bodyPr wrap="square" rtlCol="0" anchor="ctr">
              <a:spAutoFit/>
            </a:bodyPr>
            <a:lstStyle/>
            <a:p>
              <a:r>
                <a:rPr kumimoji="1" lang="ja-JP" altLang="en-US" sz="2800" b="1" dirty="0">
                  <a:solidFill>
                    <a:schemeClr val="accent1"/>
                  </a:solidFill>
                  <a:latin typeface="+mn-ea"/>
                </a:rPr>
                <a:t>不安と疑問によりそう</a:t>
              </a:r>
            </a:p>
          </p:txBody>
        </p:sp>
        <p:sp>
          <p:nvSpPr>
            <p:cNvPr id="63" name="テキスト ボックス 62">
              <a:extLst>
                <a:ext uri="{FF2B5EF4-FFF2-40B4-BE49-F238E27FC236}">
                  <a16:creationId xmlns:a16="http://schemas.microsoft.com/office/drawing/2014/main" id="{A1AD5373-B279-C143-89E9-A54E1C753D56}"/>
                </a:ext>
              </a:extLst>
            </p:cNvPr>
            <p:cNvSpPr txBox="1"/>
            <p:nvPr/>
          </p:nvSpPr>
          <p:spPr>
            <a:xfrm>
              <a:off x="7004958" y="4756604"/>
              <a:ext cx="4694464" cy="371768"/>
            </a:xfrm>
            <a:prstGeom prst="rect">
              <a:avLst/>
            </a:prstGeom>
            <a:noFill/>
          </p:spPr>
          <p:txBody>
            <a:bodyPr wrap="square" rtlCol="0" anchor="ctr">
              <a:spAutoFit/>
            </a:bodyPr>
            <a:lstStyle/>
            <a:p>
              <a:pPr>
                <a:lnSpc>
                  <a:spcPct val="120000"/>
                </a:lnSpc>
              </a:pPr>
              <a:r>
                <a:rPr kumimoji="1" lang="ja-JP" altLang="en-US" sz="1600" dirty="0">
                  <a:solidFill>
                    <a:schemeClr val="accent1"/>
                  </a:solidFill>
                  <a:latin typeface="+mn-ea"/>
                </a:rPr>
                <a:t>放射線に関する相談ができる仕組みを充実します。</a:t>
              </a:r>
            </a:p>
          </p:txBody>
        </p:sp>
      </p:grpSp>
      <p:grpSp>
        <p:nvGrpSpPr>
          <p:cNvPr id="11" name="グループ化 10">
            <a:extLst>
              <a:ext uri="{FF2B5EF4-FFF2-40B4-BE49-F238E27FC236}">
                <a16:creationId xmlns:a16="http://schemas.microsoft.com/office/drawing/2014/main" id="{46F5E505-EF89-AE4F-A0D7-FB0A01CD6A9E}"/>
              </a:ext>
            </a:extLst>
          </p:cNvPr>
          <p:cNvGrpSpPr/>
          <p:nvPr/>
        </p:nvGrpSpPr>
        <p:grpSpPr>
          <a:xfrm>
            <a:off x="391885" y="5589240"/>
            <a:ext cx="11504839" cy="1008000"/>
            <a:chOff x="391885" y="5589240"/>
            <a:chExt cx="11504839" cy="1008000"/>
          </a:xfrm>
        </p:grpSpPr>
        <p:sp>
          <p:nvSpPr>
            <p:cNvPr id="64" name="正方形/長方形 63">
              <a:extLst>
                <a:ext uri="{FF2B5EF4-FFF2-40B4-BE49-F238E27FC236}">
                  <a16:creationId xmlns:a16="http://schemas.microsoft.com/office/drawing/2014/main" id="{3BA5B1D8-9F99-0D48-BAB4-ED059A748E0F}"/>
                </a:ext>
              </a:extLst>
            </p:cNvPr>
            <p:cNvSpPr/>
            <p:nvPr/>
          </p:nvSpPr>
          <p:spPr>
            <a:xfrm>
              <a:off x="401411" y="5589240"/>
              <a:ext cx="11389178" cy="1008000"/>
            </a:xfrm>
            <a:prstGeom prst="rect">
              <a:avLst/>
            </a:prstGeom>
            <a:solidFill>
              <a:schemeClr val="accent2">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正方形/長方形 64">
              <a:extLst>
                <a:ext uri="{FF2B5EF4-FFF2-40B4-BE49-F238E27FC236}">
                  <a16:creationId xmlns:a16="http://schemas.microsoft.com/office/drawing/2014/main" id="{D69127F8-2337-9C43-BA9B-18263B18DA5C}"/>
                </a:ext>
              </a:extLst>
            </p:cNvPr>
            <p:cNvSpPr/>
            <p:nvPr/>
          </p:nvSpPr>
          <p:spPr>
            <a:xfrm>
              <a:off x="391885" y="5589240"/>
              <a:ext cx="6539593" cy="1008000"/>
            </a:xfrm>
            <a:prstGeom prst="rect">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ホームベース 65">
              <a:extLst>
                <a:ext uri="{FF2B5EF4-FFF2-40B4-BE49-F238E27FC236}">
                  <a16:creationId xmlns:a16="http://schemas.microsoft.com/office/drawing/2014/main" id="{038F1F2B-F82E-F54A-828E-039222E2D928}"/>
                </a:ext>
              </a:extLst>
            </p:cNvPr>
            <p:cNvSpPr/>
            <p:nvPr/>
          </p:nvSpPr>
          <p:spPr>
            <a:xfrm>
              <a:off x="391888" y="5589240"/>
              <a:ext cx="2245176" cy="1008000"/>
            </a:xfrm>
            <a:prstGeom prst="homePlate">
              <a:avLst>
                <a:gd name="adj" fmla="val 2758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テキスト ボックス 66">
              <a:extLst>
                <a:ext uri="{FF2B5EF4-FFF2-40B4-BE49-F238E27FC236}">
                  <a16:creationId xmlns:a16="http://schemas.microsoft.com/office/drawing/2014/main" id="{C41BA2DE-B03C-9D46-9243-A3D9F101802F}"/>
                </a:ext>
              </a:extLst>
            </p:cNvPr>
            <p:cNvSpPr txBox="1"/>
            <p:nvPr/>
          </p:nvSpPr>
          <p:spPr>
            <a:xfrm>
              <a:off x="914401" y="5800853"/>
              <a:ext cx="1436913" cy="584775"/>
            </a:xfrm>
            <a:prstGeom prst="rect">
              <a:avLst/>
            </a:prstGeom>
            <a:noFill/>
          </p:spPr>
          <p:txBody>
            <a:bodyPr wrap="square" rtlCol="0" anchor="ctr">
              <a:spAutoFit/>
            </a:bodyPr>
            <a:lstStyle/>
            <a:p>
              <a:pPr algn="ctr"/>
              <a:r>
                <a:rPr kumimoji="1" lang="ja-JP" altLang="en-US" sz="3200" b="1">
                  <a:solidFill>
                    <a:schemeClr val="bg1"/>
                  </a:solidFill>
                  <a:latin typeface="+mn-ea"/>
                </a:rPr>
                <a:t>調べる</a:t>
              </a:r>
              <a:endParaRPr kumimoji="1" lang="ja-JP" altLang="en-US" sz="3200" b="1" dirty="0">
                <a:solidFill>
                  <a:schemeClr val="bg1"/>
                </a:solidFill>
                <a:latin typeface="+mn-ea"/>
              </a:endParaRPr>
            </a:p>
          </p:txBody>
        </p:sp>
        <p:sp>
          <p:nvSpPr>
            <p:cNvPr id="68" name="テキスト ボックス 67">
              <a:extLst>
                <a:ext uri="{FF2B5EF4-FFF2-40B4-BE49-F238E27FC236}">
                  <a16:creationId xmlns:a16="http://schemas.microsoft.com/office/drawing/2014/main" id="{006F89BE-7C4D-9D46-B9E3-A21BD14C6F60}"/>
                </a:ext>
              </a:extLst>
            </p:cNvPr>
            <p:cNvSpPr txBox="1"/>
            <p:nvPr/>
          </p:nvSpPr>
          <p:spPr>
            <a:xfrm>
              <a:off x="432706" y="5831630"/>
              <a:ext cx="498021" cy="523220"/>
            </a:xfrm>
            <a:prstGeom prst="rect">
              <a:avLst/>
            </a:prstGeom>
            <a:noFill/>
          </p:spPr>
          <p:txBody>
            <a:bodyPr wrap="square" rtlCol="0" anchor="ctr">
              <a:spAutoFit/>
            </a:bodyPr>
            <a:lstStyle/>
            <a:p>
              <a:pPr algn="ctr"/>
              <a:r>
                <a:rPr kumimoji="1" lang="en-US" altLang="ja-JP" sz="2800" dirty="0">
                  <a:solidFill>
                    <a:schemeClr val="bg1"/>
                  </a:solidFill>
                  <a:latin typeface="+mn-ea"/>
                </a:rPr>
                <a:t>⑤</a:t>
              </a:r>
              <a:endParaRPr kumimoji="1" lang="ja-JP" altLang="en-US" sz="2800" dirty="0">
                <a:solidFill>
                  <a:schemeClr val="bg1"/>
                </a:solidFill>
                <a:latin typeface="+mn-ea"/>
              </a:endParaRPr>
            </a:p>
          </p:txBody>
        </p:sp>
        <p:sp>
          <p:nvSpPr>
            <p:cNvPr id="69" name="テキスト ボックス 68">
              <a:extLst>
                <a:ext uri="{FF2B5EF4-FFF2-40B4-BE49-F238E27FC236}">
                  <a16:creationId xmlns:a16="http://schemas.microsoft.com/office/drawing/2014/main" id="{97C03B80-3274-7640-95D5-D579F44E749B}"/>
                </a:ext>
              </a:extLst>
            </p:cNvPr>
            <p:cNvSpPr txBox="1"/>
            <p:nvPr/>
          </p:nvSpPr>
          <p:spPr>
            <a:xfrm>
              <a:off x="2718708" y="5831630"/>
              <a:ext cx="4122963" cy="523220"/>
            </a:xfrm>
            <a:prstGeom prst="rect">
              <a:avLst/>
            </a:prstGeom>
            <a:noFill/>
          </p:spPr>
          <p:txBody>
            <a:bodyPr wrap="square" rtlCol="0" anchor="ctr">
              <a:spAutoFit/>
            </a:bodyPr>
            <a:lstStyle/>
            <a:p>
              <a:r>
                <a:rPr kumimoji="1" lang="ja-JP" altLang="en-US" sz="2800" b="1">
                  <a:solidFill>
                    <a:schemeClr val="accent2">
                      <a:lumMod val="50000"/>
                    </a:schemeClr>
                  </a:solidFill>
                  <a:latin typeface="+mn-ea"/>
                </a:rPr>
                <a:t>公式ホームページ</a:t>
              </a:r>
              <a:endParaRPr kumimoji="1" lang="ja-JP" altLang="en-US" sz="2800" b="1" dirty="0">
                <a:solidFill>
                  <a:schemeClr val="accent2">
                    <a:lumMod val="50000"/>
                  </a:schemeClr>
                </a:solidFill>
                <a:latin typeface="+mn-ea"/>
              </a:endParaRPr>
            </a:p>
          </p:txBody>
        </p:sp>
        <p:sp>
          <p:nvSpPr>
            <p:cNvPr id="70" name="テキスト ボックス 69">
              <a:extLst>
                <a:ext uri="{FF2B5EF4-FFF2-40B4-BE49-F238E27FC236}">
                  <a16:creationId xmlns:a16="http://schemas.microsoft.com/office/drawing/2014/main" id="{A2459705-94DA-FA47-B15F-8E2677CE7F08}"/>
                </a:ext>
              </a:extLst>
            </p:cNvPr>
            <p:cNvSpPr txBox="1"/>
            <p:nvPr/>
          </p:nvSpPr>
          <p:spPr>
            <a:xfrm>
              <a:off x="7004957" y="5760999"/>
              <a:ext cx="4891767" cy="667234"/>
            </a:xfrm>
            <a:prstGeom prst="rect">
              <a:avLst/>
            </a:prstGeom>
            <a:noFill/>
          </p:spPr>
          <p:txBody>
            <a:bodyPr wrap="square" rtlCol="0" anchor="ctr">
              <a:spAutoFit/>
            </a:bodyPr>
            <a:lstStyle/>
            <a:p>
              <a:pPr>
                <a:lnSpc>
                  <a:spcPct val="120000"/>
                </a:lnSpc>
              </a:pPr>
              <a:r>
                <a:rPr kumimoji="1" lang="ja-JP" altLang="en-US" sz="1600">
                  <a:solidFill>
                    <a:schemeClr val="accent2">
                      <a:lumMod val="50000"/>
                    </a:schemeClr>
                  </a:solidFill>
                  <a:latin typeface="+mn-ea"/>
                </a:rPr>
                <a:t>放射線の健康影響に関する不安や疑問の解決方法を探すことができる辞書機能をつくります。</a:t>
              </a:r>
              <a:endParaRPr kumimoji="1" lang="en-US" altLang="ja-JP" sz="1600" dirty="0">
                <a:solidFill>
                  <a:schemeClr val="accent2">
                    <a:lumMod val="50000"/>
                  </a:schemeClr>
                </a:solidFill>
                <a:latin typeface="+mn-ea"/>
              </a:endParaRPr>
            </a:p>
          </p:txBody>
        </p:sp>
      </p:grpSp>
    </p:spTree>
    <p:extLst>
      <p:ext uri="{BB962C8B-B14F-4D97-AF65-F5344CB8AC3E}">
        <p14:creationId xmlns:p14="http://schemas.microsoft.com/office/powerpoint/2010/main" val="3403334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グラフ 13">
            <a:extLst>
              <a:ext uri="{FF2B5EF4-FFF2-40B4-BE49-F238E27FC236}">
                <a16:creationId xmlns:a16="http://schemas.microsoft.com/office/drawing/2014/main" id="{5588CE5A-BC8E-6D4D-9021-A41D050FD0A8}"/>
              </a:ext>
            </a:extLst>
          </p:cNvPr>
          <p:cNvGraphicFramePr/>
          <p:nvPr>
            <p:extLst>
              <p:ext uri="{D42A27DB-BD31-4B8C-83A1-F6EECF244321}">
                <p14:modId xmlns:p14="http://schemas.microsoft.com/office/powerpoint/2010/main" val="799169000"/>
              </p:ext>
            </p:extLst>
          </p:nvPr>
        </p:nvGraphicFramePr>
        <p:xfrm>
          <a:off x="502921" y="2263140"/>
          <a:ext cx="11369040" cy="4594860"/>
        </p:xfrm>
        <a:graphic>
          <a:graphicData uri="http://schemas.openxmlformats.org/drawingml/2006/chart">
            <c:chart xmlns:c="http://schemas.openxmlformats.org/drawingml/2006/chart" xmlns:r="http://schemas.openxmlformats.org/officeDocument/2006/relationships" r:id="rId3"/>
          </a:graphicData>
        </a:graphic>
      </p:graphicFrame>
      <p:sp>
        <p:nvSpPr>
          <p:cNvPr id="36" name="正方形/長方形 35">
            <a:extLst>
              <a:ext uri="{FF2B5EF4-FFF2-40B4-BE49-F238E27FC236}">
                <a16:creationId xmlns:a16="http://schemas.microsoft.com/office/drawing/2014/main" id="{6A1BC28A-A076-4C4C-95C9-FC9C4C3FA706}"/>
              </a:ext>
            </a:extLst>
          </p:cNvPr>
          <p:cNvSpPr/>
          <p:nvPr/>
        </p:nvSpPr>
        <p:spPr>
          <a:xfrm>
            <a:off x="0" y="0"/>
            <a:ext cx="12192000" cy="16313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F1C1B7B9-95E0-EB46-AF34-72CCAA6D25E1}"/>
              </a:ext>
            </a:extLst>
          </p:cNvPr>
          <p:cNvSpPr txBox="1"/>
          <p:nvPr/>
        </p:nvSpPr>
        <p:spPr>
          <a:xfrm>
            <a:off x="0" y="3631"/>
            <a:ext cx="12192000" cy="1532727"/>
          </a:xfrm>
          <a:prstGeom prst="rect">
            <a:avLst/>
          </a:prstGeom>
          <a:noFill/>
        </p:spPr>
        <p:txBody>
          <a:bodyPr wrap="square" rtlCol="0" anchor="ctr">
            <a:spAutoFit/>
          </a:bodyPr>
          <a:lstStyle/>
          <a:p>
            <a:pPr algn="ctr">
              <a:lnSpc>
                <a:spcPct val="130000"/>
              </a:lnSpc>
            </a:pPr>
            <a:r>
              <a:rPr kumimoji="1" lang="ja-JP" altLang="en-US" sz="2400" b="1" dirty="0">
                <a:solidFill>
                  <a:schemeClr val="bg1"/>
                </a:solidFill>
                <a:latin typeface="+mn-ea"/>
              </a:rPr>
              <a:t>現在の放射線被ばくで、</a:t>
            </a:r>
            <a:endParaRPr kumimoji="1" lang="en-US" altLang="ja-JP" sz="2400" b="1" dirty="0">
              <a:solidFill>
                <a:schemeClr val="bg1"/>
              </a:solidFill>
              <a:latin typeface="+mn-ea"/>
            </a:endParaRPr>
          </a:p>
          <a:p>
            <a:pPr algn="ctr">
              <a:lnSpc>
                <a:spcPct val="130000"/>
              </a:lnSpc>
            </a:pPr>
            <a:r>
              <a:rPr kumimoji="1" lang="ja-JP" altLang="en-US" sz="2400" b="1" dirty="0">
                <a:solidFill>
                  <a:schemeClr val="bg1"/>
                </a:solidFill>
                <a:latin typeface="+mn-ea"/>
              </a:rPr>
              <a:t>次世代以降の</a:t>
            </a:r>
            <a:r>
              <a:rPr kumimoji="1" lang="ja-JP" altLang="en-US" sz="2400" b="1" spc="-1500" dirty="0">
                <a:solidFill>
                  <a:schemeClr val="bg1"/>
                </a:solidFill>
                <a:latin typeface="+mn-ea"/>
              </a:rPr>
              <a:t>人</a:t>
            </a:r>
            <a:r>
              <a:rPr kumimoji="1" lang="ja-JP" altLang="en-US" sz="2400" b="1" dirty="0">
                <a:solidFill>
                  <a:schemeClr val="bg1"/>
                </a:solidFill>
                <a:latin typeface="+mn-ea"/>
              </a:rPr>
              <a:t>（将来生まれてくる自分の子や孫など</a:t>
            </a:r>
            <a:r>
              <a:rPr kumimoji="1" lang="ja-JP" altLang="en-US" sz="2400" b="1" spc="-1000" dirty="0">
                <a:solidFill>
                  <a:schemeClr val="bg1"/>
                </a:solidFill>
                <a:latin typeface="+mn-ea"/>
              </a:rPr>
              <a:t>）</a:t>
            </a:r>
            <a:r>
              <a:rPr kumimoji="1" lang="ja-JP" altLang="en-US" sz="2400" b="1" dirty="0">
                <a:solidFill>
                  <a:schemeClr val="bg1"/>
                </a:solidFill>
                <a:latin typeface="+mn-ea"/>
              </a:rPr>
              <a:t>への健康影響が</a:t>
            </a:r>
            <a:endParaRPr kumimoji="1" lang="en-US" altLang="ja-JP" sz="2400" b="1" dirty="0">
              <a:solidFill>
                <a:schemeClr val="bg1"/>
              </a:solidFill>
              <a:latin typeface="+mn-ea"/>
            </a:endParaRPr>
          </a:p>
          <a:p>
            <a:pPr algn="ctr">
              <a:lnSpc>
                <a:spcPct val="130000"/>
              </a:lnSpc>
            </a:pPr>
            <a:r>
              <a:rPr kumimoji="1" lang="ja-JP" altLang="en-US" sz="2400" b="1" dirty="0">
                <a:solidFill>
                  <a:schemeClr val="bg1"/>
                </a:solidFill>
                <a:latin typeface="+mn-ea"/>
              </a:rPr>
              <a:t>福島県民の方々にどのくらい起こると思いますか</a:t>
            </a:r>
          </a:p>
        </p:txBody>
      </p:sp>
      <p:sp>
        <p:nvSpPr>
          <p:cNvPr id="18" name="テキスト ボックス 17">
            <a:extLst>
              <a:ext uri="{FF2B5EF4-FFF2-40B4-BE49-F238E27FC236}">
                <a16:creationId xmlns:a16="http://schemas.microsoft.com/office/drawing/2014/main" id="{F6765662-787F-614A-81EC-9058B73F9161}"/>
              </a:ext>
            </a:extLst>
          </p:cNvPr>
          <p:cNvSpPr txBox="1"/>
          <p:nvPr/>
        </p:nvSpPr>
        <p:spPr>
          <a:xfrm>
            <a:off x="7813992" y="1945938"/>
            <a:ext cx="3040381" cy="1446550"/>
          </a:xfrm>
          <a:prstGeom prst="rect">
            <a:avLst/>
          </a:prstGeom>
          <a:noFill/>
        </p:spPr>
        <p:txBody>
          <a:bodyPr wrap="square" rtlCol="0">
            <a:spAutoFit/>
          </a:bodyPr>
          <a:lstStyle/>
          <a:p>
            <a:pPr algn="ctr"/>
            <a:r>
              <a:rPr kumimoji="1" lang="ja-JP" altLang="en-US" sz="6000" b="1">
                <a:solidFill>
                  <a:schemeClr val="accent6"/>
                </a:solidFill>
                <a:latin typeface="+mn-ea"/>
              </a:rPr>
              <a:t>約</a:t>
            </a:r>
            <a:r>
              <a:rPr kumimoji="1" lang="en-US" altLang="ja-JP" sz="8800" b="1" dirty="0">
                <a:solidFill>
                  <a:schemeClr val="accent6"/>
                </a:solidFill>
                <a:latin typeface="+mn-ea"/>
              </a:rPr>
              <a:t>40</a:t>
            </a:r>
            <a:r>
              <a:rPr kumimoji="1" lang="ja-JP" altLang="en-US" sz="6000" b="1">
                <a:solidFill>
                  <a:schemeClr val="accent6"/>
                </a:solidFill>
                <a:latin typeface="+mn-ea"/>
              </a:rPr>
              <a:t>％</a:t>
            </a:r>
            <a:endParaRPr kumimoji="1" lang="ja-JP" altLang="en-US" sz="8800" b="1">
              <a:solidFill>
                <a:schemeClr val="accent6"/>
              </a:solidFill>
              <a:latin typeface="+mn-ea"/>
            </a:endParaRPr>
          </a:p>
        </p:txBody>
      </p:sp>
      <p:sp>
        <p:nvSpPr>
          <p:cNvPr id="15" name="テキスト ボックス 14">
            <a:extLst>
              <a:ext uri="{FF2B5EF4-FFF2-40B4-BE49-F238E27FC236}">
                <a16:creationId xmlns:a16="http://schemas.microsoft.com/office/drawing/2014/main" id="{30AC406C-D4F2-F74B-B27A-AA1283EBB76F}"/>
              </a:ext>
            </a:extLst>
          </p:cNvPr>
          <p:cNvSpPr txBox="1"/>
          <p:nvPr/>
        </p:nvSpPr>
        <p:spPr>
          <a:xfrm>
            <a:off x="191344" y="6627168"/>
            <a:ext cx="12000656" cy="230832"/>
          </a:xfrm>
          <a:prstGeom prst="rect">
            <a:avLst/>
          </a:prstGeom>
          <a:noFill/>
        </p:spPr>
        <p:txBody>
          <a:bodyPr wrap="square" rtlCol="0" anchor="b">
            <a:spAutoFit/>
          </a:bodyPr>
          <a:lstStyle/>
          <a:p>
            <a:pPr algn="r"/>
            <a:r>
              <a:rPr kumimoji="1" lang="ja-JP" altLang="en-US" sz="900">
                <a:latin typeface="+mj-ea"/>
                <a:ea typeface="+mj-ea"/>
              </a:rPr>
              <a:t>株式会社三菱総合研究所　義澤宣明他：震災から</a:t>
            </a:r>
            <a:r>
              <a:rPr kumimoji="1" lang="en-US" altLang="ja-JP" sz="900" dirty="0">
                <a:latin typeface="+mj-ea"/>
                <a:ea typeface="+mj-ea"/>
              </a:rPr>
              <a:t>10</a:t>
            </a:r>
            <a:r>
              <a:rPr kumimoji="1" lang="ja-JP" altLang="en-US" sz="900">
                <a:latin typeface="+mj-ea"/>
                <a:ea typeface="+mj-ea"/>
              </a:rPr>
              <a:t>年、福島県の復興や放射線の健康影響に対する認識をより確かにするために重要なことー第３回調査結果の報告（</a:t>
            </a:r>
            <a:r>
              <a:rPr kumimoji="1" lang="en-US" altLang="ja-JP" sz="900" dirty="0">
                <a:latin typeface="+mj-ea"/>
                <a:ea typeface="+mj-ea"/>
              </a:rPr>
              <a:t>2020</a:t>
            </a:r>
            <a:r>
              <a:rPr kumimoji="1" lang="ja-JP" altLang="en-US" sz="900">
                <a:latin typeface="+mj-ea"/>
                <a:ea typeface="+mj-ea"/>
              </a:rPr>
              <a:t>年実施）ー</a:t>
            </a:r>
          </a:p>
        </p:txBody>
      </p:sp>
      <p:cxnSp>
        <p:nvCxnSpPr>
          <p:cNvPr id="23" name="カギ線コネクタ 22">
            <a:extLst>
              <a:ext uri="{FF2B5EF4-FFF2-40B4-BE49-F238E27FC236}">
                <a16:creationId xmlns:a16="http://schemas.microsoft.com/office/drawing/2014/main" id="{79AF6435-E5E9-4E4E-93D6-7D0F77C65B77}"/>
              </a:ext>
            </a:extLst>
          </p:cNvPr>
          <p:cNvCxnSpPr>
            <a:cxnSpLocks/>
          </p:cNvCxnSpPr>
          <p:nvPr/>
        </p:nvCxnSpPr>
        <p:spPr>
          <a:xfrm rot="5400000" flipH="1" flipV="1">
            <a:off x="7073419" y="2670965"/>
            <a:ext cx="723275" cy="719772"/>
          </a:xfrm>
          <a:prstGeom prst="bentConnector2">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カギ線コネクタ 26">
            <a:extLst>
              <a:ext uri="{FF2B5EF4-FFF2-40B4-BE49-F238E27FC236}">
                <a16:creationId xmlns:a16="http://schemas.microsoft.com/office/drawing/2014/main" id="{CFE10578-F060-5C4E-A5C2-3063FD01817B}"/>
              </a:ext>
            </a:extLst>
          </p:cNvPr>
          <p:cNvCxnSpPr>
            <a:cxnSpLocks/>
            <a:endCxn id="18" idx="3"/>
          </p:cNvCxnSpPr>
          <p:nvPr/>
        </p:nvCxnSpPr>
        <p:spPr>
          <a:xfrm rot="10800000">
            <a:off x="10854373" y="2669214"/>
            <a:ext cx="750252" cy="723277"/>
          </a:xfrm>
          <a:prstGeom prst="bentConnector3">
            <a:avLst>
              <a:gd name="adj1" fmla="val -1799"/>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6" name="テキスト ボックス 45">
            <a:extLst>
              <a:ext uri="{FF2B5EF4-FFF2-40B4-BE49-F238E27FC236}">
                <a16:creationId xmlns:a16="http://schemas.microsoft.com/office/drawing/2014/main" id="{ED3C9A09-AD2D-A24F-8386-930FCD2DB7C0}"/>
              </a:ext>
            </a:extLst>
          </p:cNvPr>
          <p:cNvSpPr txBox="1"/>
          <p:nvPr/>
        </p:nvSpPr>
        <p:spPr>
          <a:xfrm>
            <a:off x="10762338" y="4438132"/>
            <a:ext cx="867545" cy="523220"/>
          </a:xfrm>
          <a:prstGeom prst="rect">
            <a:avLst/>
          </a:prstGeom>
          <a:noFill/>
        </p:spPr>
        <p:txBody>
          <a:bodyPr wrap="none" rtlCol="0">
            <a:spAutoFit/>
          </a:bodyPr>
          <a:lstStyle/>
          <a:p>
            <a:r>
              <a:rPr kumimoji="1" lang="en-US" altLang="ja-JP" sz="2800" b="1" dirty="0">
                <a:solidFill>
                  <a:schemeClr val="bg1"/>
                </a:solidFill>
              </a:rPr>
              <a:t>7.9</a:t>
            </a:r>
            <a:r>
              <a:rPr kumimoji="1" lang="en-US" altLang="ja-JP" sz="1600" b="1" dirty="0">
                <a:solidFill>
                  <a:schemeClr val="bg1"/>
                </a:solidFill>
              </a:rPr>
              <a:t>%</a:t>
            </a:r>
            <a:endParaRPr kumimoji="1" lang="ja-JP" altLang="en-US" sz="1600" b="1">
              <a:solidFill>
                <a:schemeClr val="bg1"/>
              </a:solidFill>
            </a:endParaRPr>
          </a:p>
        </p:txBody>
      </p:sp>
      <p:sp>
        <p:nvSpPr>
          <p:cNvPr id="31" name="テキスト ボックス 30">
            <a:extLst>
              <a:ext uri="{FF2B5EF4-FFF2-40B4-BE49-F238E27FC236}">
                <a16:creationId xmlns:a16="http://schemas.microsoft.com/office/drawing/2014/main" id="{FA8B9A4D-2618-A54B-ABEF-668B9F95846F}"/>
              </a:ext>
            </a:extLst>
          </p:cNvPr>
          <p:cNvSpPr txBox="1"/>
          <p:nvPr/>
        </p:nvSpPr>
        <p:spPr>
          <a:xfrm>
            <a:off x="587374" y="4438132"/>
            <a:ext cx="1950085" cy="523220"/>
          </a:xfrm>
          <a:prstGeom prst="rect">
            <a:avLst/>
          </a:prstGeom>
          <a:noFill/>
        </p:spPr>
        <p:txBody>
          <a:bodyPr wrap="square" rtlCol="0">
            <a:spAutoFit/>
          </a:bodyPr>
          <a:lstStyle/>
          <a:p>
            <a:pPr algn="ctr"/>
            <a:r>
              <a:rPr kumimoji="1" lang="en-US" altLang="ja-JP" sz="2800" dirty="0">
                <a:solidFill>
                  <a:schemeClr val="accent1"/>
                </a:solidFill>
              </a:rPr>
              <a:t>17.6</a:t>
            </a:r>
            <a:r>
              <a:rPr kumimoji="1" lang="en-US" altLang="ja-JP" sz="1600" dirty="0">
                <a:solidFill>
                  <a:schemeClr val="accent1"/>
                </a:solidFill>
              </a:rPr>
              <a:t>%</a:t>
            </a:r>
            <a:endParaRPr kumimoji="1" lang="ja-JP" altLang="en-US" sz="1600">
              <a:solidFill>
                <a:schemeClr val="accent1"/>
              </a:solidFill>
            </a:endParaRPr>
          </a:p>
        </p:txBody>
      </p:sp>
      <p:sp>
        <p:nvSpPr>
          <p:cNvPr id="32" name="テキスト ボックス 31">
            <a:extLst>
              <a:ext uri="{FF2B5EF4-FFF2-40B4-BE49-F238E27FC236}">
                <a16:creationId xmlns:a16="http://schemas.microsoft.com/office/drawing/2014/main" id="{F30DAE40-B1D1-C442-B3C8-F7655AFD3D71}"/>
              </a:ext>
            </a:extLst>
          </p:cNvPr>
          <p:cNvSpPr txBox="1"/>
          <p:nvPr/>
        </p:nvSpPr>
        <p:spPr>
          <a:xfrm>
            <a:off x="7067222" y="4438132"/>
            <a:ext cx="3692218" cy="523220"/>
          </a:xfrm>
          <a:prstGeom prst="rect">
            <a:avLst/>
          </a:prstGeom>
          <a:noFill/>
        </p:spPr>
        <p:txBody>
          <a:bodyPr wrap="square" rtlCol="0">
            <a:spAutoFit/>
          </a:bodyPr>
          <a:lstStyle/>
          <a:p>
            <a:pPr algn="ctr"/>
            <a:r>
              <a:rPr kumimoji="1" lang="en-US" altLang="ja-JP" sz="2800" b="1" dirty="0">
                <a:solidFill>
                  <a:schemeClr val="bg1"/>
                </a:solidFill>
              </a:rPr>
              <a:t>33.3</a:t>
            </a:r>
            <a:r>
              <a:rPr kumimoji="1" lang="en-US" altLang="ja-JP" sz="1600" b="1" dirty="0">
                <a:solidFill>
                  <a:schemeClr val="bg1"/>
                </a:solidFill>
              </a:rPr>
              <a:t>%</a:t>
            </a:r>
            <a:endParaRPr kumimoji="1" lang="ja-JP" altLang="en-US" sz="1600" b="1">
              <a:solidFill>
                <a:schemeClr val="bg1"/>
              </a:solidFill>
            </a:endParaRPr>
          </a:p>
        </p:txBody>
      </p:sp>
      <p:sp>
        <p:nvSpPr>
          <p:cNvPr id="33" name="テキスト ボックス 32">
            <a:extLst>
              <a:ext uri="{FF2B5EF4-FFF2-40B4-BE49-F238E27FC236}">
                <a16:creationId xmlns:a16="http://schemas.microsoft.com/office/drawing/2014/main" id="{D85A2996-1AF6-8A4B-A528-3122187EBC35}"/>
              </a:ext>
            </a:extLst>
          </p:cNvPr>
          <p:cNvSpPr txBox="1"/>
          <p:nvPr/>
        </p:nvSpPr>
        <p:spPr>
          <a:xfrm>
            <a:off x="2518727" y="4438132"/>
            <a:ext cx="4552633" cy="523220"/>
          </a:xfrm>
          <a:prstGeom prst="rect">
            <a:avLst/>
          </a:prstGeom>
          <a:noFill/>
        </p:spPr>
        <p:txBody>
          <a:bodyPr wrap="square" rtlCol="0">
            <a:spAutoFit/>
          </a:bodyPr>
          <a:lstStyle/>
          <a:p>
            <a:pPr algn="ctr"/>
            <a:r>
              <a:rPr kumimoji="1" lang="en-US" altLang="ja-JP" sz="2800" dirty="0">
                <a:solidFill>
                  <a:schemeClr val="accent1"/>
                </a:solidFill>
              </a:rPr>
              <a:t>41.2</a:t>
            </a:r>
            <a:r>
              <a:rPr kumimoji="1" lang="en-US" altLang="ja-JP" sz="1600" dirty="0">
                <a:solidFill>
                  <a:schemeClr val="accent1"/>
                </a:solidFill>
              </a:rPr>
              <a:t>%</a:t>
            </a:r>
            <a:endParaRPr kumimoji="1" lang="ja-JP" altLang="en-US" sz="1600">
              <a:solidFill>
                <a:schemeClr val="accent1"/>
              </a:solidFill>
            </a:endParaRPr>
          </a:p>
        </p:txBody>
      </p:sp>
      <p:sp>
        <p:nvSpPr>
          <p:cNvPr id="34" name="テキスト ボックス 33">
            <a:extLst>
              <a:ext uri="{FF2B5EF4-FFF2-40B4-BE49-F238E27FC236}">
                <a16:creationId xmlns:a16="http://schemas.microsoft.com/office/drawing/2014/main" id="{76FA14E6-E70B-8B41-B25D-FB22DD8077A3}"/>
              </a:ext>
            </a:extLst>
          </p:cNvPr>
          <p:cNvSpPr txBox="1"/>
          <p:nvPr/>
        </p:nvSpPr>
        <p:spPr>
          <a:xfrm>
            <a:off x="488314" y="4007889"/>
            <a:ext cx="2148205" cy="371768"/>
          </a:xfrm>
          <a:prstGeom prst="rect">
            <a:avLst/>
          </a:prstGeom>
          <a:noFill/>
        </p:spPr>
        <p:txBody>
          <a:bodyPr wrap="square" rtlCol="0" anchor="ctr">
            <a:spAutoFit/>
          </a:bodyPr>
          <a:lstStyle/>
          <a:p>
            <a:pPr algn="ctr">
              <a:lnSpc>
                <a:spcPct val="120000"/>
              </a:lnSpc>
            </a:pPr>
            <a:r>
              <a:rPr kumimoji="1" lang="ja-JP" altLang="en-US" sz="1600">
                <a:solidFill>
                  <a:schemeClr val="accent1"/>
                </a:solidFill>
                <a:latin typeface="+mn-ea"/>
              </a:rPr>
              <a:t>可能性は極めて低い</a:t>
            </a:r>
          </a:p>
        </p:txBody>
      </p:sp>
      <p:sp>
        <p:nvSpPr>
          <p:cNvPr id="35" name="テキスト ボックス 34">
            <a:extLst>
              <a:ext uri="{FF2B5EF4-FFF2-40B4-BE49-F238E27FC236}">
                <a16:creationId xmlns:a16="http://schemas.microsoft.com/office/drawing/2014/main" id="{A61E26CB-9440-C741-A97C-13AD44B6BADD}"/>
              </a:ext>
            </a:extLst>
          </p:cNvPr>
          <p:cNvSpPr txBox="1"/>
          <p:nvPr/>
        </p:nvSpPr>
        <p:spPr>
          <a:xfrm>
            <a:off x="3720941" y="4007889"/>
            <a:ext cx="2148205" cy="371768"/>
          </a:xfrm>
          <a:prstGeom prst="rect">
            <a:avLst/>
          </a:prstGeom>
          <a:noFill/>
        </p:spPr>
        <p:txBody>
          <a:bodyPr wrap="square" rtlCol="0" anchor="ctr">
            <a:spAutoFit/>
          </a:bodyPr>
          <a:lstStyle/>
          <a:p>
            <a:pPr algn="ctr">
              <a:lnSpc>
                <a:spcPct val="120000"/>
              </a:lnSpc>
            </a:pPr>
            <a:r>
              <a:rPr kumimoji="1" lang="ja-JP" altLang="en-US" sz="1600">
                <a:solidFill>
                  <a:schemeClr val="accent1"/>
                </a:solidFill>
                <a:latin typeface="+mn-ea"/>
              </a:rPr>
              <a:t>可能性は低い</a:t>
            </a:r>
          </a:p>
        </p:txBody>
      </p:sp>
      <p:sp>
        <p:nvSpPr>
          <p:cNvPr id="37" name="テキスト ボックス 36">
            <a:extLst>
              <a:ext uri="{FF2B5EF4-FFF2-40B4-BE49-F238E27FC236}">
                <a16:creationId xmlns:a16="http://schemas.microsoft.com/office/drawing/2014/main" id="{37075E98-37C3-6C45-86FA-C968921C3A31}"/>
              </a:ext>
            </a:extLst>
          </p:cNvPr>
          <p:cNvSpPr txBox="1"/>
          <p:nvPr/>
        </p:nvSpPr>
        <p:spPr>
          <a:xfrm>
            <a:off x="7082290" y="3938544"/>
            <a:ext cx="3662231" cy="510461"/>
          </a:xfrm>
          <a:prstGeom prst="rect">
            <a:avLst/>
          </a:prstGeom>
          <a:noFill/>
        </p:spPr>
        <p:txBody>
          <a:bodyPr wrap="square" rtlCol="0" anchor="ctr">
            <a:spAutoFit/>
          </a:bodyPr>
          <a:lstStyle/>
          <a:p>
            <a:pPr algn="ctr">
              <a:lnSpc>
                <a:spcPct val="120000"/>
              </a:lnSpc>
            </a:pPr>
            <a:r>
              <a:rPr kumimoji="1" lang="ja-JP" altLang="en-US" sz="2400" b="1">
                <a:solidFill>
                  <a:schemeClr val="bg1"/>
                </a:solidFill>
                <a:latin typeface="+mn-ea"/>
              </a:rPr>
              <a:t>可能性は高い</a:t>
            </a:r>
          </a:p>
        </p:txBody>
      </p:sp>
      <p:sp>
        <p:nvSpPr>
          <p:cNvPr id="38" name="テキスト ボックス 37">
            <a:extLst>
              <a:ext uri="{FF2B5EF4-FFF2-40B4-BE49-F238E27FC236}">
                <a16:creationId xmlns:a16="http://schemas.microsoft.com/office/drawing/2014/main" id="{4DB94C02-9C9D-894F-9F94-6E96A8DB9E36}"/>
              </a:ext>
            </a:extLst>
          </p:cNvPr>
          <p:cNvSpPr txBox="1"/>
          <p:nvPr/>
        </p:nvSpPr>
        <p:spPr>
          <a:xfrm>
            <a:off x="9105901" y="5919743"/>
            <a:ext cx="3093084" cy="510461"/>
          </a:xfrm>
          <a:prstGeom prst="rect">
            <a:avLst/>
          </a:prstGeom>
          <a:noFill/>
        </p:spPr>
        <p:txBody>
          <a:bodyPr wrap="square" rtlCol="0" anchor="ctr">
            <a:spAutoFit/>
          </a:bodyPr>
          <a:lstStyle/>
          <a:p>
            <a:pPr algn="r">
              <a:lnSpc>
                <a:spcPct val="120000"/>
              </a:lnSpc>
            </a:pPr>
            <a:r>
              <a:rPr kumimoji="1" lang="ja-JP" altLang="en-US" sz="2400" b="1">
                <a:solidFill>
                  <a:schemeClr val="accent6"/>
                </a:solidFill>
                <a:latin typeface="+mn-ea"/>
              </a:rPr>
              <a:t>可能性は非常に高い</a:t>
            </a:r>
          </a:p>
        </p:txBody>
      </p:sp>
      <p:cxnSp>
        <p:nvCxnSpPr>
          <p:cNvPr id="39" name="直線コネクタ 38">
            <a:extLst>
              <a:ext uri="{FF2B5EF4-FFF2-40B4-BE49-F238E27FC236}">
                <a16:creationId xmlns:a16="http://schemas.microsoft.com/office/drawing/2014/main" id="{BE442917-B6B8-B840-9A78-D7AF2C5BCCA2}"/>
              </a:ext>
            </a:extLst>
          </p:cNvPr>
          <p:cNvCxnSpPr>
            <a:cxnSpLocks/>
          </p:cNvCxnSpPr>
          <p:nvPr/>
        </p:nvCxnSpPr>
        <p:spPr>
          <a:xfrm>
            <a:off x="11170920" y="5166360"/>
            <a:ext cx="0" cy="350203"/>
          </a:xfrm>
          <a:prstGeom prst="line">
            <a:avLst/>
          </a:prstGeom>
          <a:ln w="12700">
            <a:solidFill>
              <a:schemeClr val="bg1"/>
            </a:solidFill>
            <a:headEnd type="oval"/>
          </a:ln>
        </p:spPr>
        <p:style>
          <a:lnRef idx="1">
            <a:schemeClr val="accent1"/>
          </a:lnRef>
          <a:fillRef idx="0">
            <a:schemeClr val="accent1"/>
          </a:fillRef>
          <a:effectRef idx="0">
            <a:schemeClr val="accent1"/>
          </a:effectRef>
          <a:fontRef idx="minor">
            <a:schemeClr val="tx1"/>
          </a:fontRef>
        </p:style>
      </p:cxnSp>
      <p:cxnSp>
        <p:nvCxnSpPr>
          <p:cNvPr id="40" name="直線コネクタ 39">
            <a:extLst>
              <a:ext uri="{FF2B5EF4-FFF2-40B4-BE49-F238E27FC236}">
                <a16:creationId xmlns:a16="http://schemas.microsoft.com/office/drawing/2014/main" id="{B6900A2A-F35C-8046-8244-5FAC555C9392}"/>
              </a:ext>
            </a:extLst>
          </p:cNvPr>
          <p:cNvCxnSpPr>
            <a:cxnSpLocks/>
          </p:cNvCxnSpPr>
          <p:nvPr/>
        </p:nvCxnSpPr>
        <p:spPr>
          <a:xfrm>
            <a:off x="11170920" y="5516563"/>
            <a:ext cx="0" cy="404177"/>
          </a:xfrm>
          <a:prstGeom prst="line">
            <a:avLst/>
          </a:prstGeom>
          <a:ln w="12700">
            <a:solidFill>
              <a:schemeClr val="accent6">
                <a:lumMod val="50000"/>
              </a:schemeClr>
            </a:solidFill>
            <a:headEnd type="none"/>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533FFF87-B9C1-EB46-A535-040C8934D813}"/>
              </a:ext>
            </a:extLst>
          </p:cNvPr>
          <p:cNvSpPr txBox="1"/>
          <p:nvPr/>
        </p:nvSpPr>
        <p:spPr>
          <a:xfrm>
            <a:off x="440268" y="1607111"/>
            <a:ext cx="3962400" cy="927754"/>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1" lang="ja-JP" altLang="en-US" sz="4000" b="1" i="0" u="none" strike="noStrike" kern="1200" cap="none" spc="0" normalizeH="0" baseline="0" noProof="0" dirty="0">
                <a:ln>
                  <a:noFill/>
                </a:ln>
                <a:solidFill>
                  <a:srgbClr val="004B87"/>
                </a:solidFill>
                <a:effectLst/>
                <a:uLnTx/>
                <a:uFillTx/>
                <a:latin typeface="游ゴシック" panose="020B0400000000000000" pitchFamily="34" charset="-128"/>
                <a:ea typeface="游ゴシック" panose="020B0400000000000000" pitchFamily="34" charset="-128"/>
                <a:cs typeface="+mn-cs"/>
              </a:rPr>
              <a:t>東京都</a:t>
            </a:r>
            <a:r>
              <a:rPr kumimoji="1" lang="ja-JP" altLang="en-US" sz="2800" b="1" i="0" u="none" strike="noStrike" kern="1200" cap="none" spc="0" normalizeH="0" baseline="0" noProof="0" dirty="0">
                <a:ln>
                  <a:noFill/>
                </a:ln>
                <a:solidFill>
                  <a:srgbClr val="004B87"/>
                </a:solidFill>
                <a:effectLst/>
                <a:uLnTx/>
                <a:uFillTx/>
                <a:latin typeface="游ゴシック" panose="020B0400000000000000" pitchFamily="34" charset="-128"/>
                <a:ea typeface="游ゴシック" panose="020B0400000000000000" pitchFamily="34" charset="-128"/>
                <a:cs typeface="+mn-cs"/>
              </a:rPr>
              <a:t>［</a:t>
            </a:r>
            <a:r>
              <a:rPr kumimoji="1" lang="en-US" altLang="ja-JP" sz="2800" b="1" i="0" u="none" strike="noStrike" kern="1200" cap="none" spc="0" normalizeH="0" baseline="0" noProof="0" dirty="0">
                <a:ln>
                  <a:noFill/>
                </a:ln>
                <a:solidFill>
                  <a:srgbClr val="004B87"/>
                </a:solidFill>
                <a:effectLst/>
                <a:uLnTx/>
                <a:uFillTx/>
                <a:latin typeface="游ゴシック" panose="020B0400000000000000" pitchFamily="34" charset="-128"/>
                <a:ea typeface="游ゴシック" panose="020B0400000000000000" pitchFamily="34" charset="-128"/>
                <a:cs typeface="+mn-cs"/>
              </a:rPr>
              <a:t>2020</a:t>
            </a:r>
            <a:r>
              <a:rPr kumimoji="1" lang="ja-JP" altLang="en-US" sz="2800" b="1" i="0" u="none" strike="noStrike" kern="1200" cap="none" spc="0" normalizeH="0" baseline="0" noProof="0" dirty="0">
                <a:ln>
                  <a:noFill/>
                </a:ln>
                <a:solidFill>
                  <a:srgbClr val="004B87"/>
                </a:solidFill>
                <a:effectLst/>
                <a:uLnTx/>
                <a:uFillTx/>
                <a:latin typeface="游ゴシック" panose="020B0400000000000000" pitchFamily="34" charset="-128"/>
                <a:ea typeface="游ゴシック" panose="020B0400000000000000" pitchFamily="34" charset="-128"/>
                <a:cs typeface="+mn-cs"/>
              </a:rPr>
              <a:t>年］</a:t>
            </a:r>
            <a:endParaRPr kumimoji="1" lang="ja-JP" altLang="en-US" sz="4000" b="1" i="0" u="none" strike="noStrike" kern="1200" cap="none" spc="0" normalizeH="0" baseline="0" noProof="0" dirty="0">
              <a:ln>
                <a:noFill/>
              </a:ln>
              <a:solidFill>
                <a:srgbClr val="004B87"/>
              </a:solidFill>
              <a:effectLst/>
              <a:uLnTx/>
              <a:uFillTx/>
              <a:latin typeface="游ゴシック" panose="020B0400000000000000" pitchFamily="34" charset="-128"/>
              <a:ea typeface="游ゴシック" panose="020B0400000000000000" pitchFamily="34" charset="-128"/>
              <a:cs typeface="+mn-cs"/>
            </a:endParaRPr>
          </a:p>
        </p:txBody>
      </p:sp>
    </p:spTree>
    <p:extLst>
      <p:ext uri="{BB962C8B-B14F-4D97-AF65-F5344CB8AC3E}">
        <p14:creationId xmlns:p14="http://schemas.microsoft.com/office/powerpoint/2010/main" val="3267499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正方形/長方形 35">
            <a:extLst>
              <a:ext uri="{FF2B5EF4-FFF2-40B4-BE49-F238E27FC236}">
                <a16:creationId xmlns:a16="http://schemas.microsoft.com/office/drawing/2014/main" id="{6A1BC28A-A076-4C4C-95C9-FC9C4C3FA706}"/>
              </a:ext>
            </a:extLst>
          </p:cNvPr>
          <p:cNvSpPr/>
          <p:nvPr/>
        </p:nvSpPr>
        <p:spPr>
          <a:xfrm>
            <a:off x="0" y="0"/>
            <a:ext cx="12192000" cy="16313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游ゴシック" panose="020F0502020204030204"/>
              <a:ea typeface="游ゴシック" panose="020B0400000000000000" pitchFamily="50" charset="-128"/>
              <a:cs typeface="+mn-cs"/>
            </a:endParaRPr>
          </a:p>
        </p:txBody>
      </p:sp>
      <p:sp>
        <p:nvSpPr>
          <p:cNvPr id="15" name="テキスト ボックス 14">
            <a:extLst>
              <a:ext uri="{FF2B5EF4-FFF2-40B4-BE49-F238E27FC236}">
                <a16:creationId xmlns:a16="http://schemas.microsoft.com/office/drawing/2014/main" id="{30AC406C-D4F2-F74B-B27A-AA1283EBB76F}"/>
              </a:ext>
            </a:extLst>
          </p:cNvPr>
          <p:cNvSpPr txBox="1"/>
          <p:nvPr/>
        </p:nvSpPr>
        <p:spPr>
          <a:xfrm>
            <a:off x="191344" y="6627168"/>
            <a:ext cx="12000656" cy="230832"/>
          </a:xfrm>
          <a:prstGeom prst="rect">
            <a:avLst/>
          </a:prstGeom>
          <a:noFill/>
        </p:spPr>
        <p:txBody>
          <a:bodyPr wrap="square" rtlCol="0" anchor="b">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00000"/>
                </a:solidFill>
                <a:effectLst/>
                <a:uLnTx/>
                <a:uFillTx/>
                <a:latin typeface="游ゴシック Light" panose="020B0300000000000000" pitchFamily="50" charset="-128"/>
                <a:ea typeface="游ゴシック Light" panose="020B0300000000000000" pitchFamily="50" charset="-128"/>
                <a:cs typeface="+mn-cs"/>
              </a:rPr>
              <a:t>出典：福島県「県民健康調査」平成</a:t>
            </a:r>
            <a:r>
              <a:rPr kumimoji="1" lang="en-US" altLang="ja-JP" sz="900" b="0" i="0" u="none" strike="noStrike" kern="1200" cap="none" spc="0" normalizeH="0" baseline="0" noProof="0" dirty="0">
                <a:ln>
                  <a:noFill/>
                </a:ln>
                <a:solidFill>
                  <a:srgbClr val="000000"/>
                </a:solidFill>
                <a:effectLst/>
                <a:uLnTx/>
                <a:uFillTx/>
                <a:latin typeface="游ゴシック Light" panose="020B0300000000000000" pitchFamily="50" charset="-128"/>
                <a:ea typeface="游ゴシック Light" panose="020B0300000000000000" pitchFamily="50" charset="-128"/>
                <a:cs typeface="+mn-cs"/>
              </a:rPr>
              <a:t>30</a:t>
            </a:r>
            <a:r>
              <a:rPr kumimoji="1" lang="ja-JP" altLang="en-US" sz="900" b="0" i="0" u="none" strike="noStrike" kern="1200" cap="none" spc="0" normalizeH="0" baseline="0" noProof="0" dirty="0">
                <a:ln>
                  <a:noFill/>
                </a:ln>
                <a:solidFill>
                  <a:srgbClr val="000000"/>
                </a:solidFill>
                <a:effectLst/>
                <a:uLnTx/>
                <a:uFillTx/>
                <a:latin typeface="游ゴシック Light" panose="020B0300000000000000" pitchFamily="50" charset="-128"/>
                <a:ea typeface="游ゴシック Light" panose="020B0300000000000000" pitchFamily="50" charset="-128"/>
                <a:cs typeface="+mn-cs"/>
              </a:rPr>
              <a:t>年度「こころの健康度・生活習慣に関する調査」結果報告　</a:t>
            </a:r>
          </a:p>
        </p:txBody>
      </p:sp>
      <p:graphicFrame>
        <p:nvGraphicFramePr>
          <p:cNvPr id="2" name="グラフ 1">
            <a:extLst>
              <a:ext uri="{FF2B5EF4-FFF2-40B4-BE49-F238E27FC236}">
                <a16:creationId xmlns:a16="http://schemas.microsoft.com/office/drawing/2014/main" id="{18731A19-06C1-DF4F-BCE0-F94865573ADA}"/>
              </a:ext>
            </a:extLst>
          </p:cNvPr>
          <p:cNvGraphicFramePr/>
          <p:nvPr/>
        </p:nvGraphicFramePr>
        <p:xfrm>
          <a:off x="0" y="2613660"/>
          <a:ext cx="11618258" cy="4244340"/>
        </p:xfrm>
        <a:graphic>
          <a:graphicData uri="http://schemas.openxmlformats.org/drawingml/2006/chart">
            <c:chart xmlns:c="http://schemas.openxmlformats.org/drawingml/2006/chart" xmlns:r="http://schemas.openxmlformats.org/officeDocument/2006/relationships" r:id="rId3"/>
          </a:graphicData>
        </a:graphic>
      </p:graphicFrame>
      <p:sp>
        <p:nvSpPr>
          <p:cNvPr id="24" name="テキスト ボックス 23">
            <a:extLst>
              <a:ext uri="{FF2B5EF4-FFF2-40B4-BE49-F238E27FC236}">
                <a16:creationId xmlns:a16="http://schemas.microsoft.com/office/drawing/2014/main" id="{B6D757CA-63AE-9240-BEE8-3458481CF025}"/>
              </a:ext>
            </a:extLst>
          </p:cNvPr>
          <p:cNvSpPr txBox="1"/>
          <p:nvPr/>
        </p:nvSpPr>
        <p:spPr>
          <a:xfrm>
            <a:off x="587375" y="4438132"/>
            <a:ext cx="2148205" cy="52322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srgbClr val="004B87"/>
                </a:solidFill>
                <a:effectLst/>
                <a:uLnTx/>
                <a:uFillTx/>
                <a:latin typeface="游ゴシック" panose="020F0502020204030204"/>
                <a:ea typeface="游ゴシック" panose="020B0400000000000000" pitchFamily="50" charset="-128"/>
                <a:cs typeface="+mn-cs"/>
              </a:rPr>
              <a:t>19.3</a:t>
            </a:r>
            <a:r>
              <a:rPr kumimoji="1" lang="en-US" altLang="ja-JP" sz="1600" b="0" i="0" u="none" strike="noStrike" kern="1200" cap="none" spc="0" normalizeH="0" baseline="0" noProof="0" dirty="0">
                <a:ln>
                  <a:noFill/>
                </a:ln>
                <a:solidFill>
                  <a:srgbClr val="004B87"/>
                </a:solidFill>
                <a:effectLst/>
                <a:uLnTx/>
                <a:uFillTx/>
                <a:latin typeface="游ゴシック" panose="020F0502020204030204"/>
                <a:ea typeface="游ゴシック" panose="020B0400000000000000" pitchFamily="50" charset="-128"/>
                <a:cs typeface="+mn-cs"/>
              </a:rPr>
              <a:t>%</a:t>
            </a:r>
            <a:endParaRPr kumimoji="1" lang="ja-JP" altLang="en-US" sz="1600" b="0" i="0" u="none" strike="noStrike" kern="1200" cap="none" spc="0" normalizeH="0" baseline="0" noProof="0">
              <a:ln>
                <a:noFill/>
              </a:ln>
              <a:solidFill>
                <a:srgbClr val="004B87"/>
              </a:solidFill>
              <a:effectLst/>
              <a:uLnTx/>
              <a:uFillTx/>
              <a:latin typeface="游ゴシック" panose="020F0502020204030204"/>
              <a:ea typeface="游ゴシック" panose="020B0400000000000000" pitchFamily="50" charset="-128"/>
              <a:cs typeface="+mn-cs"/>
            </a:endParaRPr>
          </a:p>
        </p:txBody>
      </p:sp>
      <p:sp>
        <p:nvSpPr>
          <p:cNvPr id="25" name="テキスト ボックス 24">
            <a:extLst>
              <a:ext uri="{FF2B5EF4-FFF2-40B4-BE49-F238E27FC236}">
                <a16:creationId xmlns:a16="http://schemas.microsoft.com/office/drawing/2014/main" id="{55B80215-918C-2A4D-94E2-CAD2B17A944A}"/>
              </a:ext>
            </a:extLst>
          </p:cNvPr>
          <p:cNvSpPr txBox="1"/>
          <p:nvPr/>
        </p:nvSpPr>
        <p:spPr>
          <a:xfrm>
            <a:off x="7673340" y="4438132"/>
            <a:ext cx="3104477" cy="52322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2800" b="1" i="0" u="none" strike="noStrike" kern="1200" cap="none" spc="0" normalizeH="0" baseline="0" noProof="0" dirty="0">
                <a:ln>
                  <a:noFill/>
                </a:ln>
                <a:solidFill>
                  <a:srgbClr val="FFFFFF"/>
                </a:solidFill>
                <a:effectLst/>
                <a:uLnTx/>
                <a:uFillTx/>
                <a:latin typeface="游ゴシック" panose="020F0502020204030204"/>
                <a:ea typeface="游ゴシック" panose="020B0400000000000000" pitchFamily="50" charset="-128"/>
                <a:cs typeface="+mn-cs"/>
              </a:rPr>
              <a:t>28.3</a:t>
            </a:r>
            <a:r>
              <a:rPr kumimoji="1" lang="en-US" altLang="ja-JP" sz="1600" b="1" i="0" u="none" strike="noStrike" kern="1200" cap="none" spc="0" normalizeH="0" baseline="0" noProof="0" dirty="0">
                <a:ln>
                  <a:noFill/>
                </a:ln>
                <a:solidFill>
                  <a:srgbClr val="FFFFFF"/>
                </a:solidFill>
                <a:effectLst/>
                <a:uLnTx/>
                <a:uFillTx/>
                <a:latin typeface="游ゴシック" panose="020F0502020204030204"/>
                <a:ea typeface="游ゴシック" panose="020B0400000000000000" pitchFamily="50" charset="-128"/>
                <a:cs typeface="+mn-cs"/>
              </a:rPr>
              <a:t>%</a:t>
            </a:r>
            <a:endParaRPr kumimoji="1" lang="ja-JP" altLang="en-US" sz="1600" b="1" i="0" u="none" strike="noStrike" kern="1200" cap="none" spc="0" normalizeH="0" baseline="0" noProof="0">
              <a:ln>
                <a:noFill/>
              </a:ln>
              <a:solidFill>
                <a:srgbClr val="FFFFFF"/>
              </a:solidFill>
              <a:effectLst/>
              <a:uLnTx/>
              <a:uFillTx/>
              <a:latin typeface="游ゴシック" panose="020F0502020204030204"/>
              <a:ea typeface="游ゴシック" panose="020B0400000000000000" pitchFamily="50" charset="-128"/>
              <a:cs typeface="+mn-cs"/>
            </a:endParaRPr>
          </a:p>
        </p:txBody>
      </p:sp>
      <p:sp>
        <p:nvSpPr>
          <p:cNvPr id="26" name="テキスト ボックス 25">
            <a:extLst>
              <a:ext uri="{FF2B5EF4-FFF2-40B4-BE49-F238E27FC236}">
                <a16:creationId xmlns:a16="http://schemas.microsoft.com/office/drawing/2014/main" id="{29589C86-F109-FE42-9366-CC8955208C04}"/>
              </a:ext>
            </a:extLst>
          </p:cNvPr>
          <p:cNvSpPr txBox="1"/>
          <p:nvPr/>
        </p:nvSpPr>
        <p:spPr>
          <a:xfrm>
            <a:off x="2720340" y="4438132"/>
            <a:ext cx="4945381" cy="52322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srgbClr val="004B87"/>
                </a:solidFill>
                <a:effectLst/>
                <a:uLnTx/>
                <a:uFillTx/>
                <a:latin typeface="游ゴシック" panose="020F0502020204030204"/>
                <a:ea typeface="游ゴシック" panose="020B0400000000000000" pitchFamily="50" charset="-128"/>
                <a:cs typeface="+mn-cs"/>
              </a:rPr>
              <a:t>44.8</a:t>
            </a:r>
            <a:r>
              <a:rPr kumimoji="1" lang="en-US" altLang="ja-JP" sz="1600" b="0" i="0" u="none" strike="noStrike" kern="1200" cap="none" spc="0" normalizeH="0" baseline="0" noProof="0" dirty="0">
                <a:ln>
                  <a:noFill/>
                </a:ln>
                <a:solidFill>
                  <a:srgbClr val="004B87"/>
                </a:solidFill>
                <a:effectLst/>
                <a:uLnTx/>
                <a:uFillTx/>
                <a:latin typeface="游ゴシック" panose="020F0502020204030204"/>
                <a:ea typeface="游ゴシック" panose="020B0400000000000000" pitchFamily="50" charset="-128"/>
                <a:cs typeface="+mn-cs"/>
              </a:rPr>
              <a:t>%</a:t>
            </a:r>
            <a:endParaRPr kumimoji="1" lang="ja-JP" altLang="en-US" sz="1600" b="0" i="0" u="none" strike="noStrike" kern="1200" cap="none" spc="0" normalizeH="0" baseline="0" noProof="0">
              <a:ln>
                <a:noFill/>
              </a:ln>
              <a:solidFill>
                <a:srgbClr val="004B87"/>
              </a:solidFill>
              <a:effectLst/>
              <a:uLnTx/>
              <a:uFillTx/>
              <a:latin typeface="游ゴシック" panose="020F0502020204030204"/>
              <a:ea typeface="游ゴシック" panose="020B0400000000000000" pitchFamily="50" charset="-128"/>
              <a:cs typeface="+mn-cs"/>
            </a:endParaRPr>
          </a:p>
        </p:txBody>
      </p:sp>
      <p:sp>
        <p:nvSpPr>
          <p:cNvPr id="28" name="テキスト ボックス 27">
            <a:extLst>
              <a:ext uri="{FF2B5EF4-FFF2-40B4-BE49-F238E27FC236}">
                <a16:creationId xmlns:a16="http://schemas.microsoft.com/office/drawing/2014/main" id="{E90B6D92-7BD6-F548-9EF1-4A5C8881E39C}"/>
              </a:ext>
            </a:extLst>
          </p:cNvPr>
          <p:cNvSpPr txBox="1"/>
          <p:nvPr/>
        </p:nvSpPr>
        <p:spPr>
          <a:xfrm>
            <a:off x="10782299" y="4438132"/>
            <a:ext cx="916641"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800" b="1" i="0" u="none" strike="noStrike" kern="1200" cap="none" spc="0" normalizeH="0" baseline="0" noProof="0" dirty="0">
                <a:ln>
                  <a:noFill/>
                </a:ln>
                <a:solidFill>
                  <a:srgbClr val="FFFFFF"/>
                </a:solidFill>
                <a:effectLst/>
                <a:uLnTx/>
                <a:uFillTx/>
                <a:latin typeface="游ゴシック" panose="020F0502020204030204"/>
                <a:ea typeface="游ゴシック" panose="020B0400000000000000" pitchFamily="50" charset="-128"/>
                <a:cs typeface="+mn-cs"/>
              </a:rPr>
              <a:t>7.7</a:t>
            </a:r>
            <a:r>
              <a:rPr kumimoji="1" lang="en-US" altLang="ja-JP" sz="1600" b="1" i="0" u="none" strike="noStrike" kern="1200" cap="none" spc="0" normalizeH="0" baseline="0" noProof="0" dirty="0">
                <a:ln>
                  <a:noFill/>
                </a:ln>
                <a:solidFill>
                  <a:srgbClr val="FFFFFF"/>
                </a:solidFill>
                <a:effectLst/>
                <a:uLnTx/>
                <a:uFillTx/>
                <a:latin typeface="游ゴシック" panose="020F0502020204030204"/>
                <a:ea typeface="游ゴシック" panose="020B0400000000000000" pitchFamily="50" charset="-128"/>
                <a:cs typeface="+mn-cs"/>
              </a:rPr>
              <a:t>%</a:t>
            </a:r>
            <a:endParaRPr kumimoji="1" lang="ja-JP" altLang="en-US" sz="1600" b="1" i="0" u="none" strike="noStrike" kern="1200" cap="none" spc="0" normalizeH="0" baseline="0" noProof="0">
              <a:ln>
                <a:noFill/>
              </a:ln>
              <a:solidFill>
                <a:srgbClr val="FFFFFF"/>
              </a:solidFill>
              <a:effectLst/>
              <a:uLnTx/>
              <a:uFillTx/>
              <a:latin typeface="游ゴシック" panose="020F0502020204030204"/>
              <a:ea typeface="游ゴシック" panose="020B0400000000000000" pitchFamily="50" charset="-128"/>
              <a:cs typeface="+mn-cs"/>
            </a:endParaRPr>
          </a:p>
        </p:txBody>
      </p:sp>
      <p:sp>
        <p:nvSpPr>
          <p:cNvPr id="31" name="テキスト ボックス 30">
            <a:extLst>
              <a:ext uri="{FF2B5EF4-FFF2-40B4-BE49-F238E27FC236}">
                <a16:creationId xmlns:a16="http://schemas.microsoft.com/office/drawing/2014/main" id="{2C49A2B4-5F3C-2D4D-8924-E6C68FCEFFB0}"/>
              </a:ext>
            </a:extLst>
          </p:cNvPr>
          <p:cNvSpPr txBox="1"/>
          <p:nvPr/>
        </p:nvSpPr>
        <p:spPr>
          <a:xfrm>
            <a:off x="587374" y="4007889"/>
            <a:ext cx="2148205" cy="371768"/>
          </a:xfrm>
          <a:prstGeom prst="rect">
            <a:avLst/>
          </a:prstGeom>
          <a:noFill/>
        </p:spPr>
        <p:txBody>
          <a:bodyPr wrap="square" rtlCol="0" anchor="ctr">
            <a:spAutoFit/>
          </a:bodyP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srgbClr val="004B87"/>
                </a:solidFill>
                <a:effectLst/>
                <a:uLnTx/>
                <a:uFillTx/>
                <a:latin typeface="游ゴシック" panose="020B0400000000000000" pitchFamily="50" charset="-128"/>
                <a:ea typeface="游ゴシック" panose="020B0400000000000000" pitchFamily="50" charset="-128"/>
                <a:cs typeface="+mn-cs"/>
              </a:rPr>
              <a:t>可能性は極めて低い</a:t>
            </a:r>
          </a:p>
        </p:txBody>
      </p:sp>
      <p:cxnSp>
        <p:nvCxnSpPr>
          <p:cNvPr id="23" name="カギ線コネクタ 22">
            <a:extLst>
              <a:ext uri="{FF2B5EF4-FFF2-40B4-BE49-F238E27FC236}">
                <a16:creationId xmlns:a16="http://schemas.microsoft.com/office/drawing/2014/main" id="{79AF6435-E5E9-4E4E-93D6-7D0F77C65B77}"/>
              </a:ext>
            </a:extLst>
          </p:cNvPr>
          <p:cNvCxnSpPr>
            <a:cxnSpLocks/>
          </p:cNvCxnSpPr>
          <p:nvPr/>
        </p:nvCxnSpPr>
        <p:spPr>
          <a:xfrm rot="5400000" flipH="1" flipV="1">
            <a:off x="7514117" y="2815515"/>
            <a:ext cx="723277" cy="430675"/>
          </a:xfrm>
          <a:prstGeom prst="bentConnector2">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カギ線コネクタ 26">
            <a:extLst>
              <a:ext uri="{FF2B5EF4-FFF2-40B4-BE49-F238E27FC236}">
                <a16:creationId xmlns:a16="http://schemas.microsoft.com/office/drawing/2014/main" id="{CFE10578-F060-5C4E-A5C2-3063FD01817B}"/>
              </a:ext>
            </a:extLst>
          </p:cNvPr>
          <p:cNvCxnSpPr>
            <a:cxnSpLocks/>
          </p:cNvCxnSpPr>
          <p:nvPr/>
        </p:nvCxnSpPr>
        <p:spPr>
          <a:xfrm rot="16200000" flipV="1">
            <a:off x="11006489" y="2803875"/>
            <a:ext cx="723276" cy="453951"/>
          </a:xfrm>
          <a:prstGeom prst="bentConnector2">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8" name="テキスト ボックス 17">
            <a:extLst>
              <a:ext uri="{FF2B5EF4-FFF2-40B4-BE49-F238E27FC236}">
                <a16:creationId xmlns:a16="http://schemas.microsoft.com/office/drawing/2014/main" id="{F6765662-787F-614A-81EC-9058B73F9161}"/>
              </a:ext>
            </a:extLst>
          </p:cNvPr>
          <p:cNvSpPr txBox="1"/>
          <p:nvPr/>
        </p:nvSpPr>
        <p:spPr>
          <a:xfrm>
            <a:off x="8119668" y="1945938"/>
            <a:ext cx="3031008" cy="144655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6000" b="1" i="0" u="none" strike="noStrike" kern="1200" cap="none" spc="0" normalizeH="0" baseline="0" noProof="0">
                <a:ln>
                  <a:noFill/>
                </a:ln>
                <a:solidFill>
                  <a:srgbClr val="DA0A79"/>
                </a:solidFill>
                <a:effectLst/>
                <a:uLnTx/>
                <a:uFillTx/>
                <a:latin typeface="游ゴシック" panose="020B0400000000000000" pitchFamily="50" charset="-128"/>
                <a:ea typeface="游ゴシック" panose="020B0400000000000000" pitchFamily="50" charset="-128"/>
                <a:cs typeface="+mn-cs"/>
              </a:rPr>
              <a:t>約</a:t>
            </a:r>
            <a:r>
              <a:rPr kumimoji="1" lang="en-US" altLang="ja-JP" sz="8800" b="1" i="0" u="none" strike="noStrike" kern="1200" cap="none" spc="0" normalizeH="0" baseline="0" noProof="0" dirty="0">
                <a:ln>
                  <a:noFill/>
                </a:ln>
                <a:solidFill>
                  <a:srgbClr val="DA0A79"/>
                </a:solidFill>
                <a:effectLst/>
                <a:uLnTx/>
                <a:uFillTx/>
                <a:latin typeface="游ゴシック" panose="020B0400000000000000" pitchFamily="50" charset="-128"/>
                <a:ea typeface="游ゴシック" panose="020B0400000000000000" pitchFamily="50" charset="-128"/>
                <a:cs typeface="+mn-cs"/>
              </a:rPr>
              <a:t>36</a:t>
            </a:r>
            <a:r>
              <a:rPr kumimoji="1" lang="ja-JP" altLang="en-US" sz="6000" b="1" i="0" u="none" strike="noStrike" kern="1200" cap="none" spc="0" normalizeH="0" baseline="0" noProof="0">
                <a:ln>
                  <a:noFill/>
                </a:ln>
                <a:solidFill>
                  <a:srgbClr val="DA0A79"/>
                </a:solidFill>
                <a:effectLst/>
                <a:uLnTx/>
                <a:uFillTx/>
                <a:latin typeface="游ゴシック" panose="020B0400000000000000" pitchFamily="50" charset="-128"/>
                <a:ea typeface="游ゴシック" panose="020B0400000000000000" pitchFamily="50" charset="-128"/>
                <a:cs typeface="+mn-cs"/>
              </a:rPr>
              <a:t>％</a:t>
            </a:r>
            <a:endParaRPr kumimoji="1" lang="ja-JP" altLang="en-US" sz="8800" b="1" i="0" u="none" strike="noStrike" kern="1200" cap="none" spc="0" normalizeH="0" baseline="0" noProof="0">
              <a:ln>
                <a:noFill/>
              </a:ln>
              <a:solidFill>
                <a:srgbClr val="DA0A79"/>
              </a:solidFill>
              <a:effectLst/>
              <a:uLnTx/>
              <a:uFillTx/>
              <a:latin typeface="游ゴシック" panose="020B0400000000000000" pitchFamily="50" charset="-128"/>
              <a:ea typeface="游ゴシック" panose="020B0400000000000000" pitchFamily="50" charset="-128"/>
              <a:cs typeface="+mn-cs"/>
            </a:endParaRPr>
          </a:p>
        </p:txBody>
      </p:sp>
      <p:sp>
        <p:nvSpPr>
          <p:cNvPr id="29" name="テキスト ボックス 28">
            <a:extLst>
              <a:ext uri="{FF2B5EF4-FFF2-40B4-BE49-F238E27FC236}">
                <a16:creationId xmlns:a16="http://schemas.microsoft.com/office/drawing/2014/main" id="{6F86EDD4-5094-B647-AC19-34868C1F7771}"/>
              </a:ext>
            </a:extLst>
          </p:cNvPr>
          <p:cNvSpPr txBox="1"/>
          <p:nvPr/>
        </p:nvSpPr>
        <p:spPr>
          <a:xfrm>
            <a:off x="4118928" y="4007889"/>
            <a:ext cx="2148205" cy="371768"/>
          </a:xfrm>
          <a:prstGeom prst="rect">
            <a:avLst/>
          </a:prstGeom>
          <a:noFill/>
        </p:spPr>
        <p:txBody>
          <a:bodyPr wrap="square" rtlCol="0" anchor="ctr">
            <a:spAutoFit/>
          </a:bodyP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srgbClr val="004B87"/>
                </a:solidFill>
                <a:effectLst/>
                <a:uLnTx/>
                <a:uFillTx/>
                <a:latin typeface="游ゴシック" panose="020B0400000000000000" pitchFamily="50" charset="-128"/>
                <a:ea typeface="游ゴシック" panose="020B0400000000000000" pitchFamily="50" charset="-128"/>
                <a:cs typeface="+mn-cs"/>
              </a:rPr>
              <a:t>可能性は低い</a:t>
            </a:r>
          </a:p>
        </p:txBody>
      </p:sp>
      <p:sp>
        <p:nvSpPr>
          <p:cNvPr id="37" name="テキスト ボックス 36">
            <a:extLst>
              <a:ext uri="{FF2B5EF4-FFF2-40B4-BE49-F238E27FC236}">
                <a16:creationId xmlns:a16="http://schemas.microsoft.com/office/drawing/2014/main" id="{3112AADE-1036-9F47-8F7F-21C5FA280099}"/>
              </a:ext>
            </a:extLst>
          </p:cNvPr>
          <p:cNvSpPr txBox="1"/>
          <p:nvPr/>
        </p:nvSpPr>
        <p:spPr>
          <a:xfrm>
            <a:off x="7680176" y="3938544"/>
            <a:ext cx="3079264" cy="510461"/>
          </a:xfrm>
          <a:prstGeom prst="rect">
            <a:avLst/>
          </a:prstGeom>
          <a:noFill/>
        </p:spPr>
        <p:txBody>
          <a:bodyPr wrap="square" rtlCol="0" anchor="ctr">
            <a:spAutoFit/>
          </a:bodyP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1" lang="ja-JP" altLang="en-US" sz="2400" b="1" i="0" u="none" strike="noStrike" kern="1200" cap="none" spc="0" normalizeH="0" baseline="0" noProof="0">
                <a:ln>
                  <a:noFill/>
                </a:ln>
                <a:solidFill>
                  <a:srgbClr val="FFFFFF"/>
                </a:solidFill>
                <a:effectLst/>
                <a:uLnTx/>
                <a:uFillTx/>
                <a:latin typeface="游ゴシック" panose="020B0400000000000000" pitchFamily="50" charset="-128"/>
                <a:ea typeface="游ゴシック" panose="020B0400000000000000" pitchFamily="50" charset="-128"/>
                <a:cs typeface="+mn-cs"/>
              </a:rPr>
              <a:t>可能性は高い</a:t>
            </a:r>
          </a:p>
        </p:txBody>
      </p:sp>
      <p:sp>
        <p:nvSpPr>
          <p:cNvPr id="38" name="テキスト ボックス 37">
            <a:extLst>
              <a:ext uri="{FF2B5EF4-FFF2-40B4-BE49-F238E27FC236}">
                <a16:creationId xmlns:a16="http://schemas.microsoft.com/office/drawing/2014/main" id="{0D02C790-0A4A-9D4A-A2AD-FA7A7086F050}"/>
              </a:ext>
            </a:extLst>
          </p:cNvPr>
          <p:cNvSpPr txBox="1"/>
          <p:nvPr/>
        </p:nvSpPr>
        <p:spPr>
          <a:xfrm>
            <a:off x="9105901" y="5919743"/>
            <a:ext cx="3093084" cy="510461"/>
          </a:xfrm>
          <a:prstGeom prst="rect">
            <a:avLst/>
          </a:prstGeom>
          <a:noFill/>
        </p:spPr>
        <p:txBody>
          <a:bodyPr wrap="square" rtlCol="0" anchor="ctr">
            <a:spAutoFit/>
          </a:bodyPr>
          <a:lstStyle/>
          <a:p>
            <a:pPr marL="0" marR="0" lvl="0" indent="0" algn="r" defTabSz="457200" rtl="0" eaLnBrk="1" fontAlgn="auto" latinLnBrk="0" hangingPunct="1">
              <a:lnSpc>
                <a:spcPct val="120000"/>
              </a:lnSpc>
              <a:spcBef>
                <a:spcPts val="0"/>
              </a:spcBef>
              <a:spcAft>
                <a:spcPts val="0"/>
              </a:spcAft>
              <a:buClrTx/>
              <a:buSzTx/>
              <a:buFontTx/>
              <a:buNone/>
              <a:tabLst/>
              <a:defRPr/>
            </a:pPr>
            <a:r>
              <a:rPr kumimoji="1" lang="ja-JP" altLang="en-US" sz="2400" b="1" i="0" u="none" strike="noStrike" kern="1200" cap="none" spc="0" normalizeH="0" baseline="0" noProof="0">
                <a:ln>
                  <a:noFill/>
                </a:ln>
                <a:solidFill>
                  <a:srgbClr val="DA0A79"/>
                </a:solidFill>
                <a:effectLst/>
                <a:uLnTx/>
                <a:uFillTx/>
                <a:latin typeface="游ゴシック" panose="020B0400000000000000" pitchFamily="50" charset="-128"/>
                <a:ea typeface="游ゴシック" panose="020B0400000000000000" pitchFamily="50" charset="-128"/>
                <a:cs typeface="+mn-cs"/>
              </a:rPr>
              <a:t>可能性は非常に高い</a:t>
            </a:r>
          </a:p>
        </p:txBody>
      </p:sp>
      <p:cxnSp>
        <p:nvCxnSpPr>
          <p:cNvPr id="13" name="直線コネクタ 12">
            <a:extLst>
              <a:ext uri="{FF2B5EF4-FFF2-40B4-BE49-F238E27FC236}">
                <a16:creationId xmlns:a16="http://schemas.microsoft.com/office/drawing/2014/main" id="{FD912DB1-C409-824D-8D8A-91418967D815}"/>
              </a:ext>
            </a:extLst>
          </p:cNvPr>
          <p:cNvCxnSpPr>
            <a:cxnSpLocks/>
          </p:cNvCxnSpPr>
          <p:nvPr/>
        </p:nvCxnSpPr>
        <p:spPr>
          <a:xfrm>
            <a:off x="11170920" y="5166360"/>
            <a:ext cx="0" cy="350203"/>
          </a:xfrm>
          <a:prstGeom prst="line">
            <a:avLst/>
          </a:prstGeom>
          <a:ln w="12700">
            <a:solidFill>
              <a:schemeClr val="bg1"/>
            </a:solidFill>
            <a:headEnd type="oval"/>
          </a:ln>
        </p:spPr>
        <p:style>
          <a:lnRef idx="1">
            <a:schemeClr val="accent1"/>
          </a:lnRef>
          <a:fillRef idx="0">
            <a:schemeClr val="accent1"/>
          </a:fillRef>
          <a:effectRef idx="0">
            <a:schemeClr val="accent1"/>
          </a:effectRef>
          <a:fontRef idx="minor">
            <a:schemeClr val="tx1"/>
          </a:fontRef>
        </p:style>
      </p:cxnSp>
      <p:cxnSp>
        <p:nvCxnSpPr>
          <p:cNvPr id="40" name="直線コネクタ 39">
            <a:extLst>
              <a:ext uri="{FF2B5EF4-FFF2-40B4-BE49-F238E27FC236}">
                <a16:creationId xmlns:a16="http://schemas.microsoft.com/office/drawing/2014/main" id="{8ACB48D4-3A23-D741-92DB-C0BFEAE376A4}"/>
              </a:ext>
            </a:extLst>
          </p:cNvPr>
          <p:cNvCxnSpPr>
            <a:cxnSpLocks/>
          </p:cNvCxnSpPr>
          <p:nvPr/>
        </p:nvCxnSpPr>
        <p:spPr>
          <a:xfrm>
            <a:off x="11170920" y="5516563"/>
            <a:ext cx="0" cy="404177"/>
          </a:xfrm>
          <a:prstGeom prst="line">
            <a:avLst/>
          </a:prstGeom>
          <a:ln w="12700">
            <a:solidFill>
              <a:schemeClr val="accent6">
                <a:lumMod val="50000"/>
              </a:schemeClr>
            </a:solidFill>
            <a:headEnd type="none"/>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00FEAF1E-947A-224E-A8B6-93F920ABDDF2}"/>
              </a:ext>
            </a:extLst>
          </p:cNvPr>
          <p:cNvSpPr txBox="1"/>
          <p:nvPr/>
        </p:nvSpPr>
        <p:spPr>
          <a:xfrm>
            <a:off x="440268" y="1607111"/>
            <a:ext cx="3962400" cy="927754"/>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1" lang="ja-JP" altLang="en-US" sz="4000" b="1" i="0" u="none" strike="noStrike" kern="1200" cap="none" spc="0" normalizeH="0" baseline="0" noProof="0" dirty="0">
                <a:ln>
                  <a:noFill/>
                </a:ln>
                <a:solidFill>
                  <a:srgbClr val="004B87"/>
                </a:solidFill>
                <a:effectLst/>
                <a:uLnTx/>
                <a:uFillTx/>
                <a:latin typeface="游ゴシック" panose="020B0400000000000000" pitchFamily="50" charset="-128"/>
                <a:ea typeface="游ゴシック" panose="020B0400000000000000" pitchFamily="50" charset="-128"/>
                <a:cs typeface="+mn-cs"/>
              </a:rPr>
              <a:t>福島県</a:t>
            </a:r>
            <a:r>
              <a:rPr kumimoji="1" lang="ja-JP" altLang="en-US" sz="2800" b="1" i="0" u="none" strike="noStrike" kern="1200" cap="none" spc="0" normalizeH="0" baseline="0" noProof="0" dirty="0">
                <a:ln>
                  <a:noFill/>
                </a:ln>
                <a:solidFill>
                  <a:srgbClr val="004B87"/>
                </a:solidFill>
                <a:effectLst/>
                <a:uLnTx/>
                <a:uFillTx/>
                <a:latin typeface="游ゴシック" panose="020B0400000000000000" pitchFamily="50" charset="-128"/>
                <a:ea typeface="游ゴシック" panose="020B0400000000000000" pitchFamily="50" charset="-128"/>
                <a:cs typeface="+mn-cs"/>
              </a:rPr>
              <a:t>［</a:t>
            </a:r>
            <a:r>
              <a:rPr kumimoji="1" lang="en-US" altLang="ja-JP" sz="2800" b="1" i="0" u="none" strike="noStrike" kern="1200" cap="none" spc="0" normalizeH="0" baseline="0" noProof="0" dirty="0">
                <a:ln>
                  <a:noFill/>
                </a:ln>
                <a:solidFill>
                  <a:srgbClr val="004B87"/>
                </a:solidFill>
                <a:effectLst/>
                <a:uLnTx/>
                <a:uFillTx/>
                <a:latin typeface="游ゴシック" panose="020B0400000000000000" pitchFamily="50" charset="-128"/>
                <a:ea typeface="游ゴシック" panose="020B0400000000000000" pitchFamily="50" charset="-128"/>
                <a:cs typeface="+mn-cs"/>
              </a:rPr>
              <a:t>2018</a:t>
            </a:r>
            <a:r>
              <a:rPr kumimoji="1" lang="ja-JP" altLang="en-US" sz="2800" b="1" i="0" u="none" strike="noStrike" kern="1200" cap="none" spc="0" normalizeH="0" baseline="0" noProof="0" dirty="0">
                <a:ln>
                  <a:noFill/>
                </a:ln>
                <a:solidFill>
                  <a:srgbClr val="004B87"/>
                </a:solidFill>
                <a:effectLst/>
                <a:uLnTx/>
                <a:uFillTx/>
                <a:latin typeface="游ゴシック" panose="020B0400000000000000" pitchFamily="50" charset="-128"/>
                <a:ea typeface="游ゴシック" panose="020B0400000000000000" pitchFamily="50" charset="-128"/>
                <a:cs typeface="+mn-cs"/>
              </a:rPr>
              <a:t>年］</a:t>
            </a:r>
            <a:endParaRPr kumimoji="1" lang="ja-JP" altLang="en-US" sz="4000" b="1" i="0" u="none" strike="noStrike" kern="1200" cap="none" spc="0" normalizeH="0" baseline="0" noProof="0" dirty="0">
              <a:ln>
                <a:noFill/>
              </a:ln>
              <a:solidFill>
                <a:srgbClr val="004B87"/>
              </a:solidFill>
              <a:effectLst/>
              <a:uLnTx/>
              <a:uFillTx/>
              <a:latin typeface="游ゴシック" panose="020B0400000000000000" pitchFamily="50" charset="-128"/>
              <a:ea typeface="游ゴシック" panose="020B0400000000000000" pitchFamily="50" charset="-128"/>
              <a:cs typeface="+mn-cs"/>
            </a:endParaRPr>
          </a:p>
        </p:txBody>
      </p:sp>
      <p:sp>
        <p:nvSpPr>
          <p:cNvPr id="21" name="テキスト ボックス 20">
            <a:extLst>
              <a:ext uri="{FF2B5EF4-FFF2-40B4-BE49-F238E27FC236}">
                <a16:creationId xmlns:a16="http://schemas.microsoft.com/office/drawing/2014/main" id="{5E50B178-1147-394C-818C-EF1116B39132}"/>
              </a:ext>
            </a:extLst>
          </p:cNvPr>
          <p:cNvSpPr txBox="1"/>
          <p:nvPr/>
        </p:nvSpPr>
        <p:spPr>
          <a:xfrm>
            <a:off x="0" y="3631"/>
            <a:ext cx="12192000" cy="1532727"/>
          </a:xfrm>
          <a:prstGeom prst="rect">
            <a:avLst/>
          </a:prstGeom>
          <a:noFill/>
        </p:spPr>
        <p:txBody>
          <a:bodyPr wrap="square" rtlCol="0" anchor="ctr">
            <a:spAutoFit/>
          </a:bodyPr>
          <a:lstStyle/>
          <a:p>
            <a:pPr marL="0" marR="0" lvl="0" indent="0" algn="ctr" defTabSz="457200" rtl="0" eaLnBrk="1" fontAlgn="auto" latinLnBrk="0" hangingPunct="1">
              <a:lnSpc>
                <a:spcPct val="13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srgbClr val="FFFFFF"/>
                </a:solidFill>
                <a:effectLst/>
                <a:uLnTx/>
                <a:uFillTx/>
                <a:latin typeface="游ゴシック" panose="020B0400000000000000" pitchFamily="50" charset="-128"/>
                <a:ea typeface="游ゴシック" panose="020B0400000000000000" pitchFamily="50" charset="-128"/>
                <a:cs typeface="+mn-cs"/>
              </a:rPr>
              <a:t>現在の放射線被ばくで、</a:t>
            </a:r>
            <a:endParaRPr kumimoji="1" lang="en-US" altLang="ja-JP" sz="2400" b="1" i="0" u="none" strike="noStrike" kern="1200" cap="none" spc="0" normalizeH="0" baseline="0" noProof="0" dirty="0">
              <a:ln>
                <a:noFill/>
              </a:ln>
              <a:solidFill>
                <a:srgbClr val="FFFFFF"/>
              </a:solidFill>
              <a:effectLst/>
              <a:uLnTx/>
              <a:uFillTx/>
              <a:latin typeface="游ゴシック" panose="020B0400000000000000" pitchFamily="50" charset="-128"/>
              <a:ea typeface="游ゴシック" panose="020B0400000000000000" pitchFamily="50" charset="-128"/>
              <a:cs typeface="+mn-cs"/>
            </a:endParaRPr>
          </a:p>
          <a:p>
            <a:pPr marL="0" marR="0" lvl="0" indent="0" algn="ctr" defTabSz="457200" rtl="0" eaLnBrk="1" fontAlgn="auto" latinLnBrk="0" hangingPunct="1">
              <a:lnSpc>
                <a:spcPct val="13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srgbClr val="FFFFFF"/>
                </a:solidFill>
                <a:effectLst/>
                <a:uLnTx/>
                <a:uFillTx/>
                <a:latin typeface="游ゴシック" panose="020B0400000000000000" pitchFamily="50" charset="-128"/>
                <a:ea typeface="游ゴシック" panose="020B0400000000000000" pitchFamily="50" charset="-128"/>
                <a:cs typeface="+mn-cs"/>
              </a:rPr>
              <a:t>将来生まれてくる自分の子や孫などへの健康影響が</a:t>
            </a:r>
            <a:endParaRPr kumimoji="1" lang="en-US" altLang="ja-JP" sz="2400" b="1" i="0" u="none" strike="noStrike" kern="1200" cap="none" spc="0" normalizeH="0" baseline="0" noProof="0" dirty="0">
              <a:ln>
                <a:noFill/>
              </a:ln>
              <a:solidFill>
                <a:srgbClr val="FFFFFF"/>
              </a:solidFill>
              <a:effectLst/>
              <a:uLnTx/>
              <a:uFillTx/>
              <a:latin typeface="游ゴシック" panose="020B0400000000000000" pitchFamily="50" charset="-128"/>
              <a:ea typeface="游ゴシック" panose="020B0400000000000000" pitchFamily="50" charset="-128"/>
              <a:cs typeface="+mn-cs"/>
            </a:endParaRPr>
          </a:p>
          <a:p>
            <a:pPr marL="0" marR="0" lvl="0" indent="0" algn="ctr" defTabSz="457200" rtl="0" eaLnBrk="1" fontAlgn="auto" latinLnBrk="0" hangingPunct="1">
              <a:lnSpc>
                <a:spcPct val="13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srgbClr val="FFFFFF"/>
                </a:solidFill>
                <a:effectLst/>
                <a:uLnTx/>
                <a:uFillTx/>
                <a:latin typeface="游ゴシック" panose="020B0400000000000000" pitchFamily="50" charset="-128"/>
                <a:ea typeface="游ゴシック" panose="020B0400000000000000" pitchFamily="50" charset="-128"/>
                <a:cs typeface="+mn-cs"/>
              </a:rPr>
              <a:t>どれくらい起こると思いますか</a:t>
            </a:r>
          </a:p>
        </p:txBody>
      </p:sp>
      <p:sp>
        <p:nvSpPr>
          <p:cNvPr id="33" name="テキスト ボックス 32">
            <a:extLst>
              <a:ext uri="{FF2B5EF4-FFF2-40B4-BE49-F238E27FC236}">
                <a16:creationId xmlns:a16="http://schemas.microsoft.com/office/drawing/2014/main" id="{E4160A61-2AC0-4382-B99A-077D08AEFA5E}"/>
              </a:ext>
            </a:extLst>
          </p:cNvPr>
          <p:cNvSpPr txBox="1"/>
          <p:nvPr/>
        </p:nvSpPr>
        <p:spPr>
          <a:xfrm>
            <a:off x="440268" y="2523609"/>
            <a:ext cx="3899611" cy="369332"/>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200" b="1" i="0" u="none" strike="noStrike" kern="0" cap="none" spc="0" normalizeH="0" baseline="0" noProof="0" dirty="0">
                <a:ln>
                  <a:noFill/>
                </a:ln>
                <a:solidFill>
                  <a:srgbClr val="004B87"/>
                </a:solidFill>
                <a:effectLst/>
                <a:uLnTx/>
                <a:uFillTx/>
                <a:latin typeface="游ゴシック" panose="020B0400000000000000" pitchFamily="50" charset="-128"/>
                <a:ea typeface="游ゴシック" panose="020B0400000000000000" pitchFamily="50" charset="-128"/>
                <a:cs typeface="+mn-cs"/>
              </a:rPr>
              <a:t>対象：平成</a:t>
            </a:r>
            <a:r>
              <a:rPr kumimoji="1" lang="en-US" altLang="ja-JP" sz="1200" b="1" i="0" u="none" strike="noStrike" kern="0" cap="none" spc="0" normalizeH="0" baseline="0" noProof="0" dirty="0">
                <a:ln>
                  <a:noFill/>
                </a:ln>
                <a:solidFill>
                  <a:srgbClr val="004B87"/>
                </a:solidFill>
                <a:effectLst/>
                <a:uLnTx/>
                <a:uFillTx/>
                <a:latin typeface="游ゴシック" panose="020B0400000000000000" pitchFamily="50" charset="-128"/>
                <a:ea typeface="游ゴシック" panose="020B0400000000000000" pitchFamily="50" charset="-128"/>
                <a:cs typeface="+mn-cs"/>
              </a:rPr>
              <a:t>23</a:t>
            </a:r>
            <a:r>
              <a:rPr kumimoji="1" lang="ja-JP" altLang="en-US" sz="1200" b="1" i="0" u="none" strike="noStrike" kern="0" cap="none" spc="0" normalizeH="0" baseline="0" noProof="0" dirty="0">
                <a:ln>
                  <a:noFill/>
                </a:ln>
                <a:solidFill>
                  <a:srgbClr val="004B87"/>
                </a:solidFill>
                <a:effectLst/>
                <a:uLnTx/>
                <a:uFillTx/>
                <a:latin typeface="游ゴシック" panose="020B0400000000000000" pitchFamily="50" charset="-128"/>
                <a:ea typeface="游ゴシック" panose="020B0400000000000000" pitchFamily="50" charset="-128"/>
                <a:cs typeface="+mn-cs"/>
              </a:rPr>
              <a:t>年に避難区域等に指定された</a:t>
            </a:r>
            <a:r>
              <a:rPr kumimoji="1" lang="en-US" altLang="ja-JP" sz="1200" b="1" i="0" u="none" strike="noStrike" kern="0" cap="none" spc="0" normalizeH="0" baseline="0" noProof="0" dirty="0">
                <a:ln>
                  <a:noFill/>
                </a:ln>
                <a:solidFill>
                  <a:srgbClr val="004B87"/>
                </a:solidFill>
                <a:effectLst/>
                <a:uLnTx/>
                <a:uFillTx/>
                <a:latin typeface="游ゴシック" panose="020B0400000000000000" pitchFamily="50" charset="-128"/>
                <a:ea typeface="游ゴシック" panose="020B0400000000000000" pitchFamily="50" charset="-128"/>
                <a:cs typeface="+mn-cs"/>
              </a:rPr>
              <a:t>13</a:t>
            </a:r>
            <a:r>
              <a:rPr kumimoji="1" lang="ja-JP" altLang="en-US" sz="1200" b="1" i="0" u="none" strike="noStrike" kern="0" cap="none" spc="0" normalizeH="0" baseline="0" noProof="0" dirty="0">
                <a:ln>
                  <a:noFill/>
                </a:ln>
                <a:solidFill>
                  <a:srgbClr val="004B87"/>
                </a:solidFill>
                <a:effectLst/>
                <a:uLnTx/>
                <a:uFillTx/>
                <a:latin typeface="游ゴシック" panose="020B0400000000000000" pitchFamily="50" charset="-128"/>
                <a:ea typeface="游ゴシック" panose="020B0400000000000000" pitchFamily="50" charset="-128"/>
                <a:cs typeface="+mn-cs"/>
              </a:rPr>
              <a:t>市町村</a:t>
            </a:r>
            <a:r>
              <a:rPr kumimoji="1" lang="en-US" altLang="ja-JP" sz="1200" b="1" i="0" u="none" strike="noStrike" kern="0" cap="none" spc="0" normalizeH="0" baseline="30000" noProof="0" dirty="0">
                <a:ln>
                  <a:noFill/>
                </a:ln>
                <a:solidFill>
                  <a:srgbClr val="004B87"/>
                </a:solidFill>
                <a:effectLst/>
                <a:uLnTx/>
                <a:uFillTx/>
                <a:latin typeface="游ゴシック" panose="020B0400000000000000" pitchFamily="50" charset="-128"/>
                <a:ea typeface="游ゴシック" panose="020B0400000000000000" pitchFamily="50" charset="-128"/>
                <a:cs typeface="+mn-cs"/>
              </a:rPr>
              <a:t>※</a:t>
            </a:r>
            <a:endParaRPr kumimoji="1" lang="ja-JP" altLang="en-US" sz="1200" b="1" i="0" u="none" strike="noStrike" kern="0" cap="none" spc="0" normalizeH="0" baseline="30000" noProof="0" dirty="0">
              <a:ln>
                <a:noFill/>
              </a:ln>
              <a:solidFill>
                <a:srgbClr val="004B87"/>
              </a:solidFill>
              <a:effectLst/>
              <a:uLnTx/>
              <a:uFillTx/>
              <a:latin typeface="游ゴシック" panose="020B0400000000000000" pitchFamily="50" charset="-128"/>
              <a:ea typeface="游ゴシック" panose="020B0400000000000000" pitchFamily="50" charset="-128"/>
              <a:cs typeface="+mn-cs"/>
            </a:endParaRPr>
          </a:p>
        </p:txBody>
      </p:sp>
      <p:sp>
        <p:nvSpPr>
          <p:cNvPr id="34" name="テキスト ボックス 33">
            <a:extLst>
              <a:ext uri="{FF2B5EF4-FFF2-40B4-BE49-F238E27FC236}">
                <a16:creationId xmlns:a16="http://schemas.microsoft.com/office/drawing/2014/main" id="{C6D6466C-8D99-49F4-B813-EC96CDFE770D}"/>
              </a:ext>
            </a:extLst>
          </p:cNvPr>
          <p:cNvSpPr txBox="1"/>
          <p:nvPr/>
        </p:nvSpPr>
        <p:spPr>
          <a:xfrm>
            <a:off x="450579" y="2861091"/>
            <a:ext cx="5889540" cy="461665"/>
          </a:xfrm>
          <a:prstGeom prst="rect">
            <a:avLst/>
          </a:prstGeom>
          <a:noFill/>
        </p:spPr>
        <p:txBody>
          <a:bodyPr wrap="square" rtlCol="0" anchor="b">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004B87"/>
                </a:solidFill>
                <a:effectLst/>
                <a:uLnTx/>
                <a:uFillTx/>
                <a:latin typeface="游ゴシック Light" panose="020B0300000000000000" pitchFamily="50" charset="-128"/>
                <a:ea typeface="游ゴシック Light" panose="020B0300000000000000" pitchFamily="50" charset="-128"/>
                <a:cs typeface="+mn-cs"/>
              </a:rPr>
              <a:t>※</a:t>
            </a:r>
            <a:r>
              <a:rPr kumimoji="1" lang="ja-JP" altLang="en-US" sz="1200" b="0" i="0" u="none" strike="noStrike" kern="1200" cap="none" spc="0" normalizeH="0" baseline="0" noProof="0" dirty="0">
                <a:ln>
                  <a:noFill/>
                </a:ln>
                <a:solidFill>
                  <a:srgbClr val="004B87"/>
                </a:solidFill>
                <a:effectLst/>
                <a:uLnTx/>
                <a:uFillTx/>
                <a:latin typeface="游ゴシック Light" panose="020B0300000000000000" pitchFamily="50" charset="-128"/>
                <a:ea typeface="游ゴシック Light" panose="020B0300000000000000" pitchFamily="50" charset="-128"/>
                <a:cs typeface="+mn-cs"/>
              </a:rPr>
              <a:t>広野町、楢葉町、川内村、大熊町、双葉町、浪江町、葛尾村、飯舘村、南相馬市、</a:t>
            </a:r>
            <a:endParaRPr kumimoji="1" lang="en-US" altLang="ja-JP" sz="1200" b="0" i="0" u="none" strike="noStrike" kern="1200" cap="none" spc="0" normalizeH="0" baseline="0" noProof="0" dirty="0">
              <a:ln>
                <a:noFill/>
              </a:ln>
              <a:solidFill>
                <a:srgbClr val="004B87"/>
              </a:solidFill>
              <a:effectLst/>
              <a:uLnTx/>
              <a:uFillTx/>
              <a:latin typeface="游ゴシック Light" panose="020B0300000000000000" pitchFamily="50" charset="-128"/>
              <a:ea typeface="游ゴシック Light" panose="020B03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04B87"/>
                </a:solidFill>
                <a:effectLst/>
                <a:uLnTx/>
                <a:uFillTx/>
                <a:latin typeface="游ゴシック Light" panose="020B0300000000000000" pitchFamily="50" charset="-128"/>
                <a:ea typeface="游ゴシック Light" panose="020B0300000000000000" pitchFamily="50" charset="-128"/>
                <a:cs typeface="+mn-cs"/>
              </a:rPr>
              <a:t>　田村市、川俣町、伊達市の一部</a:t>
            </a:r>
            <a:r>
              <a:rPr kumimoji="1" lang="en-US" altLang="ja-JP" sz="1200" b="0" i="0" u="none" strike="noStrike" kern="1200" cap="none" spc="0" normalizeH="0" baseline="0" noProof="0" dirty="0">
                <a:ln>
                  <a:noFill/>
                </a:ln>
                <a:solidFill>
                  <a:srgbClr val="004B87"/>
                </a:solidFill>
                <a:effectLst/>
                <a:uLnTx/>
                <a:uFillTx/>
                <a:latin typeface="游ゴシック Light" panose="020B0300000000000000" pitchFamily="50" charset="-128"/>
                <a:ea typeface="游ゴシック Light" panose="020B0300000000000000" pitchFamily="50" charset="-128"/>
                <a:cs typeface="+mn-cs"/>
              </a:rPr>
              <a:t>(</a:t>
            </a:r>
            <a:r>
              <a:rPr kumimoji="1" lang="ja-JP" altLang="en-US" sz="1200" b="0" i="0" u="none" strike="noStrike" kern="1200" cap="none" spc="0" normalizeH="0" baseline="0" noProof="0" dirty="0">
                <a:ln>
                  <a:noFill/>
                </a:ln>
                <a:solidFill>
                  <a:srgbClr val="004B87"/>
                </a:solidFill>
                <a:effectLst/>
                <a:uLnTx/>
                <a:uFillTx/>
                <a:latin typeface="游ゴシック Light" panose="020B0300000000000000" pitchFamily="50" charset="-128"/>
                <a:ea typeface="游ゴシック Light" panose="020B0300000000000000" pitchFamily="50" charset="-128"/>
                <a:cs typeface="+mn-cs"/>
              </a:rPr>
              <a:t>特定避難勧奨地点に属する区域</a:t>
            </a:r>
            <a:r>
              <a:rPr kumimoji="1" lang="en-US" altLang="ja-JP" sz="1200" b="0" i="0" u="none" strike="noStrike" kern="1200" cap="none" spc="0" normalizeH="0" baseline="0" noProof="0" dirty="0">
                <a:ln>
                  <a:noFill/>
                </a:ln>
                <a:solidFill>
                  <a:srgbClr val="004B87"/>
                </a:solidFill>
                <a:effectLst/>
                <a:uLnTx/>
                <a:uFillTx/>
                <a:latin typeface="游ゴシック Light" panose="020B0300000000000000" pitchFamily="50" charset="-128"/>
                <a:ea typeface="游ゴシック Light" panose="020B0300000000000000" pitchFamily="50" charset="-128"/>
                <a:cs typeface="+mn-cs"/>
              </a:rPr>
              <a:t>)</a:t>
            </a:r>
            <a:r>
              <a:rPr kumimoji="1" lang="ja-JP" altLang="en-US" sz="1200" b="0" i="0" u="none" strike="noStrike" kern="1200" cap="none" spc="0" normalizeH="0" baseline="0" noProof="0" dirty="0">
                <a:ln>
                  <a:noFill/>
                </a:ln>
                <a:solidFill>
                  <a:srgbClr val="004B87"/>
                </a:solidFill>
                <a:effectLst/>
                <a:uLnTx/>
                <a:uFillTx/>
                <a:latin typeface="游ゴシック Light" panose="020B0300000000000000" pitchFamily="50" charset="-128"/>
                <a:ea typeface="游ゴシック Light" panose="020B0300000000000000" pitchFamily="50" charset="-128"/>
                <a:cs typeface="+mn-cs"/>
              </a:rPr>
              <a:t>　</a:t>
            </a:r>
          </a:p>
        </p:txBody>
      </p:sp>
    </p:spTree>
    <p:extLst>
      <p:ext uri="{BB962C8B-B14F-4D97-AF65-F5344CB8AC3E}">
        <p14:creationId xmlns:p14="http://schemas.microsoft.com/office/powerpoint/2010/main" val="3214526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anim calcmode="lin" valueType="num">
                                      <p:cBhvr>
                                        <p:cTn id="13" dur="500" fill="hold"/>
                                        <p:tgtEl>
                                          <p:spTgt spid="23"/>
                                        </p:tgtEl>
                                        <p:attrNameLst>
                                          <p:attrName>ppt_x</p:attrName>
                                        </p:attrNameLst>
                                      </p:cBhvr>
                                      <p:tavLst>
                                        <p:tav tm="0">
                                          <p:val>
                                            <p:strVal val="#ppt_x"/>
                                          </p:val>
                                        </p:tav>
                                        <p:tav tm="100000">
                                          <p:val>
                                            <p:strVal val="#ppt_x"/>
                                          </p:val>
                                        </p:tav>
                                      </p:tavLst>
                                    </p:anim>
                                    <p:anim calcmode="lin" valueType="num">
                                      <p:cBhvr>
                                        <p:cTn id="14" dur="500" fill="hold"/>
                                        <p:tgtEl>
                                          <p:spTgt spid="2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anim calcmode="lin" valueType="num">
                                      <p:cBhvr>
                                        <p:cTn id="18" dur="500" fill="hold"/>
                                        <p:tgtEl>
                                          <p:spTgt spid="27"/>
                                        </p:tgtEl>
                                        <p:attrNameLst>
                                          <p:attrName>ppt_x</p:attrName>
                                        </p:attrNameLst>
                                      </p:cBhvr>
                                      <p:tavLst>
                                        <p:tav tm="0">
                                          <p:val>
                                            <p:strVal val="#ppt_x"/>
                                          </p:val>
                                        </p:tav>
                                        <p:tav tm="100000">
                                          <p:val>
                                            <p:strVal val="#ppt_x"/>
                                          </p:val>
                                        </p:tav>
                                      </p:tavLst>
                                    </p:anim>
                                    <p:anim calcmode="lin" valueType="num">
                                      <p:cBhvr>
                                        <p:cTn id="19"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73E5EC59-6119-4895-86CD-15E7082F8778}"/>
              </a:ext>
            </a:extLst>
          </p:cNvPr>
          <p:cNvSpPr txBox="1"/>
          <p:nvPr/>
        </p:nvSpPr>
        <p:spPr>
          <a:xfrm>
            <a:off x="1009651" y="1181659"/>
            <a:ext cx="9963150" cy="3609771"/>
          </a:xfrm>
          <a:prstGeom prst="rect">
            <a:avLst/>
          </a:prstGeom>
          <a:noFill/>
        </p:spPr>
        <p:txBody>
          <a:bodyPr wrap="square" rtlCol="0">
            <a:spAutoFit/>
          </a:bodyPr>
          <a:lstStyle/>
          <a:p>
            <a:pPr algn="ctr">
              <a:lnSpc>
                <a:spcPct val="150000"/>
              </a:lnSpc>
            </a:pPr>
            <a:r>
              <a:rPr kumimoji="1" lang="ja-JP" altLang="en-US" sz="8000" b="1" dirty="0">
                <a:latin typeface="+mn-ea"/>
              </a:rPr>
              <a:t>プロジェクト目標</a:t>
            </a:r>
            <a:endParaRPr kumimoji="1" lang="en-US" altLang="ja-JP" sz="8000" b="1" dirty="0">
              <a:latin typeface="+mn-ea"/>
            </a:endParaRPr>
          </a:p>
          <a:p>
            <a:pPr algn="ctr">
              <a:lnSpc>
                <a:spcPct val="150000"/>
              </a:lnSpc>
            </a:pPr>
            <a:r>
              <a:rPr kumimoji="1" lang="en-US" altLang="ja-JP" sz="8000" b="1" dirty="0">
                <a:latin typeface="+mn-ea"/>
              </a:rPr>
              <a:t>2025</a:t>
            </a:r>
            <a:r>
              <a:rPr kumimoji="1" lang="ja-JP" altLang="en-US" sz="8000" b="1" dirty="0">
                <a:latin typeface="+mn-ea"/>
              </a:rPr>
              <a:t>年：</a:t>
            </a:r>
            <a:r>
              <a:rPr kumimoji="1" lang="en-US" altLang="ja-JP" sz="8000" b="1" dirty="0">
                <a:latin typeface="+mn-ea"/>
              </a:rPr>
              <a:t>40</a:t>
            </a:r>
            <a:r>
              <a:rPr kumimoji="1" lang="ja-JP" altLang="en-US" sz="8000" b="1" dirty="0">
                <a:latin typeface="+mn-ea"/>
              </a:rPr>
              <a:t>％　</a:t>
            </a:r>
            <a:r>
              <a:rPr kumimoji="1" lang="en-US" altLang="ja-JP" sz="8000" b="1" dirty="0">
                <a:latin typeface="+mn-ea"/>
              </a:rPr>
              <a:t>20</a:t>
            </a:r>
            <a:r>
              <a:rPr kumimoji="1" lang="ja-JP" altLang="en-US" sz="8000" b="1" dirty="0">
                <a:latin typeface="+mn-ea"/>
              </a:rPr>
              <a:t>％</a:t>
            </a:r>
          </a:p>
        </p:txBody>
      </p:sp>
      <p:sp>
        <p:nvSpPr>
          <p:cNvPr id="5" name="矢印: 右 4">
            <a:extLst>
              <a:ext uri="{FF2B5EF4-FFF2-40B4-BE49-F238E27FC236}">
                <a16:creationId xmlns:a16="http://schemas.microsoft.com/office/drawing/2014/main" id="{6F334A03-48A5-46B3-A82A-2D3F5BA5F0C7}"/>
              </a:ext>
            </a:extLst>
          </p:cNvPr>
          <p:cNvSpPr/>
          <p:nvPr/>
        </p:nvSpPr>
        <p:spPr>
          <a:xfrm>
            <a:off x="7823407" y="3753460"/>
            <a:ext cx="642168" cy="64892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098348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A670C1C-6679-FF47-B42B-A0D484ACC733}"/>
              </a:ext>
            </a:extLst>
          </p:cNvPr>
          <p:cNvSpPr txBox="1"/>
          <p:nvPr/>
        </p:nvSpPr>
        <p:spPr>
          <a:xfrm>
            <a:off x="1034140" y="472139"/>
            <a:ext cx="10270672" cy="5529462"/>
          </a:xfrm>
          <a:prstGeom prst="rect">
            <a:avLst/>
          </a:prstGeom>
          <a:noFill/>
        </p:spPr>
        <p:txBody>
          <a:bodyPr wrap="square" rtlCol="0" anchor="ctr">
            <a:spAutoFit/>
          </a:bodyPr>
          <a:lstStyle/>
          <a:p>
            <a:pPr>
              <a:lnSpc>
                <a:spcPct val="170000"/>
              </a:lnSpc>
            </a:pPr>
            <a:r>
              <a:rPr kumimoji="1" lang="ja-JP" altLang="en-US" sz="7200" b="1">
                <a:latin typeface="+mn-ea"/>
              </a:rPr>
              <a:t>学び</a:t>
            </a:r>
            <a:r>
              <a:rPr kumimoji="1" lang="ja-JP" altLang="en-US" sz="7200" b="1" spc="-1500">
                <a:latin typeface="+mn-ea"/>
              </a:rPr>
              <a:t>、</a:t>
            </a:r>
            <a:r>
              <a:rPr kumimoji="1" lang="ja-JP" altLang="en-US" sz="7200" b="1">
                <a:latin typeface="+mn-ea"/>
              </a:rPr>
              <a:t>知をつむぐ</a:t>
            </a:r>
            <a:endParaRPr kumimoji="1" lang="en-US" altLang="ja-JP" sz="7200" b="1" dirty="0">
              <a:latin typeface="+mn-ea"/>
            </a:endParaRPr>
          </a:p>
          <a:p>
            <a:pPr>
              <a:lnSpc>
                <a:spcPct val="170000"/>
              </a:lnSpc>
            </a:pPr>
            <a:r>
              <a:rPr kumimoji="1" lang="ja-JP" altLang="en-US" sz="7200" b="1">
                <a:latin typeface="+mn-ea"/>
              </a:rPr>
              <a:t>人</a:t>
            </a:r>
            <a:r>
              <a:rPr kumimoji="1" lang="ja-JP" altLang="en-US" sz="7200" b="1" spc="-1500">
                <a:latin typeface="+mn-ea"/>
              </a:rPr>
              <a:t>、</a:t>
            </a:r>
            <a:r>
              <a:rPr kumimoji="1" lang="ja-JP" altLang="en-US" sz="7200" b="1">
                <a:latin typeface="+mn-ea"/>
              </a:rPr>
              <a:t>町</a:t>
            </a:r>
            <a:r>
              <a:rPr kumimoji="1" lang="ja-JP" altLang="en-US" sz="7200" b="1" spc="-1500">
                <a:latin typeface="+mn-ea"/>
              </a:rPr>
              <a:t>、</a:t>
            </a:r>
            <a:r>
              <a:rPr kumimoji="1" lang="ja-JP" altLang="en-US" sz="7200" b="1">
                <a:latin typeface="+mn-ea"/>
              </a:rPr>
              <a:t>組織をつなぐ</a:t>
            </a:r>
            <a:endParaRPr kumimoji="1" lang="en-US" altLang="ja-JP" sz="7200" b="1" dirty="0">
              <a:latin typeface="+mn-ea"/>
            </a:endParaRPr>
          </a:p>
          <a:p>
            <a:pPr>
              <a:lnSpc>
                <a:spcPct val="170000"/>
              </a:lnSpc>
            </a:pPr>
            <a:r>
              <a:rPr kumimoji="1" lang="ja-JP" altLang="en-US" sz="7200" b="1">
                <a:latin typeface="+mn-ea"/>
              </a:rPr>
              <a:t>自分ごととしてつたわる</a:t>
            </a:r>
          </a:p>
        </p:txBody>
      </p:sp>
      <p:cxnSp>
        <p:nvCxnSpPr>
          <p:cNvPr id="6" name="直線コネクタ 5">
            <a:extLst>
              <a:ext uri="{FF2B5EF4-FFF2-40B4-BE49-F238E27FC236}">
                <a16:creationId xmlns:a16="http://schemas.microsoft.com/office/drawing/2014/main" id="{544A09FB-C608-CA48-AA1B-84120123B9B2}"/>
              </a:ext>
            </a:extLst>
          </p:cNvPr>
          <p:cNvCxnSpPr>
            <a:cxnSpLocks/>
          </p:cNvCxnSpPr>
          <p:nvPr/>
        </p:nvCxnSpPr>
        <p:spPr>
          <a:xfrm>
            <a:off x="5543550" y="2128157"/>
            <a:ext cx="2626179" cy="0"/>
          </a:xfrm>
          <a:prstGeom prst="line">
            <a:avLst/>
          </a:prstGeom>
          <a:ln w="57150"/>
        </p:spPr>
        <p:style>
          <a:lnRef idx="1">
            <a:schemeClr val="dk1"/>
          </a:lnRef>
          <a:fillRef idx="0">
            <a:schemeClr val="dk1"/>
          </a:fillRef>
          <a:effectRef idx="0">
            <a:schemeClr val="dk1"/>
          </a:effectRef>
          <a:fontRef idx="minor">
            <a:schemeClr val="tx1"/>
          </a:fontRef>
        </p:style>
      </p:cxnSp>
      <p:cxnSp>
        <p:nvCxnSpPr>
          <p:cNvPr id="7" name="直線コネクタ 6">
            <a:extLst>
              <a:ext uri="{FF2B5EF4-FFF2-40B4-BE49-F238E27FC236}">
                <a16:creationId xmlns:a16="http://schemas.microsoft.com/office/drawing/2014/main" id="{17F73A17-1D5B-A848-AA21-98DC039D48C5}"/>
              </a:ext>
            </a:extLst>
          </p:cNvPr>
          <p:cNvCxnSpPr>
            <a:cxnSpLocks/>
          </p:cNvCxnSpPr>
          <p:nvPr/>
        </p:nvCxnSpPr>
        <p:spPr>
          <a:xfrm>
            <a:off x="7209064" y="4008005"/>
            <a:ext cx="2612772" cy="0"/>
          </a:xfrm>
          <a:prstGeom prst="line">
            <a:avLst/>
          </a:prstGeom>
          <a:ln w="57150"/>
        </p:spPr>
        <p:style>
          <a:lnRef idx="1">
            <a:schemeClr val="dk1"/>
          </a:lnRef>
          <a:fillRef idx="0">
            <a:schemeClr val="dk1"/>
          </a:fillRef>
          <a:effectRef idx="0">
            <a:schemeClr val="dk1"/>
          </a:effectRef>
          <a:fontRef idx="minor">
            <a:schemeClr val="tx1"/>
          </a:fontRef>
        </p:style>
      </p:cxnSp>
      <p:cxnSp>
        <p:nvCxnSpPr>
          <p:cNvPr id="8" name="直線コネクタ 7">
            <a:extLst>
              <a:ext uri="{FF2B5EF4-FFF2-40B4-BE49-F238E27FC236}">
                <a16:creationId xmlns:a16="http://schemas.microsoft.com/office/drawing/2014/main" id="{A16E8CC9-A404-5B4F-9E74-98AF86C51F8A}"/>
              </a:ext>
            </a:extLst>
          </p:cNvPr>
          <p:cNvCxnSpPr>
            <a:cxnSpLocks/>
          </p:cNvCxnSpPr>
          <p:nvPr/>
        </p:nvCxnSpPr>
        <p:spPr>
          <a:xfrm>
            <a:off x="7576457" y="5855558"/>
            <a:ext cx="3441519" cy="0"/>
          </a:xfrm>
          <a:prstGeom prst="line">
            <a:avLst/>
          </a:prstGeom>
          <a:ln w="5715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3121430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081EE92A-1284-5F48-80F2-563BDC8E99AE}"/>
              </a:ext>
            </a:extLst>
          </p:cNvPr>
          <p:cNvPicPr>
            <a:picLocks noChangeAspect="1"/>
          </p:cNvPicPr>
          <p:nvPr/>
        </p:nvPicPr>
        <p:blipFill>
          <a:blip r:embed="rId3"/>
          <a:stretch>
            <a:fillRect/>
          </a:stretch>
        </p:blipFill>
        <p:spPr>
          <a:xfrm>
            <a:off x="4389966" y="1777999"/>
            <a:ext cx="1295400" cy="2209800"/>
          </a:xfrm>
          <a:prstGeom prst="rect">
            <a:avLst/>
          </a:prstGeom>
        </p:spPr>
      </p:pic>
      <p:pic>
        <p:nvPicPr>
          <p:cNvPr id="3" name="図 2">
            <a:extLst>
              <a:ext uri="{FF2B5EF4-FFF2-40B4-BE49-F238E27FC236}">
                <a16:creationId xmlns:a16="http://schemas.microsoft.com/office/drawing/2014/main" id="{D5F1AC22-2B1C-224D-BE08-C7C3B5C0EDA1}"/>
              </a:ext>
            </a:extLst>
          </p:cNvPr>
          <p:cNvPicPr>
            <a:picLocks noChangeAspect="1"/>
          </p:cNvPicPr>
          <p:nvPr/>
        </p:nvPicPr>
        <p:blipFill>
          <a:blip r:embed="rId4"/>
          <a:stretch>
            <a:fillRect/>
          </a:stretch>
        </p:blipFill>
        <p:spPr>
          <a:xfrm>
            <a:off x="5803900" y="1790699"/>
            <a:ext cx="1295400" cy="2197100"/>
          </a:xfrm>
          <a:prstGeom prst="rect">
            <a:avLst/>
          </a:prstGeom>
        </p:spPr>
      </p:pic>
      <p:pic>
        <p:nvPicPr>
          <p:cNvPr id="4" name="図 3">
            <a:extLst>
              <a:ext uri="{FF2B5EF4-FFF2-40B4-BE49-F238E27FC236}">
                <a16:creationId xmlns:a16="http://schemas.microsoft.com/office/drawing/2014/main" id="{AA65F557-0AE6-3643-9C97-99F9AAE73411}"/>
              </a:ext>
            </a:extLst>
          </p:cNvPr>
          <p:cNvPicPr>
            <a:picLocks noChangeAspect="1"/>
          </p:cNvPicPr>
          <p:nvPr/>
        </p:nvPicPr>
        <p:blipFill>
          <a:blip r:embed="rId5"/>
          <a:stretch>
            <a:fillRect/>
          </a:stretch>
        </p:blipFill>
        <p:spPr>
          <a:xfrm>
            <a:off x="7268634" y="1794934"/>
            <a:ext cx="1168400" cy="2184400"/>
          </a:xfrm>
          <a:prstGeom prst="rect">
            <a:avLst/>
          </a:prstGeom>
        </p:spPr>
      </p:pic>
      <p:pic>
        <p:nvPicPr>
          <p:cNvPr id="5" name="図 4">
            <a:extLst>
              <a:ext uri="{FF2B5EF4-FFF2-40B4-BE49-F238E27FC236}">
                <a16:creationId xmlns:a16="http://schemas.microsoft.com/office/drawing/2014/main" id="{41D34A63-9029-F04F-9714-69A8473E98D0}"/>
              </a:ext>
            </a:extLst>
          </p:cNvPr>
          <p:cNvPicPr>
            <a:picLocks noChangeAspect="1"/>
          </p:cNvPicPr>
          <p:nvPr/>
        </p:nvPicPr>
        <p:blipFill>
          <a:blip r:embed="rId6"/>
          <a:stretch>
            <a:fillRect/>
          </a:stretch>
        </p:blipFill>
        <p:spPr>
          <a:xfrm>
            <a:off x="6305549" y="3915833"/>
            <a:ext cx="1714500" cy="1193800"/>
          </a:xfrm>
          <a:prstGeom prst="rect">
            <a:avLst/>
          </a:prstGeom>
        </p:spPr>
      </p:pic>
      <p:pic>
        <p:nvPicPr>
          <p:cNvPr id="8" name="図 7">
            <a:extLst>
              <a:ext uri="{FF2B5EF4-FFF2-40B4-BE49-F238E27FC236}">
                <a16:creationId xmlns:a16="http://schemas.microsoft.com/office/drawing/2014/main" id="{AF3C4CD5-1A25-F54D-B882-88C47EBCADE7}"/>
              </a:ext>
            </a:extLst>
          </p:cNvPr>
          <p:cNvPicPr>
            <a:picLocks noChangeAspect="1"/>
          </p:cNvPicPr>
          <p:nvPr/>
        </p:nvPicPr>
        <p:blipFill>
          <a:blip r:embed="rId7"/>
          <a:stretch>
            <a:fillRect/>
          </a:stretch>
        </p:blipFill>
        <p:spPr>
          <a:xfrm>
            <a:off x="4790017" y="651933"/>
            <a:ext cx="2933700" cy="952500"/>
          </a:xfrm>
          <a:prstGeom prst="rect">
            <a:avLst/>
          </a:prstGeom>
        </p:spPr>
      </p:pic>
      <p:pic>
        <p:nvPicPr>
          <p:cNvPr id="9" name="図 8">
            <a:extLst>
              <a:ext uri="{FF2B5EF4-FFF2-40B4-BE49-F238E27FC236}">
                <a16:creationId xmlns:a16="http://schemas.microsoft.com/office/drawing/2014/main" id="{B41A0452-67D7-F04A-86CD-0DD33E2CA673}"/>
              </a:ext>
            </a:extLst>
          </p:cNvPr>
          <p:cNvPicPr>
            <a:picLocks noChangeAspect="1"/>
          </p:cNvPicPr>
          <p:nvPr/>
        </p:nvPicPr>
        <p:blipFill>
          <a:blip r:embed="rId8"/>
          <a:stretch>
            <a:fillRect/>
          </a:stretch>
        </p:blipFill>
        <p:spPr>
          <a:xfrm>
            <a:off x="3972984" y="5346700"/>
            <a:ext cx="4051300" cy="863600"/>
          </a:xfrm>
          <a:prstGeom prst="rect">
            <a:avLst/>
          </a:prstGeom>
        </p:spPr>
      </p:pic>
      <p:pic>
        <p:nvPicPr>
          <p:cNvPr id="10" name="図 9">
            <a:extLst>
              <a:ext uri="{FF2B5EF4-FFF2-40B4-BE49-F238E27FC236}">
                <a16:creationId xmlns:a16="http://schemas.microsoft.com/office/drawing/2014/main" id="{EBA12216-86D5-E84C-BB13-50FCB83CE300}"/>
              </a:ext>
            </a:extLst>
          </p:cNvPr>
          <p:cNvPicPr>
            <a:picLocks noChangeAspect="1"/>
          </p:cNvPicPr>
          <p:nvPr/>
        </p:nvPicPr>
        <p:blipFill>
          <a:blip r:embed="rId9"/>
          <a:stretch>
            <a:fillRect/>
          </a:stretch>
        </p:blipFill>
        <p:spPr>
          <a:xfrm>
            <a:off x="3913715" y="3572934"/>
            <a:ext cx="2527300" cy="1574800"/>
          </a:xfrm>
          <a:prstGeom prst="rect">
            <a:avLst/>
          </a:prstGeom>
        </p:spPr>
      </p:pic>
      <p:pic>
        <p:nvPicPr>
          <p:cNvPr id="12" name="図 11">
            <a:extLst>
              <a:ext uri="{FF2B5EF4-FFF2-40B4-BE49-F238E27FC236}">
                <a16:creationId xmlns:a16="http://schemas.microsoft.com/office/drawing/2014/main" id="{A0040A8C-CA4F-A44D-AD91-8900CEE49746}"/>
              </a:ext>
            </a:extLst>
          </p:cNvPr>
          <p:cNvPicPr>
            <a:picLocks noChangeAspect="1"/>
          </p:cNvPicPr>
          <p:nvPr/>
        </p:nvPicPr>
        <p:blipFill>
          <a:blip r:embed="rId10"/>
          <a:stretch>
            <a:fillRect/>
          </a:stretch>
        </p:blipFill>
        <p:spPr>
          <a:xfrm>
            <a:off x="3765549" y="986366"/>
            <a:ext cx="1206500" cy="2743200"/>
          </a:xfrm>
          <a:prstGeom prst="rect">
            <a:avLst/>
          </a:prstGeom>
        </p:spPr>
      </p:pic>
    </p:spTree>
    <p:extLst>
      <p:ext uri="{BB962C8B-B14F-4D97-AF65-F5344CB8AC3E}">
        <p14:creationId xmlns:p14="http://schemas.microsoft.com/office/powerpoint/2010/main" val="1989301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right)">
                                      <p:cBhvr>
                                        <p:cTn id="23" dur="500"/>
                                        <p:tgtEl>
                                          <p:spTgt spid="10"/>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down)">
                                      <p:cBhvr>
                                        <p:cTn id="27" dur="500"/>
                                        <p:tgtEl>
                                          <p:spTgt spid="12"/>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テーマ">
  <a:themeElements>
    <a:clrScheme name="ぐぐるプロジェクト環境省ロゴ色有り">
      <a:dk1>
        <a:srgbClr val="000000"/>
      </a:dk1>
      <a:lt1>
        <a:srgbClr val="FFFFFF"/>
      </a:lt1>
      <a:dk2>
        <a:srgbClr val="212745"/>
      </a:dk2>
      <a:lt2>
        <a:srgbClr val="1AACE5"/>
      </a:lt2>
      <a:accent1>
        <a:srgbClr val="004B87"/>
      </a:accent1>
      <a:accent2>
        <a:srgbClr val="00947F"/>
      </a:accent2>
      <a:accent3>
        <a:srgbClr val="F5A20B"/>
      </a:accent3>
      <a:accent4>
        <a:srgbClr val="1E9539"/>
      </a:accent4>
      <a:accent5>
        <a:srgbClr val="E83419"/>
      </a:accent5>
      <a:accent6>
        <a:srgbClr val="DA0A79"/>
      </a:accent6>
      <a:hlink>
        <a:srgbClr val="0774B9"/>
      </a:hlink>
      <a:folHlink>
        <a:srgbClr val="59A8D1"/>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1_Office テーマ">
  <a:themeElements>
    <a:clrScheme name="ぐぐるプロジェクト">
      <a:dk1>
        <a:srgbClr val="000000"/>
      </a:dk1>
      <a:lt1>
        <a:srgbClr val="FFFFFF"/>
      </a:lt1>
      <a:dk2>
        <a:srgbClr val="212745"/>
      </a:dk2>
      <a:lt2>
        <a:srgbClr val="B4DCFA"/>
      </a:lt2>
      <a:accent1>
        <a:srgbClr val="004B87"/>
      </a:accent1>
      <a:accent2>
        <a:srgbClr val="5ECCF3"/>
      </a:accent2>
      <a:accent3>
        <a:srgbClr val="F5A20B"/>
      </a:accent3>
      <a:accent4>
        <a:srgbClr val="1E9539"/>
      </a:accent4>
      <a:accent5>
        <a:srgbClr val="E83419"/>
      </a:accent5>
      <a:accent6>
        <a:srgbClr val="DA0A79"/>
      </a:accent6>
      <a:hlink>
        <a:srgbClr val="0774B9"/>
      </a:hlink>
      <a:folHlink>
        <a:srgbClr val="59A8D1"/>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2387</TotalTime>
  <Words>435</Words>
  <Application>Microsoft Office PowerPoint</Application>
  <PresentationFormat>ワイド画面</PresentationFormat>
  <Paragraphs>81</Paragraphs>
  <Slides>11</Slides>
  <Notes>11</Notes>
  <HiddenSlides>0</HiddenSlides>
  <MMClips>0</MMClips>
  <ScaleCrop>false</ScaleCrop>
  <HeadingPairs>
    <vt:vector size="6" baseType="variant">
      <vt:variant>
        <vt:lpstr>使用されているフォント</vt:lpstr>
      </vt:variant>
      <vt:variant>
        <vt:i4>3</vt:i4>
      </vt:variant>
      <vt:variant>
        <vt:lpstr>テーマ</vt:lpstr>
      </vt:variant>
      <vt:variant>
        <vt:i4>2</vt:i4>
      </vt:variant>
      <vt:variant>
        <vt:lpstr>スライド タイトル</vt:lpstr>
      </vt:variant>
      <vt:variant>
        <vt:i4>11</vt:i4>
      </vt:variant>
    </vt:vector>
  </HeadingPairs>
  <TitlesOfParts>
    <vt:vector size="16" baseType="lpstr">
      <vt:lpstr>游ゴシック</vt:lpstr>
      <vt:lpstr>游ゴシック Light</vt:lpstr>
      <vt:lpstr>Arial</vt:lpstr>
      <vt:lpstr>Office テーマ</vt:lpstr>
      <vt:lpstr>1_Office テーマ</vt:lpstr>
      <vt:lpstr>PowerPoint プレゼンテーション</vt:lpstr>
      <vt:lpstr>PowerPoint プレゼンテーション</vt:lpstr>
      <vt:lpstr>PowerPoint プレゼンテーション</vt:lpstr>
      <vt:lpstr>5つの事業について</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cp:lastModifiedBy>新井 民木</cp:lastModifiedBy>
  <cp:revision>126</cp:revision>
  <cp:lastPrinted>2021-07-14T09:50:23Z</cp:lastPrinted>
  <dcterms:created xsi:type="dcterms:W3CDTF">2021-07-06T01:29:48Z</dcterms:created>
  <dcterms:modified xsi:type="dcterms:W3CDTF">2021-10-11T07:23:39Z</dcterms:modified>
</cp:coreProperties>
</file>