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1521" r:id="rId2"/>
  </p:sldIdLst>
  <p:sldSz cx="9906000" cy="6858000" type="A4"/>
  <p:notesSz cx="6807200" cy="9939338"/>
  <p:custDataLst>
    <p:tags r:id="rId4"/>
  </p:custDataLst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FFF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38" autoAdjust="0"/>
  </p:normalViewPr>
  <p:slideViewPr>
    <p:cSldViewPr snapToGrid="0" showGuides="1">
      <p:cViewPr varScale="1">
        <p:scale>
          <a:sx n="65" d="100"/>
          <a:sy n="65" d="100"/>
        </p:scale>
        <p:origin x="111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3A366-18D8-487E-BA3E-3E48B2E60B5E}" type="datetimeFigureOut">
              <a:rPr kumimoji="1" lang="en-US" smtClean="0"/>
              <a:t>12/23/2021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87251-69ED-4350-BB0B-12262A29A32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21225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278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jpeg"/><Relationship Id="rId5" Type="http://schemas.openxmlformats.org/officeDocument/2006/relationships/image" Target="../media/image13.svg"/><Relationship Id="rId4" Type="http://schemas.openxmlformats.org/officeDocument/2006/relationships/image" Target="../media/image11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36CE-E602-4651-B4F8-DD0931A631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22435" y="6368678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54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think-cell Slide" r:id="rId14" imgW="395" imgH="396" progId="TCLayout.ActiveDocument.1">
                  <p:embed/>
                </p:oleObj>
              </mc:Choice>
              <mc:Fallback>
                <p:oleObj name="think-cell Slide" r:id="rId14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58" r:id="rId9"/>
    <p:sldLayoutId id="2147483659" r:id="rId10"/>
  </p:sldLayoutIdLst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4123121"/>
              </p:ext>
            </p:ext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4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</a:t>
            </a:r>
            <a:r>
              <a:rPr lang="zh-CN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zh-CN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97745C-7241-40B2-A78F-1626D13992D3}"/>
              </a:ext>
            </a:extLst>
          </p:cNvPr>
          <p:cNvSpPr/>
          <p:nvPr/>
        </p:nvSpPr>
        <p:spPr>
          <a:xfrm>
            <a:off x="0" y="299860"/>
            <a:ext cx="9906000" cy="508617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「自治体名」</a:t>
            </a:r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：「</a:t>
            </a:r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タイトル」</a:t>
            </a:r>
            <a:endParaRPr lang="en-US" sz="17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0" y="4943292"/>
            <a:ext cx="4798142" cy="1831134"/>
            <a:chOff x="531668" y="5169433"/>
            <a:chExt cx="2868341" cy="1377105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0F170DB1-D872-4DCE-BE17-BAA2359544E4}"/>
                </a:ext>
              </a:extLst>
            </p:cNvPr>
            <p:cNvSpPr/>
            <p:nvPr/>
          </p:nvSpPr>
          <p:spPr>
            <a:xfrm>
              <a:off x="531668" y="5169433"/>
              <a:ext cx="2868341" cy="261001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３．実施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スケジュール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EC128302-C7A8-4E3E-9C0E-5CA0DA7D4D60}"/>
                </a:ext>
              </a:extLst>
            </p:cNvPr>
            <p:cNvSpPr/>
            <p:nvPr/>
          </p:nvSpPr>
          <p:spPr>
            <a:xfrm>
              <a:off x="531668" y="5403086"/>
              <a:ext cx="2868341" cy="1143452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各年度</a:t>
              </a:r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の取組概要とスケジュールを、適宜、図を用いて記載してください。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sz="1175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0" y="2133600"/>
            <a:ext cx="9906000" cy="2674149"/>
            <a:chOff x="512002" y="2435540"/>
            <a:chExt cx="8835763" cy="2372209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512002" y="2435540"/>
              <a:ext cx="8835763" cy="261001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２．脱炭素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先行地域における取組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512002" y="2696541"/>
              <a:ext cx="8835763" cy="2111208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以下について、適宜、図や表を用いて簡潔に記載してください。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・対象とする地域の概況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・脱炭素先行地域の再エネポテンシャルの状況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・民生部門の電力消費に伴う</a:t>
              </a:r>
              <a:r>
                <a:rPr lang="en-US" altLang="ja-JP" sz="14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CO2</a:t>
              </a:r>
              <a:r>
                <a:rPr lang="ja-JP" altLang="en-US" sz="14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排出の実質ゼロの</a:t>
              </a:r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取組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・民生部門電力以外の温室効果ガス排出削減等の取組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・脱炭素の取組に伴う地域課題の解決や住民の暮らしの質の向上等、期待される効果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975123" y="4943292"/>
            <a:ext cx="4930877" cy="1831134"/>
            <a:chOff x="3515380" y="5169433"/>
            <a:chExt cx="2868341" cy="1377105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CEB98F1-7B50-4952-B61D-1341034BAEAF}"/>
                </a:ext>
              </a:extLst>
            </p:cNvPr>
            <p:cNvSpPr/>
            <p:nvPr/>
          </p:nvSpPr>
          <p:spPr>
            <a:xfrm>
              <a:off x="3515380" y="5169433"/>
              <a:ext cx="2868341" cy="261001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４．推進体制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816273A-13AB-4B83-9841-16C5265BE682}"/>
                </a:ext>
              </a:extLst>
            </p:cNvPr>
            <p:cNvSpPr/>
            <p:nvPr/>
          </p:nvSpPr>
          <p:spPr>
            <a:xfrm>
              <a:off x="3515380" y="5403086"/>
              <a:ext cx="2868341" cy="1143452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地方自治体内部の推進体制、需要家、再エネ発電事業者、企業、金融機関等との連携体制を、適宜、図を用いて記載してください。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sz="1175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2123" y="850326"/>
            <a:ext cx="9906000" cy="1253778"/>
            <a:chOff x="512000" y="1181764"/>
            <a:chExt cx="8835763" cy="1118235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494FA65A-9636-4386-9C73-2E6BE4EAB134}"/>
                </a:ext>
              </a:extLst>
            </p:cNvPr>
            <p:cNvSpPr/>
            <p:nvPr/>
          </p:nvSpPr>
          <p:spPr>
            <a:xfrm>
              <a:off x="512000" y="1415418"/>
              <a:ext cx="8835763" cy="884581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以下について、簡潔に記載してください。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・提案地方自治体の概況、温室効果ガス排出の実態、地域課題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・これまでの脱炭素に関する取組</a:t>
              </a:r>
              <a:endParaRPr lang="en-US" altLang="ja-JP" sz="1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en-US" altLang="ja-JP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年までに目指す地域脱炭素の姿</a:t>
              </a:r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298A21D-5B0B-43BC-901B-41F429AC0834}"/>
                </a:ext>
              </a:extLst>
            </p:cNvPr>
            <p:cNvSpPr/>
            <p:nvPr/>
          </p:nvSpPr>
          <p:spPr>
            <a:xfrm>
              <a:off x="512000" y="1181764"/>
              <a:ext cx="8835763" cy="261001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１．全体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構想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角丸四角形 7"/>
          <p:cNvSpPr/>
          <p:nvPr/>
        </p:nvSpPr>
        <p:spPr>
          <a:xfrm>
            <a:off x="5348748" y="1602659"/>
            <a:ext cx="4208208" cy="202544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適宜、図や画像を使用すること。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ページは適宜追加して差し支えない（最大３ページ程度）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記載内容・分量に応じ、適宜、枠の幅を変更して差し支えない。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青字で記載されたリード文は、提出時は削除すること。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本様式によらず、独自の概要資料を作成しても差し支えない。</a:t>
            </a:r>
            <a:endParaRPr kumimoji="1" lang="ja-JP" altLang="en-US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087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TotalTime>995</TotalTime>
  <Words>232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Wingdings</vt:lpstr>
      <vt:lpstr>Office テーマ</vt:lpstr>
      <vt:lpstr>think-cell Slide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土谷 護</dc:creator>
  <cp:lastModifiedBy>水嶋 周一</cp:lastModifiedBy>
  <cp:revision>816</cp:revision>
  <cp:lastPrinted>2021-12-23T10:56:41Z</cp:lastPrinted>
  <dcterms:created xsi:type="dcterms:W3CDTF">2021-04-06T10:03:33Z</dcterms:created>
  <dcterms:modified xsi:type="dcterms:W3CDTF">2021-12-23T12:52:43Z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2021-11-17T06:52:35Z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4c81b910-da16-4b3e-abc4-c64679618681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</Properties>
</file>