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theme/theme3.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4.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5.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6.xml" ContentType="application/vnd.openxmlformats-officedocument.theme+xml"/>
  <Override PartName="/ppt/slideLayouts/slideLayout37.xml" ContentType="application/vnd.openxmlformats-officedocument.presentationml.slideLayout+xml"/>
  <Override PartName="/ppt/theme/theme7.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8.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9.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10.xml" ContentType="application/vnd.openxmlformats-officedocument.theme+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11.xml" ContentType="application/vnd.openxmlformats-officedocument.theme+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12.xml" ContentType="application/vnd.openxmlformats-officedocument.theme+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1" r:id="rId4"/>
    <p:sldMasterId id="2147484101" r:id="rId5"/>
    <p:sldMasterId id="2147484145" r:id="rId6"/>
    <p:sldMasterId id="2147484161" r:id="rId7"/>
    <p:sldMasterId id="2147484166" r:id="rId8"/>
    <p:sldMasterId id="2147484172" r:id="rId9"/>
    <p:sldMasterId id="2147484206" r:id="rId10"/>
    <p:sldMasterId id="2147484209" r:id="rId11"/>
    <p:sldMasterId id="2147484214" r:id="rId12"/>
    <p:sldMasterId id="2147484238" r:id="rId13"/>
    <p:sldMasterId id="2147484308" r:id="rId14"/>
    <p:sldMasterId id="2147484311" r:id="rId15"/>
    <p:sldMasterId id="2147484317" r:id="rId16"/>
  </p:sldMasterIdLst>
  <p:notesMasterIdLst>
    <p:notesMasterId r:id="rId20"/>
  </p:notesMasterIdLst>
  <p:sldIdLst>
    <p:sldId id="649" r:id="rId17"/>
    <p:sldId id="650" r:id="rId18"/>
    <p:sldId id="651" r:id="rId19"/>
  </p:sldIdLst>
  <p:sldSz cx="9902825" cy="6858000"/>
  <p:notesSz cx="6735763" cy="9866313"/>
  <p:defaultTextStyle>
    <a:defPPr>
      <a:defRPr lang="ja-JP"/>
    </a:defPPr>
    <a:lvl1pPr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Calibri"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Calibri"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Calibri"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Calibri"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4247" userDrawn="1">
          <p15:clr>
            <a:srgbClr val="A4A3A4"/>
          </p15:clr>
        </p15:guide>
        <p15:guide id="2" pos="3119" userDrawn="1">
          <p15:clr>
            <a:srgbClr val="A4A3A4"/>
          </p15:clr>
        </p15:guide>
        <p15:guide id="3" orient="horz" userDrawn="1">
          <p15:clr>
            <a:srgbClr val="A4A3A4"/>
          </p15:clr>
        </p15:guide>
        <p15:guide id="4" orient="horz" pos="300">
          <p15:clr>
            <a:srgbClr val="A4A3A4"/>
          </p15:clr>
        </p15:guide>
        <p15:guide id="6" pos="6158">
          <p15:clr>
            <a:srgbClr val="A4A3A4"/>
          </p15:clr>
        </p15:guide>
        <p15:guide id="7" pos="80" userDrawn="1">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企画調査室" initials="t" lastIdx="1" clrIdx="0">
    <p:extLst>
      <p:ext uri="{19B8F6BF-5375-455C-9EA6-DF929625EA0E}">
        <p15:presenceInfo xmlns:p15="http://schemas.microsoft.com/office/powerpoint/2012/main" userId="企画調査室" providerId="None"/>
      </p:ext>
    </p:extLst>
  </p:cmAuthor>
  <p:cmAuthor id="2" name="石川　由美子" initials="石川　由美子" lastIdx="10" clrIdx="1">
    <p:extLst>
      <p:ext uri="{19B8F6BF-5375-455C-9EA6-DF929625EA0E}">
        <p15:presenceInfo xmlns:p15="http://schemas.microsoft.com/office/powerpoint/2012/main" userId="S-1-5-21-578014118-3277965579-1612801856-196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6D9F1"/>
    <a:srgbClr val="4F81BD"/>
    <a:srgbClr val="FF0066"/>
    <a:srgbClr val="FFFFFF"/>
    <a:srgbClr val="CC0000"/>
    <a:srgbClr val="FF643C"/>
    <a:srgbClr val="FF8C43"/>
    <a:srgbClr val="FF823C"/>
    <a:srgbClr val="FF6E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82" autoAdjust="0"/>
    <p:restoredTop sz="93110" autoAdjust="0"/>
  </p:normalViewPr>
  <p:slideViewPr>
    <p:cSldViewPr>
      <p:cViewPr varScale="1">
        <p:scale>
          <a:sx n="67" d="100"/>
          <a:sy n="67" d="100"/>
        </p:scale>
        <p:origin x="696" y="48"/>
      </p:cViewPr>
      <p:guideLst>
        <p:guide orient="horz" pos="4247"/>
        <p:guide pos="3119"/>
        <p:guide orient="horz"/>
        <p:guide orient="horz" pos="300"/>
        <p:guide pos="6158"/>
        <p:guide pos="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6936"/>
    </p:cViewPr>
  </p:sorterViewPr>
  <p:notesViewPr>
    <p:cSldViewPr>
      <p:cViewPr varScale="1">
        <p:scale>
          <a:sx n="51" d="100"/>
          <a:sy n="51" d="100"/>
        </p:scale>
        <p:origin x="-2958" y="-90"/>
      </p:cViewPr>
      <p:guideLst>
        <p:guide orient="horz" pos="3107"/>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Master" Target="slideMasters/slideMaster10.xml"/><Relationship Id="rId18" Type="http://schemas.openxmlformats.org/officeDocument/2006/relationships/slide" Target="slides/slide2.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Master" Target="slideMasters/slideMaster13.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Master" Target="slideMasters/slideMaster12.xml"/><Relationship Id="rId23" Type="http://schemas.openxmlformats.org/officeDocument/2006/relationships/viewProps" Target="viewProps.xml"/><Relationship Id="rId10" Type="http://schemas.openxmlformats.org/officeDocument/2006/relationships/slideMaster" Target="slideMasters/slideMaster7.xml"/><Relationship Id="rId19" Type="http://schemas.openxmlformats.org/officeDocument/2006/relationships/slide" Target="slides/slide3.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日付プレースホルダー 2"/>
          <p:cNvSpPr>
            <a:spLocks noGrp="1"/>
          </p:cNvSpPr>
          <p:nvPr>
            <p:ph type="dt" idx="1"/>
          </p:nvPr>
        </p:nvSpPr>
        <p:spPr>
          <a:xfrm>
            <a:off x="3815575" y="0"/>
            <a:ext cx="2918621" cy="493237"/>
          </a:xfrm>
          <a:prstGeom prst="rect">
            <a:avLst/>
          </a:prstGeom>
        </p:spPr>
        <p:txBody>
          <a:bodyPr vert="horz" lIns="90629" tIns="45314" rIns="90629" bIns="45314" rtlCol="0"/>
          <a:lstStyle>
            <a:lvl1pPr algn="r" fontAlgn="auto">
              <a:spcBef>
                <a:spcPts val="0"/>
              </a:spcBef>
              <a:spcAft>
                <a:spcPts val="0"/>
              </a:spcAft>
              <a:defRPr sz="1200">
                <a:latin typeface="+mn-lt"/>
                <a:ea typeface="+mn-ea"/>
              </a:defRPr>
            </a:lvl1pPr>
          </a:lstStyle>
          <a:p>
            <a:pPr>
              <a:defRPr/>
            </a:pPr>
            <a:fld id="{B91A2391-8EFE-450D-93B3-8677832C64C1}" type="datetimeFigureOut">
              <a:rPr lang="ja-JP" altLang="en-US"/>
              <a:pPr>
                <a:defRPr/>
              </a:pPr>
              <a:t>2018/5/15</a:t>
            </a:fld>
            <a:endParaRPr lang="ja-JP" altLang="en-US"/>
          </a:p>
        </p:txBody>
      </p:sp>
      <p:sp>
        <p:nvSpPr>
          <p:cNvPr id="4" name="スライド イメージ プレースホルダー 3"/>
          <p:cNvSpPr>
            <a:spLocks noGrp="1" noRot="1" noChangeAspect="1"/>
          </p:cNvSpPr>
          <p:nvPr>
            <p:ph type="sldImg" idx="2"/>
          </p:nvPr>
        </p:nvSpPr>
        <p:spPr>
          <a:xfrm>
            <a:off x="698500" y="741363"/>
            <a:ext cx="5338763" cy="3697287"/>
          </a:xfrm>
          <a:prstGeom prst="rect">
            <a:avLst/>
          </a:prstGeom>
          <a:noFill/>
          <a:ln w="12700">
            <a:solidFill>
              <a:prstClr val="black"/>
            </a:solidFill>
          </a:ln>
        </p:spPr>
        <p:txBody>
          <a:bodyPr vert="horz" lIns="90629" tIns="45314" rIns="90629" bIns="45314" rtlCol="0" anchor="ctr"/>
          <a:lstStyle/>
          <a:p>
            <a:pPr lvl="0"/>
            <a:endParaRPr lang="ja-JP" altLang="en-US" noProof="0"/>
          </a:p>
        </p:txBody>
      </p:sp>
      <p:sp>
        <p:nvSpPr>
          <p:cNvPr id="5" name="ノート プレースホルダー 4"/>
          <p:cNvSpPr>
            <a:spLocks noGrp="1"/>
          </p:cNvSpPr>
          <p:nvPr>
            <p:ph type="body" sz="quarter" idx="3"/>
          </p:nvPr>
        </p:nvSpPr>
        <p:spPr>
          <a:xfrm>
            <a:off x="673891" y="4686540"/>
            <a:ext cx="5387982" cy="4439132"/>
          </a:xfrm>
          <a:prstGeom prst="rect">
            <a:avLst/>
          </a:prstGeom>
        </p:spPr>
        <p:txBody>
          <a:bodyPr vert="horz" lIns="90629" tIns="45314" rIns="90629" bIns="45314"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4" y="9371503"/>
            <a:ext cx="2918621" cy="493236"/>
          </a:xfrm>
          <a:prstGeom prst="rect">
            <a:avLst/>
          </a:prstGeom>
        </p:spPr>
        <p:txBody>
          <a:bodyPr vert="horz" lIns="90629" tIns="45314" rIns="90629" bIns="45314"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15575" y="9371503"/>
            <a:ext cx="2918621" cy="493236"/>
          </a:xfrm>
          <a:prstGeom prst="rect">
            <a:avLst/>
          </a:prstGeom>
        </p:spPr>
        <p:txBody>
          <a:bodyPr vert="horz" lIns="90629" tIns="45314" rIns="90629" bIns="45314" rtlCol="0" anchor="b"/>
          <a:lstStyle>
            <a:lvl1pPr algn="r" fontAlgn="auto">
              <a:spcBef>
                <a:spcPts val="0"/>
              </a:spcBef>
              <a:spcAft>
                <a:spcPts val="0"/>
              </a:spcAft>
              <a:defRPr sz="1200">
                <a:latin typeface="+mn-lt"/>
                <a:ea typeface="+mn-ea"/>
              </a:defRPr>
            </a:lvl1pPr>
          </a:lstStyle>
          <a:p>
            <a:pPr>
              <a:defRPr/>
            </a:pPr>
            <a:fld id="{35FF716C-7C63-4423-90B8-168BB37A3B9D}" type="slidenum">
              <a:rPr lang="ja-JP" altLang="en-US"/>
              <a:pPr>
                <a:defRPr/>
              </a:pPr>
              <a:t>‹#›</a:t>
            </a:fld>
            <a:endParaRPr lang="ja-JP" altLang="en-US"/>
          </a:p>
        </p:txBody>
      </p:sp>
      <p:sp>
        <p:nvSpPr>
          <p:cNvPr id="8" name="ヘッダー プレースホルダー 7"/>
          <p:cNvSpPr>
            <a:spLocks noGrp="1"/>
          </p:cNvSpPr>
          <p:nvPr>
            <p:ph type="hdr" sz="quarter"/>
          </p:nvPr>
        </p:nvSpPr>
        <p:spPr>
          <a:xfrm>
            <a:off x="4" y="0"/>
            <a:ext cx="2918621" cy="493237"/>
          </a:xfrm>
          <a:prstGeom prst="rect">
            <a:avLst/>
          </a:prstGeom>
        </p:spPr>
        <p:txBody>
          <a:bodyPr vert="horz" lIns="90629" tIns="45314" rIns="90629" bIns="45314" rtlCol="0"/>
          <a:lstStyle>
            <a:lvl1pPr algn="l" fontAlgn="auto">
              <a:spcBef>
                <a:spcPts val="0"/>
              </a:spcBef>
              <a:spcAft>
                <a:spcPts val="0"/>
              </a:spcAft>
              <a:defRPr sz="1200">
                <a:latin typeface="+mn-lt"/>
                <a:ea typeface="+mn-ea"/>
              </a:defRPr>
            </a:lvl1pPr>
          </a:lstStyle>
          <a:p>
            <a:pPr>
              <a:defRPr/>
            </a:pPr>
            <a:endParaRPr lang="ja-JP" altLang="en-US"/>
          </a:p>
        </p:txBody>
      </p:sp>
    </p:spTree>
    <p:extLst>
      <p:ext uri="{BB962C8B-B14F-4D97-AF65-F5344CB8AC3E}">
        <p14:creationId xmlns:p14="http://schemas.microsoft.com/office/powerpoint/2010/main" val="443868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0178" name="スライド イメージ プレースホルダー 1"/>
          <p:cNvSpPr>
            <a:spLocks noGrp="1" noRot="1" noChangeAspect="1" noTextEdit="1"/>
          </p:cNvSpPr>
          <p:nvPr>
            <p:ph type="sldImg"/>
          </p:nvPr>
        </p:nvSpPr>
        <p:spPr bwMode="auto">
          <a:xfrm>
            <a:off x="428625" y="800100"/>
            <a:ext cx="5759450" cy="39893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017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69018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36486" indent="-283264"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33056" indent="-226611"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86278" indent="-226611"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39501" indent="-226611"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492723" indent="-22661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45945" indent="-22661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399168" indent="-22661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52390" indent="-226611"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defTabSz="906445" eaLnBrk="1" fontAlgn="base" hangingPunct="1">
              <a:spcBef>
                <a:spcPct val="0"/>
              </a:spcBef>
              <a:spcAft>
                <a:spcPct val="0"/>
              </a:spcAft>
              <a:defRPr/>
            </a:pPr>
            <a:fld id="{763713DB-C849-48CA-B896-D964230A8206}" type="slidenum">
              <a:rPr lang="ja-JP" altLang="en-US">
                <a:solidFill>
                  <a:srgbClr val="000000"/>
                </a:solidFill>
                <a:latin typeface="Cambria" panose="02040503050406030204" pitchFamily="18" charset="0"/>
                <a:ea typeface="メイリオ" panose="020B0604030504040204" pitchFamily="50" charset="-128"/>
              </a:rPr>
              <a:pPr defTabSz="906445" eaLnBrk="1" fontAlgn="base" hangingPunct="1">
                <a:spcBef>
                  <a:spcPct val="0"/>
                </a:spcBef>
                <a:spcAft>
                  <a:spcPct val="0"/>
                </a:spcAft>
                <a:defRPr/>
              </a:pPr>
              <a:t>1</a:t>
            </a:fld>
            <a:endParaRPr lang="ja-JP" altLang="en-US">
              <a:solidFill>
                <a:srgbClr val="000000"/>
              </a:solidFill>
              <a:latin typeface="Cambria" panose="02040503050406030204" pitchFamily="18" charset="0"/>
              <a:ea typeface="メイリオ" panose="020B0604030504040204" pitchFamily="50" charset="-128"/>
            </a:endParaRPr>
          </a:p>
        </p:txBody>
      </p:sp>
    </p:spTree>
    <p:extLst>
      <p:ext uri="{BB962C8B-B14F-4D97-AF65-F5344CB8AC3E}">
        <p14:creationId xmlns:p14="http://schemas.microsoft.com/office/powerpoint/2010/main" val="38759328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35FF716C-7C63-4423-90B8-168BB37A3B9D}" type="slidenum">
              <a:rPr lang="ja-JP" altLang="en-US" smtClean="0"/>
              <a:pPr>
                <a:defRPr/>
              </a:pPr>
              <a:t>2</a:t>
            </a:fld>
            <a:endParaRPr lang="ja-JP" altLang="en-US"/>
          </a:p>
        </p:txBody>
      </p:sp>
    </p:spTree>
    <p:extLst>
      <p:ext uri="{BB962C8B-B14F-4D97-AF65-F5344CB8AC3E}">
        <p14:creationId xmlns:p14="http://schemas.microsoft.com/office/powerpoint/2010/main" val="1540686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8" name="メインタイトル"/>
          <p:cNvSpPr txBox="1">
            <a:spLocks noChangeArrowheads="1"/>
          </p:cNvSpPr>
          <p:nvPr userDrawn="1"/>
        </p:nvSpPr>
        <p:spPr bwMode="auto">
          <a:xfrm>
            <a:off x="742724" y="2130464"/>
            <a:ext cx="8417401" cy="2306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1" tIns="45705" rIns="91411" bIns="45705" numCol="1" anchor="t" anchorCtr="0" compatLnSpc="1">
            <a:prstTxWarp prst="textNoShape">
              <a:avLst/>
            </a:prstTxWarp>
          </a:bodyPr>
          <a:lstStyle>
            <a:lvl1pPr algn="ctr" rtl="0" eaLnBrk="1" fontAlgn="base" hangingPunct="1">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a:lstStyle>
          <a:p>
            <a:endParaRPr lang="en-US" altLang="ja-JP" sz="1799" kern="0" dirty="0">
              <a:solidFill>
                <a:prstClr val="black"/>
              </a:solidFill>
              <a:ea typeface="Segoe UI" panose="020B0502040204020203" pitchFamily="34" charset="0"/>
            </a:endParaRPr>
          </a:p>
        </p:txBody>
      </p:sp>
    </p:spTree>
    <p:extLst>
      <p:ext uri="{BB962C8B-B14F-4D97-AF65-F5344CB8AC3E}">
        <p14:creationId xmlns:p14="http://schemas.microsoft.com/office/powerpoint/2010/main" val="3419251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4CE29970-1AE8-4BA5-8072-83A09D011B30}" type="datetime1">
              <a:rPr lang="ja-JP" altLang="en-US" smtClean="0"/>
              <a:t>2018/5/15</a:t>
            </a:fld>
            <a:endParaRPr lang="ja-JP" altLang="en-US"/>
          </a:p>
        </p:txBody>
      </p:sp>
      <p:sp>
        <p:nvSpPr>
          <p:cNvPr id="4" name="フッター プレースホルダー 3"/>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5" name="スライド番号プレースホルダー 4"/>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615E5F09-35C8-4A21-81C0-D2EEDE0F015E}"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517491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7EB691D5-558E-4AFD-8A75-A6F460C00304}" type="datetime1">
              <a:rPr lang="ja-JP" altLang="en-US" smtClean="0"/>
              <a:t>2018/5/15</a:t>
            </a:fld>
            <a:endParaRPr lang="ja-JP" altLang="en-US"/>
          </a:p>
        </p:txBody>
      </p:sp>
      <p:sp>
        <p:nvSpPr>
          <p:cNvPr id="3" name="フッター プレースホルダー 2"/>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4" name="スライド番号プレースホルダー 3"/>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5475755F-D21C-48E1-9FAB-6237DBE750FC}"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24342859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153" y="273054"/>
            <a:ext cx="3258093" cy="1162050"/>
          </a:xfrm>
        </p:spPr>
        <p:txBody>
          <a:bodyPr anchor="b"/>
          <a:lstStyle>
            <a:lvl1pPr algn="l">
              <a:defRPr sz="1999" b="1"/>
            </a:lvl1pPr>
          </a:lstStyle>
          <a:p>
            <a:r>
              <a:rPr lang="ja-JP" altLang="en-US"/>
              <a:t>マスター タイトルの書式設定</a:t>
            </a:r>
          </a:p>
        </p:txBody>
      </p:sp>
      <p:sp>
        <p:nvSpPr>
          <p:cNvPr id="3" name="コンテンツ プレースホルダー 2"/>
          <p:cNvSpPr>
            <a:spLocks noGrp="1"/>
          </p:cNvSpPr>
          <p:nvPr>
            <p:ph idx="1"/>
          </p:nvPr>
        </p:nvSpPr>
        <p:spPr>
          <a:xfrm>
            <a:off x="3872278" y="273167"/>
            <a:ext cx="5535426" cy="5853113"/>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153" y="1435112"/>
            <a:ext cx="3258093" cy="4691063"/>
          </a:xfrm>
        </p:spPr>
        <p:txBody>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C7E05455-8163-487D-B07F-ECE42F824143}" type="datetime1">
              <a:rPr lang="ja-JP" altLang="en-US" smtClean="0"/>
              <a:t>2018/5/15</a:t>
            </a:fld>
            <a:endParaRPr lang="ja-JP" altLang="en-US"/>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7" name="スライド番号プレースホルダー 6"/>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0F7BEB08-872F-4405-92C2-D809500200B3}"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40807289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0913" y="4800604"/>
            <a:ext cx="5941695" cy="566738"/>
          </a:xfrm>
        </p:spPr>
        <p:txBody>
          <a:bodyPr anchor="b"/>
          <a:lstStyle>
            <a:lvl1pPr algn="l">
              <a:defRPr sz="1999" b="1"/>
            </a:lvl1pPr>
          </a:lstStyle>
          <a:p>
            <a:r>
              <a:rPr lang="ja-JP" altLang="en-US"/>
              <a:t>マスター タイトルの書式設定</a:t>
            </a:r>
          </a:p>
        </p:txBody>
      </p:sp>
      <p:sp>
        <p:nvSpPr>
          <p:cNvPr id="3" name="図プレースホルダー 2"/>
          <p:cNvSpPr>
            <a:spLocks noGrp="1"/>
          </p:cNvSpPr>
          <p:nvPr>
            <p:ph type="pic" idx="1"/>
          </p:nvPr>
        </p:nvSpPr>
        <p:spPr>
          <a:xfrm>
            <a:off x="1940913" y="612779"/>
            <a:ext cx="5941695" cy="4114800"/>
          </a:xfrm>
        </p:spPr>
        <p:txBody>
          <a:bodyPr rtlCol="0">
            <a:normAutofit/>
          </a:bodyPr>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pPr lvl="0"/>
            <a:endParaRPr lang="ja-JP" altLang="en-US" noProof="0"/>
          </a:p>
        </p:txBody>
      </p:sp>
      <p:sp>
        <p:nvSpPr>
          <p:cNvPr id="4" name="テキスト プレースホルダー 3"/>
          <p:cNvSpPr>
            <a:spLocks noGrp="1"/>
          </p:cNvSpPr>
          <p:nvPr>
            <p:ph type="body" sz="half" idx="2"/>
          </p:nvPr>
        </p:nvSpPr>
        <p:spPr>
          <a:xfrm>
            <a:off x="1940913" y="5367338"/>
            <a:ext cx="5941695" cy="804862"/>
          </a:xfrm>
        </p:spPr>
        <p:txBody>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09328D56-32F7-45F7-A161-B1709D671083}" type="datetime1">
              <a:rPr lang="ja-JP" altLang="en-US" smtClean="0"/>
              <a:t>2018/5/15</a:t>
            </a:fld>
            <a:endParaRPr lang="ja-JP" altLang="en-US"/>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7" name="スライド番号プレースホルダー 6"/>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45105AD3-80B6-4994-82BC-5196BCEA5D7E}"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11930616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B8CA8F20-2255-48BD-8B7B-B8142A4B47D3}"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6" name="スライド番号プレースホルダー 5"/>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0BB2DECB-1C63-48A9-A586-432943B8BEEF}"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3447393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79548" y="274753"/>
            <a:ext cx="2228136"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95167" y="274753"/>
            <a:ext cx="6532056"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657799B8-8F96-45FE-BDC4-FAA712583602}"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6" name="スライド番号プレースホルダー 5"/>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60646E74-72AE-4060-8664-060849739B6F}"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32361052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7_タイトルとコンテンツ">
    <p:spTree>
      <p:nvGrpSpPr>
        <p:cNvPr id="1" name=""/>
        <p:cNvGrpSpPr/>
        <p:nvPr/>
      </p:nvGrpSpPr>
      <p:grpSpPr>
        <a:xfrm>
          <a:off x="0" y="0"/>
          <a:ext cx="0" cy="0"/>
          <a:chOff x="0" y="0"/>
          <a:chExt cx="0" cy="0"/>
        </a:xfrm>
      </p:grpSpPr>
      <p:sp>
        <p:nvSpPr>
          <p:cNvPr id="3" name="正方形/長方形 2"/>
          <p:cNvSpPr/>
          <p:nvPr userDrawn="1"/>
        </p:nvSpPr>
        <p:spPr>
          <a:xfrm>
            <a:off x="17" y="113"/>
            <a:ext cx="9902825" cy="333375"/>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sz="1799">
              <a:solidFill>
                <a:prstClr val="white"/>
              </a:solidFill>
              <a:ea typeface="ＭＳ Ｐゴシック"/>
            </a:endParaRPr>
          </a:p>
        </p:txBody>
      </p:sp>
      <p:sp>
        <p:nvSpPr>
          <p:cNvPr id="2" name="タイトル 1"/>
          <p:cNvSpPr>
            <a:spLocks noGrp="1"/>
          </p:cNvSpPr>
          <p:nvPr>
            <p:ph type="title"/>
          </p:nvPr>
        </p:nvSpPr>
        <p:spPr>
          <a:xfrm>
            <a:off x="495154" y="265802"/>
            <a:ext cx="8912543" cy="642918"/>
          </a:xfrm>
        </p:spPr>
        <p:txBody>
          <a:bodyPr/>
          <a:lstStyle>
            <a:lvl1pPr>
              <a:defRPr>
                <a:latin typeface="Arial" pitchFamily="34" charset="0"/>
                <a:cs typeface="Arial" pitchFamily="34" charset="0"/>
              </a:defRPr>
            </a:lvl1pPr>
          </a:lstStyle>
          <a:p>
            <a:r>
              <a:rPr lang="ja-JP" altLang="en-US" dirty="0"/>
              <a:t>マスタ タイトルの書式設定</a:t>
            </a:r>
          </a:p>
        </p:txBody>
      </p:sp>
      <p:sp>
        <p:nvSpPr>
          <p:cNvPr id="4" name="日付プレースホルダ 3"/>
          <p:cNvSpPr>
            <a:spLocks noGrp="1"/>
          </p:cNvSpPr>
          <p:nvPr>
            <p:ph type="dt" sz="half" idx="10"/>
          </p:nvPr>
        </p:nvSpPr>
        <p:spPr/>
        <p:txBody>
          <a:bodyPr/>
          <a:lstStyle>
            <a:lvl1pPr>
              <a:defRPr>
                <a:solidFill>
                  <a:prstClr val="black">
                    <a:tint val="75000"/>
                  </a:prstClr>
                </a:solidFill>
              </a:defRPr>
            </a:lvl1pPr>
          </a:lstStyle>
          <a:p>
            <a:pPr>
              <a:defRPr/>
            </a:pPr>
            <a:fld id="{1D69ED7F-0A02-4F8B-B87D-E2BD42E5F134}" type="datetime1">
              <a:rPr lang="ja-JP" altLang="en-US" smtClean="0"/>
              <a:t>2018/5/15</a:t>
            </a:fld>
            <a:endParaRPr lang="ja-JP" altLang="en-US"/>
          </a:p>
        </p:txBody>
      </p:sp>
      <p:sp>
        <p:nvSpPr>
          <p:cNvPr id="5" name="フッター プレースホルダ 4"/>
          <p:cNvSpPr>
            <a:spLocks noGrp="1"/>
          </p:cNvSpPr>
          <p:nvPr>
            <p:ph type="ftr" sz="quarter" idx="11"/>
          </p:nvPr>
        </p:nvSpPr>
        <p:spPr/>
        <p:txBody>
          <a:bodyPr/>
          <a:lstStyle>
            <a:lvl1pPr>
              <a:defRPr>
                <a:solidFill>
                  <a:prstClr val="black">
                    <a:tint val="75000"/>
                  </a:prstClr>
                </a:solidFill>
              </a:defRPr>
            </a:lvl1pPr>
          </a:lstStyle>
          <a:p>
            <a:pPr>
              <a:defRPr/>
            </a:pPr>
            <a:endParaRPr lang="ja-JP" altLang="en-US"/>
          </a:p>
        </p:txBody>
      </p:sp>
      <p:sp>
        <p:nvSpPr>
          <p:cNvPr id="6" name="スライド番号プレースホルダ 5"/>
          <p:cNvSpPr>
            <a:spLocks noGrp="1"/>
          </p:cNvSpPr>
          <p:nvPr>
            <p:ph type="sldNum" sz="quarter" idx="12"/>
          </p:nvPr>
        </p:nvSpPr>
        <p:spPr>
          <a:xfrm>
            <a:off x="7097038" y="6356706"/>
            <a:ext cx="2310659" cy="365125"/>
          </a:xfrm>
          <a:prstGeom prst="rect">
            <a:avLst/>
          </a:prstGeom>
        </p:spPr>
        <p:txBody>
          <a:bodyPr/>
          <a:lstStyle>
            <a:lvl1pPr>
              <a:defRPr/>
            </a:lvl1pPr>
          </a:lstStyle>
          <a:p>
            <a:pPr eaLnBrk="0" fontAlgn="base" hangingPunct="0">
              <a:spcBef>
                <a:spcPct val="0"/>
              </a:spcBef>
              <a:spcAft>
                <a:spcPct val="0"/>
              </a:spcAft>
              <a:defRPr/>
            </a:pPr>
            <a:fld id="{DEC5EFF2-FADB-4BEE-A431-1173ED4A7470}" type="slidenum">
              <a:rPr sz="1799">
                <a:solidFill>
                  <a:prstClr val="black"/>
                </a:solidFill>
                <a:ea typeface="ＭＳ Ｐゴシック" charset="-128"/>
              </a:rPr>
              <a:pPr eaLnBrk="0" fontAlgn="base" hangingPunct="0">
                <a:spcBef>
                  <a:spcPct val="0"/>
                </a:spcBef>
                <a:spcAft>
                  <a:spcPct val="0"/>
                </a:spcAft>
                <a:defRPr/>
              </a:pPr>
              <a:t>‹#›</a:t>
            </a:fld>
            <a:endParaRPr sz="1799">
              <a:solidFill>
                <a:prstClr val="black"/>
              </a:solidFill>
              <a:ea typeface="ＭＳ Ｐゴシック" charset="-128"/>
            </a:endParaRPr>
          </a:p>
        </p:txBody>
      </p:sp>
    </p:spTree>
    <p:extLst>
      <p:ext uri="{BB962C8B-B14F-4D97-AF65-F5344CB8AC3E}">
        <p14:creationId xmlns:p14="http://schemas.microsoft.com/office/powerpoint/2010/main" val="13865056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5690" y="5"/>
            <a:ext cx="8417401" cy="493058"/>
          </a:xfrm>
        </p:spPr>
        <p:txBody>
          <a:bodyPr/>
          <a:lstStyle/>
          <a:p>
            <a:r>
              <a:rPr lang="ja-JP" altLang="en-US"/>
              <a:t>マスタ タイトルの書式設定</a:t>
            </a:r>
          </a:p>
        </p:txBody>
      </p:sp>
      <p:sp>
        <p:nvSpPr>
          <p:cNvPr id="3" name="Rectangle 6"/>
          <p:cNvSpPr>
            <a:spLocks noGrp="1" noChangeArrowheads="1"/>
          </p:cNvSpPr>
          <p:nvPr>
            <p:ph type="sldNum" sz="quarter" idx="10"/>
          </p:nvPr>
        </p:nvSpPr>
        <p:spPr>
          <a:xfrm>
            <a:off x="7097038" y="6356706"/>
            <a:ext cx="2310659" cy="365125"/>
          </a:xfrm>
          <a:prstGeom prst="rect">
            <a:avLst/>
          </a:prstGeom>
        </p:spPr>
        <p:txBody>
          <a:bodyPr/>
          <a:lstStyle>
            <a:lvl1pPr>
              <a:defRPr/>
            </a:lvl1pPr>
          </a:lstStyle>
          <a:p>
            <a:pPr eaLnBrk="0" fontAlgn="base" hangingPunct="0">
              <a:spcBef>
                <a:spcPct val="0"/>
              </a:spcBef>
              <a:spcAft>
                <a:spcPct val="0"/>
              </a:spcAft>
              <a:defRPr/>
            </a:pPr>
            <a:fld id="{C810845D-A875-432F-9227-C69B48E58F3E}" type="slidenum">
              <a:rPr lang="en-US" altLang="ja-JP" sz="1799">
                <a:solidFill>
                  <a:prstClr val="black"/>
                </a:solidFill>
              </a:rPr>
              <a:pPr eaLnBrk="0" fontAlgn="base" hangingPunct="0">
                <a:spcBef>
                  <a:spcPct val="0"/>
                </a:spcBef>
                <a:spcAft>
                  <a:spcPct val="0"/>
                </a:spcAft>
                <a:defRPr/>
              </a:pPr>
              <a:t>‹#›</a:t>
            </a:fld>
            <a:endParaRPr lang="en-US" altLang="ja-JP" sz="1799">
              <a:solidFill>
                <a:prstClr val="black"/>
              </a:solidFill>
            </a:endParaRPr>
          </a:p>
        </p:txBody>
      </p:sp>
    </p:spTree>
    <p:extLst>
      <p:ext uri="{BB962C8B-B14F-4D97-AF65-F5344CB8AC3E}">
        <p14:creationId xmlns:p14="http://schemas.microsoft.com/office/powerpoint/2010/main" val="16265594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1_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日付プレースホルダ 3"/>
          <p:cNvSpPr>
            <a:spLocks noGrp="1"/>
          </p:cNvSpPr>
          <p:nvPr>
            <p:ph type="dt" sz="half" idx="10"/>
          </p:nvPr>
        </p:nvSpPr>
        <p:spPr/>
        <p:txBody>
          <a:bodyPr/>
          <a:lstStyle>
            <a:lvl1pPr>
              <a:defRPr/>
            </a:lvl1pPr>
          </a:lstStyle>
          <a:p>
            <a:pPr>
              <a:defRPr/>
            </a:pPr>
            <a:fld id="{04E63F6D-F8CD-4465-AEFD-5FD3ACEE7EEE}" type="datetime1">
              <a:rPr lang="ja-JP" altLang="en-US" smtClean="0">
                <a:solidFill>
                  <a:prstClr val="black">
                    <a:tint val="75000"/>
                  </a:prstClr>
                </a:solidFill>
              </a:rPr>
              <a:t>2018/5/15</a:t>
            </a:fld>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10" name="スライド番号プレースホルダ 10"/>
          <p:cNvSpPr>
            <a:spLocks noGrp="1"/>
          </p:cNvSpPr>
          <p:nvPr>
            <p:ph type="sldNum" sz="quarter" idx="4"/>
          </p:nvPr>
        </p:nvSpPr>
        <p:spPr>
          <a:xfrm>
            <a:off x="7632101" y="6489484"/>
            <a:ext cx="2310659" cy="365125"/>
          </a:xfrm>
          <a:prstGeom prst="rect">
            <a:avLst/>
          </a:prstGeom>
        </p:spPr>
        <p:txBody>
          <a:bodyPr vert="horz" lIns="91440" tIns="45720" rIns="91440" bIns="45720" rtlCol="0" anchor="ctr"/>
          <a:lstStyle>
            <a:lvl1pPr algn="r">
              <a:defRPr sz="1500" baseline="0">
                <a:solidFill>
                  <a:schemeClr val="tx1">
                    <a:tint val="75000"/>
                  </a:schemeClr>
                </a:solidFill>
                <a:latin typeface="HG丸ｺﾞｼｯｸM-PRO" pitchFamily="50" charset="-128"/>
                <a:ea typeface="HG丸ｺﾞｼｯｸM-PRO" pitchFamily="50" charset="-128"/>
              </a:defRPr>
            </a:lvl1pPr>
          </a:lstStyle>
          <a:p>
            <a:fld id="{F93BBD5F-2765-4267-9487-9672B0A6ABFD}"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正方形/長方形 5"/>
          <p:cNvSpPr/>
          <p:nvPr userDrawn="1"/>
        </p:nvSpPr>
        <p:spPr>
          <a:xfrm>
            <a:off x="17" y="469168"/>
            <a:ext cx="9902825" cy="72008"/>
          </a:xfrm>
          <a:prstGeom prst="rect">
            <a:avLst/>
          </a:prstGeom>
          <a:solidFill>
            <a:srgbClr val="A7C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5716841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標準スライド">
    <p:spTree>
      <p:nvGrpSpPr>
        <p:cNvPr id="1" name=""/>
        <p:cNvGrpSpPr/>
        <p:nvPr/>
      </p:nvGrpSpPr>
      <p:grpSpPr>
        <a:xfrm>
          <a:off x="0" y="0"/>
          <a:ext cx="0" cy="0"/>
          <a:chOff x="0" y="0"/>
          <a:chExt cx="0" cy="0"/>
        </a:xfrm>
      </p:grpSpPr>
      <p:sp>
        <p:nvSpPr>
          <p:cNvPr id="9" name="テキスト プレースホルダー 9"/>
          <p:cNvSpPr>
            <a:spLocks noGrp="1"/>
          </p:cNvSpPr>
          <p:nvPr>
            <p:ph type="body" sz="quarter" idx="14" hasCustomPrompt="1"/>
          </p:nvPr>
        </p:nvSpPr>
        <p:spPr>
          <a:xfrm>
            <a:off x="200742" y="3104999"/>
            <a:ext cx="1852477" cy="307777"/>
          </a:xfrm>
          <a:prstGeom prst="rect">
            <a:avLst/>
          </a:prstGeom>
          <a:noFill/>
        </p:spPr>
        <p:txBody>
          <a:bodyPr wrap="none" lIns="0" tIns="0" rIns="0" bIns="0">
            <a:spAutoFit/>
          </a:bodyPr>
          <a:lstStyle>
            <a:lvl1pPr marL="0" indent="0">
              <a:spcBef>
                <a:spcPts val="0"/>
              </a:spcBef>
              <a:spcAft>
                <a:spcPts val="0"/>
              </a:spcAft>
              <a:buNone/>
              <a:defRPr sz="1999">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08" y="3769295"/>
            <a:ext cx="1298016" cy="215444"/>
          </a:xfrm>
          <a:prstGeom prst="rect">
            <a:avLst/>
          </a:prstGeo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20" y="4365139"/>
            <a:ext cx="1102513" cy="161583"/>
          </a:xfrm>
          <a:prstGeom prst="rect">
            <a:avLst/>
          </a:prstGeo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4" name="スライド番号プレースホルダー 2"/>
          <p:cNvSpPr txBox="1">
            <a:spLocks/>
          </p:cNvSpPr>
          <p:nvPr userDrawn="1"/>
        </p:nvSpPr>
        <p:spPr>
          <a:xfrm>
            <a:off x="9051830" y="30608"/>
            <a:ext cx="851000" cy="446064"/>
          </a:xfrm>
          <a:prstGeom prst="rect">
            <a:avLst/>
          </a:prstGeom>
        </p:spPr>
        <p:txBody>
          <a:bodyPr/>
          <a:lstStyle>
            <a:defPPr>
              <a:defRPr lang="ja-JP"/>
            </a:defPPr>
            <a:lvl1pPr marL="0" algn="r"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9550142-B990-490A-A107-ED7302A7FD52}" type="slidenum">
              <a:rPr lang="ja-JP" altLang="en-US" sz="1799" b="1" smtClean="0">
                <a:solidFill>
                  <a:prstClr val="white">
                    <a:lumMod val="50000"/>
                  </a:prstClr>
                </a:solidFill>
                <a:latin typeface="メイリオ" panose="020B0604030504040204" pitchFamily="50" charset="-128"/>
                <a:ea typeface="メイリオ" panose="020B0604030504040204" pitchFamily="50" charset="-128"/>
                <a:cs typeface="メイリオ" panose="020B0604030504040204" pitchFamily="50" charset="-128"/>
              </a:rPr>
              <a:pPr/>
              <a:t>‹#›</a:t>
            </a:fld>
            <a:endParaRPr lang="ja-JP" altLang="en-US" sz="1799" b="1" dirty="0">
              <a:solidFill>
                <a:prstClr val="white">
                  <a:lumMod val="50000"/>
                </a:prstClr>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471106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中表紙">
    <p:spTree>
      <p:nvGrpSpPr>
        <p:cNvPr id="1" name=""/>
        <p:cNvGrpSpPr/>
        <p:nvPr/>
      </p:nvGrpSpPr>
      <p:grpSpPr>
        <a:xfrm>
          <a:off x="0" y="0"/>
          <a:ext cx="0" cy="0"/>
          <a:chOff x="0" y="0"/>
          <a:chExt cx="0" cy="0"/>
        </a:xfrm>
      </p:grpSpPr>
      <p:sp>
        <p:nvSpPr>
          <p:cNvPr id="9" name="Line 3"/>
          <p:cNvSpPr>
            <a:spLocks noChangeShapeType="1"/>
          </p:cNvSpPr>
          <p:nvPr userDrawn="1"/>
        </p:nvSpPr>
        <p:spPr bwMode="auto">
          <a:xfrm>
            <a:off x="4662596" y="4005263"/>
            <a:ext cx="5040285" cy="0"/>
          </a:xfrm>
          <a:prstGeom prst="line">
            <a:avLst/>
          </a:prstGeom>
          <a:noFill/>
          <a:ln w="9525">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Tree>
    <p:extLst>
      <p:ext uri="{BB962C8B-B14F-4D97-AF65-F5344CB8AC3E}">
        <p14:creationId xmlns:p14="http://schemas.microsoft.com/office/powerpoint/2010/main" val="37238317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a:xfrm>
            <a:off x="-10679" y="6520295"/>
            <a:ext cx="2310659" cy="365125"/>
          </a:xfrm>
          <a:prstGeom prst="rect">
            <a:avLst/>
          </a:prstGeom>
        </p:spPr>
        <p:txBody>
          <a:bodyPr/>
          <a:lstStyle/>
          <a:p>
            <a:fld id="{A0D6A943-B62C-404D-AD51-E43659EE08FC}" type="datetime1">
              <a:rPr kumimoji="1" lang="ja-JP" altLang="en-US" smtClean="0"/>
              <a:t>2018/5/15</a:t>
            </a:fld>
            <a:endParaRPr kumimoji="1" lang="ja-JP" altLang="en-US"/>
          </a:p>
        </p:txBody>
      </p:sp>
      <p:sp>
        <p:nvSpPr>
          <p:cNvPr id="4" name="フッター プレースホルダー 3"/>
          <p:cNvSpPr>
            <a:spLocks noGrp="1"/>
          </p:cNvSpPr>
          <p:nvPr>
            <p:ph type="ftr" sz="quarter" idx="11"/>
          </p:nvPr>
        </p:nvSpPr>
        <p:spPr>
          <a:xfrm>
            <a:off x="3391744" y="6525380"/>
            <a:ext cx="3135895" cy="365125"/>
          </a:xfrm>
          <a:prstGeom prst="rect">
            <a:avLst/>
          </a:prstGeom>
        </p:spPr>
        <p:txBody>
          <a:bodyPr/>
          <a:lstStyle/>
          <a:p>
            <a:endParaRPr kumimoji="1" lang="ja-JP" altLang="en-US"/>
          </a:p>
        </p:txBody>
      </p:sp>
      <p:sp>
        <p:nvSpPr>
          <p:cNvPr id="5" name="スライド番号プレースホルダー 4"/>
          <p:cNvSpPr>
            <a:spLocks noGrp="1"/>
          </p:cNvSpPr>
          <p:nvPr>
            <p:ph type="sldNum" sz="quarter" idx="12"/>
          </p:nvPr>
        </p:nvSpPr>
        <p:spPr>
          <a:xfrm>
            <a:off x="7602857" y="6525380"/>
            <a:ext cx="2310659" cy="365125"/>
          </a:xfrm>
          <a:prstGeom prst="rect">
            <a:avLst/>
          </a:prstGeom>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07" y="188644"/>
            <a:ext cx="9502456" cy="461665"/>
          </a:xfrm>
          <a:prstGeom prst="rect">
            <a:avLst/>
          </a:prstGeom>
        </p:spPr>
        <p:txBody>
          <a:bodyPr wrap="square">
            <a:spAutoFit/>
          </a:bodyPr>
          <a:lstStyle>
            <a:lvl1pPr algn="l">
              <a:defRPr lang="ja-JP" altLang="en-US" sz="2399"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35" y="6309355"/>
            <a:ext cx="9393710" cy="161583"/>
          </a:xfrm>
          <a:prstGeom prst="rect">
            <a:avLst/>
          </a:prstGeo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42" y="3104999"/>
            <a:ext cx="1852477" cy="307777"/>
          </a:xfrm>
          <a:prstGeom prst="rect">
            <a:avLst/>
          </a:prstGeom>
          <a:noFill/>
        </p:spPr>
        <p:txBody>
          <a:bodyPr wrap="none" lIns="0" tIns="0" rIns="0" bIns="0">
            <a:spAutoFit/>
          </a:bodyPr>
          <a:lstStyle>
            <a:lvl1pPr marL="0" indent="0">
              <a:spcBef>
                <a:spcPts val="0"/>
              </a:spcBef>
              <a:spcAft>
                <a:spcPts val="0"/>
              </a:spcAft>
              <a:buNone/>
              <a:defRPr sz="1999">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08" y="3769295"/>
            <a:ext cx="1298016" cy="215444"/>
          </a:xfrm>
          <a:prstGeom prst="rect">
            <a:avLst/>
          </a:prstGeo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20" y="4365139"/>
            <a:ext cx="1102513" cy="161583"/>
          </a:xfrm>
          <a:prstGeom prst="rect">
            <a:avLst/>
          </a:prstGeo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199978" y="764704"/>
            <a:ext cx="9502903" cy="525886"/>
          </a:xfrm>
          <a:prstGeom prst="rect">
            <a:avLst/>
          </a:prstGeom>
          <a:solidFill>
            <a:srgbClr val="99D6EC"/>
          </a:solidFill>
          <a:ln>
            <a:noFill/>
          </a:ln>
        </p:spPr>
        <p:txBody>
          <a:bodyPr vert="horz" wrap="square" lIns="216000" tIns="108000" rIns="216000" bIns="108000" rtlCol="0" anchor="t" anchorCtr="0">
            <a:spAutoFit/>
          </a:bodyPr>
          <a:lstStyle>
            <a:lvl1pPr>
              <a:defRPr lang="ja-JP" altLang="en-US" sz="1999" dirty="0">
                <a:latin typeface="Meiryo UI" panose="020B0604030504040204" pitchFamily="50" charset="-128"/>
                <a:ea typeface="Meiryo UI" panose="020B0604030504040204" pitchFamily="50" charset="-128"/>
                <a:cs typeface="Meiryo UI" panose="020B0604030504040204" pitchFamily="50" charset="-128"/>
              </a:defRPr>
            </a:lvl1pPr>
          </a:lstStyle>
          <a:p>
            <a:pPr marL="257098" lvl="0" indent="-257098">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
        <p:nvSpPr>
          <p:cNvPr id="13" name="正方形/長方形 12"/>
          <p:cNvSpPr/>
          <p:nvPr userDrawn="1"/>
        </p:nvSpPr>
        <p:spPr>
          <a:xfrm>
            <a:off x="17" y="469168"/>
            <a:ext cx="9902825" cy="72008"/>
          </a:xfrm>
          <a:prstGeom prst="rect">
            <a:avLst/>
          </a:prstGeom>
          <a:solidFill>
            <a:srgbClr val="A7C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16742530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5690" y="1"/>
            <a:ext cx="8417401" cy="493058"/>
          </a:xfrm>
        </p:spPr>
        <p:txBody>
          <a:bodyPr/>
          <a:lstStyle/>
          <a:p>
            <a:r>
              <a:rPr lang="ja-JP" altLang="en-US"/>
              <a:t>マスタ タイトルの書式設定</a:t>
            </a:r>
          </a:p>
        </p:txBody>
      </p:sp>
      <p:sp>
        <p:nvSpPr>
          <p:cNvPr id="3" name="Rectangle 6"/>
          <p:cNvSpPr>
            <a:spLocks noGrp="1" noChangeArrowheads="1"/>
          </p:cNvSpPr>
          <p:nvPr>
            <p:ph type="sldNum" sz="quarter" idx="10"/>
          </p:nvPr>
        </p:nvSpPr>
        <p:spPr>
          <a:xfrm>
            <a:off x="7097038" y="6453506"/>
            <a:ext cx="2310659" cy="268139"/>
          </a:xfrm>
          <a:prstGeom prst="rect">
            <a:avLst/>
          </a:prstGeom>
        </p:spPr>
        <p:txBody>
          <a:bodyPr/>
          <a:lstStyle>
            <a:lvl1pPr>
              <a:defRPr/>
            </a:lvl1pPr>
          </a:lstStyle>
          <a:p>
            <a:pPr>
              <a:defRPr/>
            </a:pPr>
            <a:fld id="{3C72A9EE-503C-4A34-81E5-ED5C603B789E}" type="slidenum">
              <a:rPr lang="en-US" altLang="ja-JP"/>
              <a:pPr>
                <a:defRPr/>
              </a:pPr>
              <a:t>‹#›</a:t>
            </a:fld>
            <a:endParaRPr lang="en-US" altLang="ja-JP" dirty="0"/>
          </a:p>
        </p:txBody>
      </p:sp>
    </p:spTree>
    <p:extLst>
      <p:ext uri="{BB962C8B-B14F-4D97-AF65-F5344CB8AC3E}">
        <p14:creationId xmlns:p14="http://schemas.microsoft.com/office/powerpoint/2010/main" val="32296388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7" name="正方形/長方形 6"/>
          <p:cNvSpPr/>
          <p:nvPr userDrawn="1"/>
        </p:nvSpPr>
        <p:spPr bwMode="auto">
          <a:xfrm>
            <a:off x="12"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Tree>
    <p:extLst>
      <p:ext uri="{BB962C8B-B14F-4D97-AF65-F5344CB8AC3E}">
        <p14:creationId xmlns:p14="http://schemas.microsoft.com/office/powerpoint/2010/main" val="40621070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8" name="メインタイトル"/>
          <p:cNvSpPr txBox="1">
            <a:spLocks noChangeArrowheads="1"/>
          </p:cNvSpPr>
          <p:nvPr userDrawn="1"/>
        </p:nvSpPr>
        <p:spPr bwMode="auto">
          <a:xfrm>
            <a:off x="742725" y="2130452"/>
            <a:ext cx="8417401" cy="2306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a:lstStyle>
          <a:p>
            <a:endParaRPr lang="en-US" altLang="ja-JP" sz="1800" kern="0" dirty="0">
              <a:solidFill>
                <a:prstClr val="black"/>
              </a:solidFill>
              <a:ea typeface="Segoe UI" panose="020B0502040204020203" pitchFamily="34" charset="0"/>
            </a:endParaRPr>
          </a:p>
        </p:txBody>
      </p:sp>
    </p:spTree>
    <p:extLst>
      <p:ext uri="{BB962C8B-B14F-4D97-AF65-F5344CB8AC3E}">
        <p14:creationId xmlns:p14="http://schemas.microsoft.com/office/powerpoint/2010/main" val="7580541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中表紙">
    <p:spTree>
      <p:nvGrpSpPr>
        <p:cNvPr id="1" name=""/>
        <p:cNvGrpSpPr/>
        <p:nvPr/>
      </p:nvGrpSpPr>
      <p:grpSpPr>
        <a:xfrm>
          <a:off x="0" y="0"/>
          <a:ext cx="0" cy="0"/>
          <a:chOff x="0" y="0"/>
          <a:chExt cx="0" cy="0"/>
        </a:xfrm>
      </p:grpSpPr>
      <p:sp>
        <p:nvSpPr>
          <p:cNvPr id="9" name="Line 3"/>
          <p:cNvSpPr>
            <a:spLocks noChangeShapeType="1"/>
          </p:cNvSpPr>
          <p:nvPr userDrawn="1"/>
        </p:nvSpPr>
        <p:spPr bwMode="auto">
          <a:xfrm>
            <a:off x="4662580" y="4005263"/>
            <a:ext cx="5040284" cy="0"/>
          </a:xfrm>
          <a:prstGeom prst="line">
            <a:avLst/>
          </a:prstGeom>
          <a:noFill/>
          <a:ln w="9525">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ja-JP" altLang="en-US" sz="1400">
              <a:solidFill>
                <a:srgbClr val="000000"/>
              </a:solidFill>
              <a:latin typeface="Arial" charset="0"/>
              <a:ea typeface="HGPｺﾞｼｯｸM" pitchFamily="50" charset="-128"/>
            </a:endParaRPr>
          </a:p>
        </p:txBody>
      </p:sp>
    </p:spTree>
    <p:extLst>
      <p:ext uri="{BB962C8B-B14F-4D97-AF65-F5344CB8AC3E}">
        <p14:creationId xmlns:p14="http://schemas.microsoft.com/office/powerpoint/2010/main" val="6810040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はじめに・本文">
    <p:spTree>
      <p:nvGrpSpPr>
        <p:cNvPr id="1" name=""/>
        <p:cNvGrpSpPr/>
        <p:nvPr/>
      </p:nvGrpSpPr>
      <p:grpSpPr>
        <a:xfrm>
          <a:off x="0" y="0"/>
          <a:ext cx="0" cy="0"/>
          <a:chOff x="0" y="0"/>
          <a:chExt cx="0" cy="0"/>
        </a:xfrm>
      </p:grpSpPr>
      <p:sp>
        <p:nvSpPr>
          <p:cNvPr id="2" name="タイトル"/>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7" name="テキスト プレースホルダー 4"/>
          <p:cNvSpPr>
            <a:spLocks noGrp="1"/>
          </p:cNvSpPr>
          <p:nvPr>
            <p:ph type="body" sz="quarter" idx="11"/>
          </p:nvPr>
        </p:nvSpPr>
        <p:spPr>
          <a:xfrm>
            <a:off x="128547" y="765178"/>
            <a:ext cx="9645732" cy="1007641"/>
          </a:xfrm>
          <a:prstGeom prst="roundRect">
            <a:avLst/>
          </a:prstGeom>
          <a:solidFill>
            <a:srgbClr val="CCECFF"/>
          </a:solidFill>
          <a:ln w="28575">
            <a:solidFill>
              <a:srgbClr val="00B0F0"/>
            </a:solidFill>
          </a:ln>
        </p:spPr>
        <p:txBody>
          <a:bodyPr/>
          <a:lstStyle>
            <a:lvl1pPr marL="342900" indent="-342900">
              <a:buFont typeface="Wingdings" panose="05000000000000000000" pitchFamily="2" charset="2"/>
              <a:buChar char="n"/>
              <a:defRPr sz="2000">
                <a:latin typeface="Segoe UI" panose="020B0502040204020203" pitchFamily="34" charset="0"/>
                <a:cs typeface="Segoe UI" panose="020B0502040204020203" pitchFamily="34" charset="0"/>
              </a:defRPr>
            </a:lvl1pPr>
            <a:lvl2pPr>
              <a:defRPr sz="1400">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a:t>マスター テキストの書式設定</a:t>
            </a:r>
          </a:p>
          <a:p>
            <a:pPr lvl="1"/>
            <a:r>
              <a:rPr lang="ja-JP" altLang="en-US"/>
              <a:t>第 </a:t>
            </a:r>
            <a:r>
              <a:rPr lang="en-US" altLang="ja-JP"/>
              <a:t>2 </a:t>
            </a:r>
            <a:r>
              <a:rPr lang="ja-JP" altLang="en-US"/>
              <a:t>レベル</a:t>
            </a:r>
          </a:p>
        </p:txBody>
      </p:sp>
      <p:sp>
        <p:nvSpPr>
          <p:cNvPr id="8" name="ページ番号"/>
          <p:cNvSpPr>
            <a:spLocks noGrp="1" noChangeArrowheads="1"/>
          </p:cNvSpPr>
          <p:nvPr>
            <p:ph type="sldNum" sz="quarter" idx="12"/>
          </p:nvPr>
        </p:nvSpPr>
        <p:spPr>
          <a:xfrm>
            <a:off x="9001912" y="6309347"/>
            <a:ext cx="916460" cy="548679"/>
          </a:xfrm>
          <a:prstGeom prst="rect">
            <a:avLst/>
          </a:prstGeom>
          <a:ln/>
        </p:spPr>
        <p:txBody>
          <a:bodyPr/>
          <a:lstStyle>
            <a:lvl1pPr>
              <a:defRPr sz="2800" baseline="0">
                <a:latin typeface="Segoe UI" panose="020B0502040204020203" pitchFamily="34" charset="0"/>
                <a:ea typeface="メイリオ" panose="020B0604030504040204" pitchFamily="50" charset="-128"/>
              </a:defRPr>
            </a:lvl1pPr>
          </a:lstStyle>
          <a:p>
            <a:pPr algn="ctr">
              <a:defRPr/>
            </a:pPr>
            <a:fld id="{BDFA821F-5B8F-40E7-880D-F42062A68A54}" type="slidenum">
              <a:rPr lang="en-US" altLang="ja-JP" smtClean="0">
                <a:solidFill>
                  <a:prstClr val="black"/>
                </a:solidFill>
              </a:rPr>
              <a:pPr algn="ctr">
                <a:defRPr/>
              </a:pPr>
              <a:t>‹#›</a:t>
            </a:fld>
            <a:endParaRPr lang="en-US" altLang="ja-JP" dirty="0">
              <a:solidFill>
                <a:prstClr val="black"/>
              </a:solidFill>
            </a:endParaRPr>
          </a:p>
        </p:txBody>
      </p:sp>
    </p:spTree>
    <p:extLst>
      <p:ext uri="{BB962C8B-B14F-4D97-AF65-F5344CB8AC3E}">
        <p14:creationId xmlns:p14="http://schemas.microsoft.com/office/powerpoint/2010/main" val="228500634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sp>
        <p:nvSpPr>
          <p:cNvPr id="6" name="タイトル"/>
          <p:cNvSpPr>
            <a:spLocks noGrp="1"/>
          </p:cNvSpPr>
          <p:nvPr>
            <p:ph type="title"/>
          </p:nvPr>
        </p:nvSpPr>
        <p:spPr>
          <a:xfrm>
            <a:off x="199960" y="116634"/>
            <a:ext cx="9502903" cy="398463"/>
          </a:xfrm>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9" name="Rectangle 6"/>
          <p:cNvSpPr>
            <a:spLocks noGrp="1" noChangeArrowheads="1"/>
          </p:cNvSpPr>
          <p:nvPr>
            <p:ph type="sldNum" sz="quarter" idx="12"/>
          </p:nvPr>
        </p:nvSpPr>
        <p:spPr>
          <a:xfrm>
            <a:off x="9001912" y="6309347"/>
            <a:ext cx="916460" cy="548679"/>
          </a:xfrm>
          <a:prstGeom prst="rect">
            <a:avLst/>
          </a:prstGeom>
          <a:ln/>
        </p:spPr>
        <p:txBody>
          <a:bodyPr/>
          <a:lstStyle>
            <a:lvl1pPr>
              <a:defRPr sz="2800" baseline="0">
                <a:latin typeface="Segoe UI" panose="020B0502040204020203" pitchFamily="34" charset="0"/>
                <a:ea typeface="メイリオ" panose="020B0604030504040204" pitchFamily="50" charset="-128"/>
              </a:defRPr>
            </a:lvl1pPr>
          </a:lstStyle>
          <a:p>
            <a:pPr algn="ctr">
              <a:defRPr/>
            </a:pPr>
            <a:fld id="{BDFA821F-5B8F-40E7-880D-F42062A68A54}" type="slidenum">
              <a:rPr lang="en-US" altLang="ja-JP" smtClean="0">
                <a:solidFill>
                  <a:prstClr val="black"/>
                </a:solidFill>
              </a:rPr>
              <a:pPr algn="ctr">
                <a:defRPr/>
              </a:pPr>
              <a:t>‹#›</a:t>
            </a:fld>
            <a:endParaRPr lang="en-US" altLang="ja-JP" dirty="0">
              <a:solidFill>
                <a:prstClr val="black"/>
              </a:solidFill>
            </a:endParaRPr>
          </a:p>
        </p:txBody>
      </p:sp>
    </p:spTree>
    <p:extLst>
      <p:ext uri="{BB962C8B-B14F-4D97-AF65-F5344CB8AC3E}">
        <p14:creationId xmlns:p14="http://schemas.microsoft.com/office/powerpoint/2010/main" val="10507741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表紙">
    <p:spTree>
      <p:nvGrpSpPr>
        <p:cNvPr id="1" name=""/>
        <p:cNvGrpSpPr/>
        <p:nvPr/>
      </p:nvGrpSpPr>
      <p:grpSpPr>
        <a:xfrm>
          <a:off x="0" y="0"/>
          <a:ext cx="0" cy="0"/>
          <a:chOff x="0" y="0"/>
          <a:chExt cx="0" cy="0"/>
        </a:xfrm>
      </p:grpSpPr>
      <p:sp>
        <p:nvSpPr>
          <p:cNvPr id="6" name="正方形/長方形 5"/>
          <p:cNvSpPr/>
          <p:nvPr userDrawn="1"/>
        </p:nvSpPr>
        <p:spPr bwMode="auto">
          <a:xfrm>
            <a:off x="14"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prstClr val="black"/>
              </a:solidFill>
              <a:latin typeface="Arial" charset="0"/>
              <a:ea typeface="HGPｺﾞｼｯｸM" pitchFamily="50" charset="-128"/>
            </a:endParaRPr>
          </a:p>
        </p:txBody>
      </p:sp>
      <p:sp>
        <p:nvSpPr>
          <p:cNvPr id="2777100" name="Rectangle 12"/>
          <p:cNvSpPr>
            <a:spLocks noGrp="1" noChangeArrowheads="1"/>
          </p:cNvSpPr>
          <p:nvPr>
            <p:ph type="ctrTitle" sz="quarter"/>
          </p:nvPr>
        </p:nvSpPr>
        <p:spPr>
          <a:xfrm>
            <a:off x="742726" y="2130492"/>
            <a:ext cx="8417401" cy="1470025"/>
          </a:xfrm>
        </p:spPr>
        <p:txBody>
          <a:bodyPr anchor="ctr"/>
          <a:lstStyle>
            <a:lvl1pPr algn="ctr">
              <a:defRPr sz="2400">
                <a:latin typeface="Segoe UI" panose="020B0502040204020203" pitchFamily="34" charset="0"/>
                <a:cs typeface="Segoe UI" panose="020B0502040204020203" pitchFamily="34" charset="0"/>
              </a:defRPr>
            </a:lvl1pPr>
          </a:lstStyle>
          <a:p>
            <a:pPr lvl="0"/>
            <a:r>
              <a:rPr lang="ja-JP" altLang="en-US" noProof="0"/>
              <a:t>マスター タイトルの書式設定</a:t>
            </a:r>
          </a:p>
        </p:txBody>
      </p:sp>
      <p:sp>
        <p:nvSpPr>
          <p:cNvPr id="2777101" name="Rectangle 13"/>
          <p:cNvSpPr>
            <a:spLocks noGrp="1" noChangeArrowheads="1"/>
          </p:cNvSpPr>
          <p:nvPr>
            <p:ph type="subTitle" sz="quarter" idx="1"/>
          </p:nvPr>
        </p:nvSpPr>
        <p:spPr>
          <a:xfrm>
            <a:off x="1485424" y="4052888"/>
            <a:ext cx="6931978" cy="1752600"/>
          </a:xfrm>
        </p:spPr>
        <p:txBody>
          <a:bodyPr/>
          <a:lstStyle>
            <a:lvl1pPr algn="ctr">
              <a:defRPr>
                <a:latin typeface="Segoe UI" panose="020B0502040204020203" pitchFamily="34" charset="0"/>
                <a:cs typeface="Segoe UI" panose="020B0502040204020203" pitchFamily="34" charset="0"/>
              </a:defRPr>
            </a:lvl1pPr>
          </a:lstStyle>
          <a:p>
            <a:pPr lvl="0"/>
            <a:r>
              <a:rPr lang="ja-JP" altLang="en-US" noProof="0"/>
              <a:t>マスター サブタイトルの書式設定</a:t>
            </a:r>
          </a:p>
        </p:txBody>
      </p:sp>
      <p:cxnSp>
        <p:nvCxnSpPr>
          <p:cNvPr id="7" name="直線コネクタ 6"/>
          <p:cNvCxnSpPr/>
          <p:nvPr userDrawn="1"/>
        </p:nvCxnSpPr>
        <p:spPr bwMode="auto">
          <a:xfrm>
            <a:off x="14"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02551120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はじめに・本文">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chemeClr val="tx1"/>
                </a:solidFill>
                <a:latin typeface="Segoe UI" panose="020B0502040204020203" pitchFamily="34" charset="0"/>
                <a:cs typeface="Segoe UI" panose="020B0502040204020203" pitchFamily="34" charset="0"/>
              </a:defRPr>
            </a:lvl1pPr>
          </a:lstStyle>
          <a:p>
            <a:r>
              <a:rPr lang="ja-JP" altLang="en-US" dirty="0"/>
              <a:t>マスター タイトルの書式設定</a:t>
            </a:r>
          </a:p>
        </p:txBody>
      </p:sp>
      <p:sp>
        <p:nvSpPr>
          <p:cNvPr id="5" name="テキスト プレースホルダー 4"/>
          <p:cNvSpPr>
            <a:spLocks noGrp="1"/>
          </p:cNvSpPr>
          <p:nvPr>
            <p:ph type="body" sz="quarter" idx="11"/>
          </p:nvPr>
        </p:nvSpPr>
        <p:spPr/>
        <p:txBody>
          <a:bodyPr/>
          <a:lstStyle>
            <a:lvl1pPr marL="0" indent="0">
              <a:defRPr>
                <a:latin typeface="Segoe UI" panose="020B0502040204020203" pitchFamily="34" charset="0"/>
                <a:cs typeface="Segoe UI" panose="020B0502040204020203" pitchFamily="34" charset="0"/>
              </a:defRPr>
            </a:lvl1pPr>
            <a:lvl2pPr>
              <a:defRPr>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dirty="0"/>
              <a:t>マスター テキストの書式設定</a:t>
            </a:r>
          </a:p>
          <a:p>
            <a:pPr lvl="1"/>
            <a:r>
              <a:rPr lang="ja-JP" altLang="en-US" dirty="0"/>
              <a:t>第 </a:t>
            </a:r>
            <a:r>
              <a:rPr lang="en-US" altLang="ja-JP" dirty="0"/>
              <a:t>2 </a:t>
            </a:r>
            <a:r>
              <a:rPr lang="ja-JP" altLang="en-US" dirty="0"/>
              <a:t>レベル</a:t>
            </a:r>
          </a:p>
        </p:txBody>
      </p:sp>
      <p:sp>
        <p:nvSpPr>
          <p:cNvPr id="4" name="Rectangle 6"/>
          <p:cNvSpPr>
            <a:spLocks noGrp="1" noChangeArrowheads="1"/>
          </p:cNvSpPr>
          <p:nvPr>
            <p:ph type="sldNum" sz="quarter" idx="12"/>
          </p:nvPr>
        </p:nvSpPr>
        <p:spPr>
          <a:ln/>
        </p:spPr>
        <p:txBody>
          <a:bodyPr/>
          <a:lstStyle>
            <a:lvl1pPr>
              <a:defRPr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22716446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目次">
    <p:spTree>
      <p:nvGrpSpPr>
        <p:cNvPr id="1" name=""/>
        <p:cNvGrpSpPr/>
        <p:nvPr/>
      </p:nvGrpSpPr>
      <p:grpSpPr>
        <a:xfrm>
          <a:off x="0" y="0"/>
          <a:ext cx="0" cy="0"/>
          <a:chOff x="0" y="0"/>
          <a:chExt cx="0" cy="0"/>
        </a:xfrm>
      </p:grpSpPr>
      <p:sp>
        <p:nvSpPr>
          <p:cNvPr id="8" name="正方形/長方形 7"/>
          <p:cNvSpPr/>
          <p:nvPr userDrawn="1"/>
        </p:nvSpPr>
        <p:spPr bwMode="auto">
          <a:xfrm>
            <a:off x="14"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prstClr val="black"/>
              </a:solidFill>
              <a:latin typeface="Arial" charset="0"/>
              <a:ea typeface="HGPｺﾞｼｯｸM" pitchFamily="50" charset="-128"/>
            </a:endParaRPr>
          </a:p>
        </p:txBody>
      </p:sp>
      <p:sp>
        <p:nvSpPr>
          <p:cNvPr id="7" name="Rectangle 51"/>
          <p:cNvSpPr>
            <a:spLocks noGrp="1" noChangeArrowheads="1"/>
          </p:cNvSpPr>
          <p:nvPr>
            <p:ph type="sldNum" sz="quarter" idx="10"/>
          </p:nvPr>
        </p:nvSpPr>
        <p:spPr/>
        <p:txBody>
          <a:bodyPr/>
          <a:lstStyle>
            <a:lvl1pPr>
              <a:defRPr/>
            </a:lvl1pPr>
          </a:lstStyle>
          <a:p>
            <a:pPr>
              <a:defRPr/>
            </a:pPr>
            <a:fld id="{E92B6C98-0C2F-49F8-B75E-87F1B57CCE1F}" type="slidenum">
              <a:rPr lang="en-US" altLang="ja-JP">
                <a:solidFill>
                  <a:prstClr val="black"/>
                </a:solidFill>
              </a:rPr>
              <a:pPr>
                <a:defRPr/>
              </a:pPr>
              <a:t>‹#›</a:t>
            </a:fld>
            <a:endParaRPr lang="en-US" altLang="ja-JP">
              <a:solidFill>
                <a:prstClr val="black"/>
              </a:solidFill>
            </a:endParaRPr>
          </a:p>
        </p:txBody>
      </p:sp>
      <p:cxnSp>
        <p:nvCxnSpPr>
          <p:cNvPr id="5" name="直線コネクタ 4"/>
          <p:cNvCxnSpPr/>
          <p:nvPr userDrawn="1"/>
        </p:nvCxnSpPr>
        <p:spPr bwMode="auto">
          <a:xfrm>
            <a:off x="14"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468911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はじめに・本文">
    <p:spTree>
      <p:nvGrpSpPr>
        <p:cNvPr id="1" name=""/>
        <p:cNvGrpSpPr/>
        <p:nvPr/>
      </p:nvGrpSpPr>
      <p:grpSpPr>
        <a:xfrm>
          <a:off x="0" y="0"/>
          <a:ext cx="0" cy="0"/>
          <a:chOff x="0" y="0"/>
          <a:chExt cx="0" cy="0"/>
        </a:xfrm>
      </p:grpSpPr>
      <p:sp>
        <p:nvSpPr>
          <p:cNvPr id="2" name="タイトル"/>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7" name="テキスト プレースホルダー 4"/>
          <p:cNvSpPr>
            <a:spLocks noGrp="1"/>
          </p:cNvSpPr>
          <p:nvPr>
            <p:ph type="body" sz="quarter" idx="11"/>
          </p:nvPr>
        </p:nvSpPr>
        <p:spPr>
          <a:xfrm>
            <a:off x="128553" y="765183"/>
            <a:ext cx="9645732" cy="1007641"/>
          </a:xfrm>
          <a:prstGeom prst="roundRect">
            <a:avLst/>
          </a:prstGeom>
          <a:solidFill>
            <a:srgbClr val="CCECFF"/>
          </a:solidFill>
          <a:ln w="28575">
            <a:solidFill>
              <a:srgbClr val="00B0F0"/>
            </a:solidFill>
          </a:ln>
        </p:spPr>
        <p:txBody>
          <a:bodyPr/>
          <a:lstStyle>
            <a:lvl1pPr marL="342797" indent="-342797">
              <a:buFont typeface="Wingdings" panose="05000000000000000000" pitchFamily="2" charset="2"/>
              <a:buChar char="n"/>
              <a:defRPr sz="1999">
                <a:latin typeface="Segoe UI" panose="020B0502040204020203" pitchFamily="34" charset="0"/>
                <a:cs typeface="Segoe UI" panose="020B0502040204020203" pitchFamily="34" charset="0"/>
              </a:defRPr>
            </a:lvl1pPr>
            <a:lvl2pPr>
              <a:defRPr sz="1400">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a:t>マスター テキストの書式設定</a:t>
            </a:r>
          </a:p>
          <a:p>
            <a:pPr lvl="1"/>
            <a:r>
              <a:rPr lang="ja-JP" altLang="en-US"/>
              <a:t>第 </a:t>
            </a:r>
            <a:r>
              <a:rPr lang="en-US" altLang="ja-JP"/>
              <a:t>2 </a:t>
            </a:r>
            <a:r>
              <a:rPr lang="ja-JP" altLang="en-US"/>
              <a:t>レベル</a:t>
            </a:r>
          </a:p>
        </p:txBody>
      </p:sp>
      <p:sp>
        <p:nvSpPr>
          <p:cNvPr id="8" name="ページ番号"/>
          <p:cNvSpPr>
            <a:spLocks noGrp="1" noChangeArrowheads="1"/>
          </p:cNvSpPr>
          <p:nvPr>
            <p:ph type="sldNum" sz="quarter" idx="12"/>
          </p:nvPr>
        </p:nvSpPr>
        <p:spPr>
          <a:xfrm>
            <a:off x="9001912" y="6309359"/>
            <a:ext cx="916460" cy="548679"/>
          </a:xfrm>
          <a:prstGeom prst="rect">
            <a:avLst/>
          </a:prstGeom>
          <a:ln/>
        </p:spPr>
        <p:txBody>
          <a:bodyPr/>
          <a:lstStyle>
            <a:lvl1pPr>
              <a:defRPr sz="2799"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425149875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5" name="正方形/長方形 4"/>
          <p:cNvSpPr/>
          <p:nvPr userDrawn="1"/>
        </p:nvSpPr>
        <p:spPr bwMode="auto">
          <a:xfrm>
            <a:off x="14"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prstClr val="black"/>
              </a:solidFill>
              <a:latin typeface="Arial" charset="0"/>
              <a:ea typeface="HGPｺﾞｼｯｸM" pitchFamily="50" charset="-128"/>
            </a:endParaRPr>
          </a:p>
        </p:txBody>
      </p:sp>
      <p:sp>
        <p:nvSpPr>
          <p:cNvPr id="6" name="Rectangle 8"/>
          <p:cNvSpPr>
            <a:spLocks noGrp="1" noChangeArrowheads="1"/>
          </p:cNvSpPr>
          <p:nvPr>
            <p:ph type="sldNum" sz="quarter" idx="10"/>
          </p:nvPr>
        </p:nvSpPr>
        <p:spPr/>
        <p:txBody>
          <a:bodyPr/>
          <a:lstStyle>
            <a:lvl1pPr>
              <a:defRPr>
                <a:latin typeface="Times New Roman" pitchFamily="18" charset="0"/>
                <a:ea typeface="+mn-ea"/>
              </a:defRPr>
            </a:lvl1pPr>
          </a:lstStyle>
          <a:p>
            <a:pPr>
              <a:defRPr/>
            </a:pPr>
            <a:fld id="{24682C31-E792-4494-ACB4-1CDA6D6B6722}" type="slidenum">
              <a:rPr lang="en-US" altLang="ja-JP">
                <a:solidFill>
                  <a:prstClr val="black"/>
                </a:solidFill>
              </a:rPr>
              <a:pPr>
                <a:defRPr/>
              </a:pPr>
              <a:t>‹#›</a:t>
            </a:fld>
            <a:endParaRPr lang="en-US" altLang="ja-JP">
              <a:solidFill>
                <a:prstClr val="black"/>
              </a:solidFill>
            </a:endParaRPr>
          </a:p>
        </p:txBody>
      </p:sp>
      <p:cxnSp>
        <p:nvCxnSpPr>
          <p:cNvPr id="4" name="直線コネクタ 3"/>
          <p:cNvCxnSpPr/>
          <p:nvPr userDrawn="1"/>
        </p:nvCxnSpPr>
        <p:spPr bwMode="auto">
          <a:xfrm>
            <a:off x="14"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71907620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userDrawn="1">
  <p:cSld name="本文（作業用）">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dirty="0"/>
              <a:t>マスター タイトルの書式設定</a:t>
            </a:r>
          </a:p>
        </p:txBody>
      </p:sp>
      <p:sp>
        <p:nvSpPr>
          <p:cNvPr id="6" name="テキスト プレースホルダー 5"/>
          <p:cNvSpPr>
            <a:spLocks noGrp="1"/>
          </p:cNvSpPr>
          <p:nvPr>
            <p:ph type="body" sz="quarter" idx="11"/>
          </p:nvPr>
        </p:nvSpPr>
        <p:spPr/>
        <p:txBody>
          <a:bodyPr/>
          <a:lstStyle>
            <a:lvl1pPr marL="0" indent="0" eaLnBrk="1" hangingPunct="1">
              <a:defRPr>
                <a:latin typeface="Segoe UI" panose="020B0502040204020203" pitchFamily="34" charset="0"/>
                <a:ea typeface="メイリオ" panose="020B0604030504040204" pitchFamily="50" charset="-128"/>
                <a:cs typeface="Segoe UI" panose="020B0502040204020203" pitchFamily="34" charset="0"/>
              </a:defRPr>
            </a:lvl1pPr>
            <a:lvl2pPr eaLnBrk="1" hangingPunct="1">
              <a:defRPr>
                <a:latin typeface="Segoe UI" panose="020B0502040204020203" pitchFamily="34" charset="0"/>
                <a:ea typeface="メイリオ" panose="020B0604030504040204" pitchFamily="50" charset="-128"/>
                <a:cs typeface="Segoe UI" panose="020B0502040204020203" pitchFamily="34" charset="0"/>
              </a:defRPr>
            </a:lvl2pPr>
            <a:lvl3pPr>
              <a:defRPr sz="1400">
                <a:latin typeface="Segoe UI" panose="020B0502040204020203" pitchFamily="34" charset="0"/>
                <a:ea typeface="メイリオ" panose="020B0604030504040204" pitchFamily="50" charset="-128"/>
                <a:cs typeface="Segoe UI" panose="020B0502040204020203" pitchFamily="34" charset="0"/>
              </a:defRPr>
            </a:lvl3pPr>
            <a:lvl4pPr>
              <a:defRPr sz="1400">
                <a:latin typeface="Segoe UI" panose="020B0502040204020203" pitchFamily="34" charset="0"/>
                <a:ea typeface="メイリオ" panose="020B0604030504040204" pitchFamily="50" charset="-128"/>
                <a:cs typeface="Segoe UI" panose="020B0502040204020203" pitchFamily="34" charset="0"/>
              </a:defRPr>
            </a:lvl4pPr>
            <a:lvl5pPr>
              <a:defRPr sz="1400">
                <a:latin typeface="Segoe UI" panose="020B0502040204020203" pitchFamily="34" charset="0"/>
                <a:ea typeface="メイリオ" panose="020B0604030504040204" pitchFamily="50" charset="-128"/>
                <a:cs typeface="Segoe UI" panose="020B0502040204020203" pitchFamily="34" charset="0"/>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extLst>
      <p:ext uri="{BB962C8B-B14F-4D97-AF65-F5344CB8AC3E}">
        <p14:creationId xmlns:p14="http://schemas.microsoft.com/office/powerpoint/2010/main" val="169086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itle" preserve="1">
  <p:cSld name="表紙">
    <p:spTree>
      <p:nvGrpSpPr>
        <p:cNvPr id="1" name=""/>
        <p:cNvGrpSpPr/>
        <p:nvPr/>
      </p:nvGrpSpPr>
      <p:grpSpPr>
        <a:xfrm>
          <a:off x="0" y="0"/>
          <a:ext cx="0" cy="0"/>
          <a:chOff x="0" y="0"/>
          <a:chExt cx="0" cy="0"/>
        </a:xfrm>
      </p:grpSpPr>
      <p:sp>
        <p:nvSpPr>
          <p:cNvPr id="6" name="正方形/長方形 5"/>
          <p:cNvSpPr/>
          <p:nvPr userDrawn="1"/>
        </p:nvSpPr>
        <p:spPr bwMode="auto">
          <a:xfrm>
            <a:off x="15"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
        <p:nvSpPr>
          <p:cNvPr id="2777100" name="Rectangle 12"/>
          <p:cNvSpPr>
            <a:spLocks noGrp="1" noChangeArrowheads="1"/>
          </p:cNvSpPr>
          <p:nvPr>
            <p:ph type="ctrTitle" sz="quarter"/>
          </p:nvPr>
        </p:nvSpPr>
        <p:spPr>
          <a:xfrm>
            <a:off x="742727" y="2130494"/>
            <a:ext cx="8417401" cy="1470025"/>
          </a:xfrm>
        </p:spPr>
        <p:txBody>
          <a:bodyPr anchor="ctr"/>
          <a:lstStyle>
            <a:lvl1pPr algn="ctr">
              <a:defRPr sz="2400">
                <a:latin typeface="Segoe UI" panose="020B0502040204020203" pitchFamily="34" charset="0"/>
                <a:cs typeface="Segoe UI" panose="020B0502040204020203" pitchFamily="34" charset="0"/>
              </a:defRPr>
            </a:lvl1pPr>
          </a:lstStyle>
          <a:p>
            <a:pPr lvl="0"/>
            <a:r>
              <a:rPr lang="ja-JP" altLang="en-US" noProof="0"/>
              <a:t>マスター タイトルの書式設定</a:t>
            </a:r>
          </a:p>
        </p:txBody>
      </p:sp>
      <p:sp>
        <p:nvSpPr>
          <p:cNvPr id="2777101" name="Rectangle 13"/>
          <p:cNvSpPr>
            <a:spLocks noGrp="1" noChangeArrowheads="1"/>
          </p:cNvSpPr>
          <p:nvPr>
            <p:ph type="subTitle" sz="quarter" idx="1"/>
          </p:nvPr>
        </p:nvSpPr>
        <p:spPr>
          <a:xfrm>
            <a:off x="1485424" y="4052888"/>
            <a:ext cx="6931978" cy="1752600"/>
          </a:xfrm>
          <a:prstGeom prst="rect">
            <a:avLst/>
          </a:prstGeom>
          <a:noFill/>
          <a:ln>
            <a:noFill/>
          </a:ln>
        </p:spPr>
        <p:txBody>
          <a:bodyPr/>
          <a:lstStyle>
            <a:lvl1pPr algn="ctr">
              <a:defRPr>
                <a:latin typeface="Segoe UI" panose="020B0502040204020203" pitchFamily="34" charset="0"/>
                <a:cs typeface="Segoe UI" panose="020B0502040204020203" pitchFamily="34" charset="0"/>
              </a:defRPr>
            </a:lvl1pPr>
          </a:lstStyle>
          <a:p>
            <a:pPr lvl="0"/>
            <a:r>
              <a:rPr lang="ja-JP" altLang="en-US" noProof="0"/>
              <a:t>マスター サブタイトルの書式設定</a:t>
            </a:r>
          </a:p>
        </p:txBody>
      </p:sp>
      <p:cxnSp>
        <p:nvCxnSpPr>
          <p:cNvPr id="7" name="直線コネクタ 6"/>
          <p:cNvCxnSpPr/>
          <p:nvPr userDrawn="1"/>
        </p:nvCxnSpPr>
        <p:spPr bwMode="auto">
          <a:xfrm>
            <a:off x="15"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6009877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はじめに・本文">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p>
        </p:txBody>
      </p:sp>
      <p:sp>
        <p:nvSpPr>
          <p:cNvPr id="5" name="テキスト プレースホルダー 4"/>
          <p:cNvSpPr>
            <a:spLocks noGrp="1"/>
          </p:cNvSpPr>
          <p:nvPr>
            <p:ph type="body" sz="quarter" idx="11"/>
          </p:nvPr>
        </p:nvSpPr>
        <p:spPr>
          <a:prstGeom prst="roundRect">
            <a:avLst/>
          </a:prstGeom>
          <a:solidFill>
            <a:srgbClr val="CCECFF"/>
          </a:solidFill>
          <a:ln w="28575">
            <a:solidFill>
              <a:srgbClr val="00B0F0"/>
            </a:solidFill>
          </a:ln>
        </p:spPr>
        <p:txBody>
          <a:bodyPr/>
          <a:lstStyle>
            <a:lvl1pPr marL="0" indent="0">
              <a:defRPr>
                <a:latin typeface="Segoe UI" panose="020B0502040204020203" pitchFamily="34" charset="0"/>
                <a:cs typeface="Segoe UI" panose="020B0502040204020203" pitchFamily="34" charset="0"/>
              </a:defRPr>
            </a:lvl1pPr>
            <a:lvl2pPr>
              <a:defRPr>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dirty="0"/>
              <a:t>マスター テキストの書式設定</a:t>
            </a:r>
          </a:p>
          <a:p>
            <a:pPr lvl="1"/>
            <a:r>
              <a:rPr lang="ja-JP" altLang="en-US" dirty="0"/>
              <a:t>第 </a:t>
            </a:r>
            <a:r>
              <a:rPr lang="en-US" altLang="ja-JP" dirty="0"/>
              <a:t>2 </a:t>
            </a:r>
            <a:r>
              <a:rPr lang="ja-JP" altLang="en-US" dirty="0"/>
              <a:t>レベル</a:t>
            </a:r>
          </a:p>
        </p:txBody>
      </p:sp>
      <p:sp>
        <p:nvSpPr>
          <p:cNvPr id="4" name="Rectangle 6"/>
          <p:cNvSpPr>
            <a:spLocks noGrp="1" noChangeArrowheads="1"/>
          </p:cNvSpPr>
          <p:nvPr>
            <p:ph type="sldNum" sz="quarter" idx="12"/>
          </p:nvPr>
        </p:nvSpPr>
        <p:spPr>
          <a:ln/>
        </p:spPr>
        <p:txBody>
          <a:bodyPr/>
          <a:lstStyle>
            <a:lvl1pPr>
              <a:defRPr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93449409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目次">
    <p:spTree>
      <p:nvGrpSpPr>
        <p:cNvPr id="1" name=""/>
        <p:cNvGrpSpPr/>
        <p:nvPr/>
      </p:nvGrpSpPr>
      <p:grpSpPr>
        <a:xfrm>
          <a:off x="0" y="0"/>
          <a:ext cx="0" cy="0"/>
          <a:chOff x="0" y="0"/>
          <a:chExt cx="0" cy="0"/>
        </a:xfrm>
      </p:grpSpPr>
      <p:sp>
        <p:nvSpPr>
          <p:cNvPr id="8" name="正方形/長方形 7"/>
          <p:cNvSpPr/>
          <p:nvPr userDrawn="1"/>
        </p:nvSpPr>
        <p:spPr bwMode="auto">
          <a:xfrm>
            <a:off x="15"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
        <p:nvSpPr>
          <p:cNvPr id="7" name="Rectangle 51"/>
          <p:cNvSpPr>
            <a:spLocks noGrp="1" noChangeArrowheads="1"/>
          </p:cNvSpPr>
          <p:nvPr>
            <p:ph type="sldNum" sz="quarter" idx="10"/>
          </p:nvPr>
        </p:nvSpPr>
        <p:spPr/>
        <p:txBody>
          <a:bodyPr/>
          <a:lstStyle>
            <a:lvl1pPr>
              <a:defRPr baseline="0">
                <a:latin typeface="Segoe UI" panose="020B0502040204020203" pitchFamily="34" charset="0"/>
              </a:defRPr>
            </a:lvl1pPr>
          </a:lstStyle>
          <a:p>
            <a:pPr>
              <a:defRPr/>
            </a:pPr>
            <a:fld id="{E92B6C98-0C2F-49F8-B75E-87F1B57CCE1F}" type="slidenum">
              <a:rPr lang="en-US" altLang="ja-JP" smtClean="0">
                <a:solidFill>
                  <a:srgbClr val="000000"/>
                </a:solidFill>
              </a:rPr>
              <a:pPr>
                <a:defRPr/>
              </a:pPr>
              <a:t>‹#›</a:t>
            </a:fld>
            <a:endParaRPr lang="en-US" altLang="ja-JP" dirty="0">
              <a:solidFill>
                <a:srgbClr val="000000"/>
              </a:solidFill>
            </a:endParaRPr>
          </a:p>
        </p:txBody>
      </p:sp>
      <p:cxnSp>
        <p:nvCxnSpPr>
          <p:cNvPr id="5" name="直線コネクタ 4"/>
          <p:cNvCxnSpPr/>
          <p:nvPr userDrawn="1"/>
        </p:nvCxnSpPr>
        <p:spPr bwMode="auto">
          <a:xfrm>
            <a:off x="15"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849927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5" name="正方形/長方形 4"/>
          <p:cNvSpPr/>
          <p:nvPr userDrawn="1"/>
        </p:nvSpPr>
        <p:spPr bwMode="auto">
          <a:xfrm>
            <a:off x="15"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
        <p:nvSpPr>
          <p:cNvPr id="6" name="Rectangle 8"/>
          <p:cNvSpPr>
            <a:spLocks noGrp="1" noChangeArrowheads="1"/>
          </p:cNvSpPr>
          <p:nvPr>
            <p:ph type="sldNum" sz="quarter" idx="10"/>
          </p:nvPr>
        </p:nvSpPr>
        <p:spPr/>
        <p:txBody>
          <a:bodyPr/>
          <a:lstStyle>
            <a:lvl1pPr>
              <a:defRPr baseline="0">
                <a:latin typeface="Segoe UI" panose="020B0502040204020203" pitchFamily="34" charset="0"/>
                <a:ea typeface="+mn-ea"/>
              </a:defRPr>
            </a:lvl1pPr>
          </a:lstStyle>
          <a:p>
            <a:pPr>
              <a:defRPr/>
            </a:pPr>
            <a:fld id="{24682C31-E792-4494-ACB4-1CDA6D6B6722}" type="slidenum">
              <a:rPr lang="en-US" altLang="ja-JP" smtClean="0">
                <a:solidFill>
                  <a:srgbClr val="000000"/>
                </a:solidFill>
              </a:rPr>
              <a:pPr>
                <a:defRPr/>
              </a:pPr>
              <a:t>‹#›</a:t>
            </a:fld>
            <a:endParaRPr lang="en-US" altLang="ja-JP" dirty="0">
              <a:solidFill>
                <a:srgbClr val="000000"/>
              </a:solidFill>
            </a:endParaRPr>
          </a:p>
        </p:txBody>
      </p:sp>
      <p:cxnSp>
        <p:nvCxnSpPr>
          <p:cNvPr id="4" name="直線コネクタ 3"/>
          <p:cNvCxnSpPr/>
          <p:nvPr userDrawn="1"/>
        </p:nvCxnSpPr>
        <p:spPr bwMode="auto">
          <a:xfrm>
            <a:off x="15"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85076867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obj">
  <p:cSld name="タイトルとコンテンツ">
    <p:spTree>
      <p:nvGrpSpPr>
        <p:cNvPr id="1" name=""/>
        <p:cNvGrpSpPr/>
        <p:nvPr/>
      </p:nvGrpSpPr>
      <p:grpSpPr>
        <a:xfrm>
          <a:off x="0" y="0"/>
          <a:ext cx="0" cy="0"/>
          <a:chOff x="0" y="0"/>
          <a:chExt cx="0" cy="0"/>
        </a:xfrm>
      </p:grpSpPr>
      <p:sp>
        <p:nvSpPr>
          <p:cNvPr id="5" name="正方形/長方形 4"/>
          <p:cNvSpPr/>
          <p:nvPr userDrawn="1"/>
        </p:nvSpPr>
        <p:spPr bwMode="auto">
          <a:xfrm>
            <a:off x="15"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sldNum" sz="quarter" idx="10"/>
          </p:nvPr>
        </p:nvSpPr>
        <p:spPr>
          <a:ln/>
        </p:spPr>
        <p:txBody>
          <a:bodyPr/>
          <a:lstStyle>
            <a:lvl1pPr>
              <a:defRPr/>
            </a:lvl1pPr>
          </a:lstStyle>
          <a:p>
            <a:pPr>
              <a:defRPr/>
            </a:pPr>
            <a:fld id="{5BD9DED3-E5D4-4300-8982-A23BAF96436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4629524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7" name="正方形/長方形 6"/>
          <p:cNvSpPr/>
          <p:nvPr userDrawn="1"/>
        </p:nvSpPr>
        <p:spPr bwMode="auto">
          <a:xfrm>
            <a:off x="9"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Tree>
    <p:extLst>
      <p:ext uri="{BB962C8B-B14F-4D97-AF65-F5344CB8AC3E}">
        <p14:creationId xmlns:p14="http://schemas.microsoft.com/office/powerpoint/2010/main" val="137937662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8" name="メインタイトル"/>
          <p:cNvSpPr txBox="1">
            <a:spLocks noChangeArrowheads="1"/>
          </p:cNvSpPr>
          <p:nvPr userDrawn="1"/>
        </p:nvSpPr>
        <p:spPr bwMode="auto">
          <a:xfrm>
            <a:off x="742720" y="2130442"/>
            <a:ext cx="8417401" cy="2306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a:lstStyle>
          <a:p>
            <a:endParaRPr lang="en-US" altLang="ja-JP" sz="1800" kern="0" dirty="0">
              <a:solidFill>
                <a:prstClr val="black"/>
              </a:solidFill>
              <a:ea typeface="Segoe UI" panose="020B0502040204020203" pitchFamily="34" charset="0"/>
            </a:endParaRPr>
          </a:p>
        </p:txBody>
      </p:sp>
    </p:spTree>
    <p:extLst>
      <p:ext uri="{BB962C8B-B14F-4D97-AF65-F5344CB8AC3E}">
        <p14:creationId xmlns:p14="http://schemas.microsoft.com/office/powerpoint/2010/main" val="143342203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中表紙">
    <p:spTree>
      <p:nvGrpSpPr>
        <p:cNvPr id="1" name=""/>
        <p:cNvGrpSpPr/>
        <p:nvPr/>
      </p:nvGrpSpPr>
      <p:grpSpPr>
        <a:xfrm>
          <a:off x="0" y="0"/>
          <a:ext cx="0" cy="0"/>
          <a:chOff x="0" y="0"/>
          <a:chExt cx="0" cy="0"/>
        </a:xfrm>
      </p:grpSpPr>
      <p:sp>
        <p:nvSpPr>
          <p:cNvPr id="9" name="Line 3"/>
          <p:cNvSpPr>
            <a:spLocks noChangeShapeType="1"/>
          </p:cNvSpPr>
          <p:nvPr userDrawn="1"/>
        </p:nvSpPr>
        <p:spPr bwMode="auto">
          <a:xfrm>
            <a:off x="4662580" y="4005263"/>
            <a:ext cx="5040284" cy="0"/>
          </a:xfrm>
          <a:prstGeom prst="line">
            <a:avLst/>
          </a:prstGeom>
          <a:noFill/>
          <a:ln w="9525">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ja-JP" altLang="en-US" sz="1400">
              <a:solidFill>
                <a:srgbClr val="000000"/>
              </a:solidFill>
              <a:latin typeface="Arial" charset="0"/>
              <a:ea typeface="HGPｺﾞｼｯｸM" pitchFamily="50" charset="-128"/>
            </a:endParaRPr>
          </a:p>
        </p:txBody>
      </p:sp>
    </p:spTree>
    <p:extLst>
      <p:ext uri="{BB962C8B-B14F-4D97-AF65-F5344CB8AC3E}">
        <p14:creationId xmlns:p14="http://schemas.microsoft.com/office/powerpoint/2010/main" val="3313262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sp>
        <p:nvSpPr>
          <p:cNvPr id="6" name="タイトル"/>
          <p:cNvSpPr>
            <a:spLocks noGrp="1"/>
          </p:cNvSpPr>
          <p:nvPr>
            <p:ph type="title"/>
          </p:nvPr>
        </p:nvSpPr>
        <p:spPr>
          <a:xfrm>
            <a:off x="199974" y="116637"/>
            <a:ext cx="9502903" cy="398463"/>
          </a:xfrm>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9" name="Rectangle 6"/>
          <p:cNvSpPr>
            <a:spLocks noGrp="1" noChangeArrowheads="1"/>
          </p:cNvSpPr>
          <p:nvPr>
            <p:ph type="sldNum" sz="quarter" idx="12"/>
          </p:nvPr>
        </p:nvSpPr>
        <p:spPr>
          <a:xfrm>
            <a:off x="9001912" y="6309359"/>
            <a:ext cx="916460" cy="548679"/>
          </a:xfrm>
          <a:prstGeom prst="rect">
            <a:avLst/>
          </a:prstGeom>
          <a:ln/>
        </p:spPr>
        <p:txBody>
          <a:bodyPr/>
          <a:lstStyle>
            <a:lvl1pPr>
              <a:defRPr sz="2799"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54001434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はじめに・本文">
    <p:spTree>
      <p:nvGrpSpPr>
        <p:cNvPr id="1" name=""/>
        <p:cNvGrpSpPr/>
        <p:nvPr/>
      </p:nvGrpSpPr>
      <p:grpSpPr>
        <a:xfrm>
          <a:off x="0" y="0"/>
          <a:ext cx="0" cy="0"/>
          <a:chOff x="0" y="0"/>
          <a:chExt cx="0" cy="0"/>
        </a:xfrm>
      </p:grpSpPr>
      <p:sp>
        <p:nvSpPr>
          <p:cNvPr id="2" name="タイトル"/>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7" name="テキスト プレースホルダー 4"/>
          <p:cNvSpPr>
            <a:spLocks noGrp="1"/>
          </p:cNvSpPr>
          <p:nvPr>
            <p:ph type="body" sz="quarter" idx="11"/>
          </p:nvPr>
        </p:nvSpPr>
        <p:spPr>
          <a:xfrm>
            <a:off x="128547" y="765178"/>
            <a:ext cx="9645732" cy="1007641"/>
          </a:xfrm>
          <a:prstGeom prst="roundRect">
            <a:avLst/>
          </a:prstGeom>
          <a:solidFill>
            <a:srgbClr val="CCECFF"/>
          </a:solidFill>
          <a:ln w="28575">
            <a:solidFill>
              <a:srgbClr val="00B0F0"/>
            </a:solidFill>
          </a:ln>
        </p:spPr>
        <p:txBody>
          <a:bodyPr/>
          <a:lstStyle>
            <a:lvl1pPr marL="342900" indent="-342900">
              <a:buFont typeface="Wingdings" panose="05000000000000000000" pitchFamily="2" charset="2"/>
              <a:buChar char="n"/>
              <a:defRPr sz="2000">
                <a:latin typeface="Segoe UI" panose="020B0502040204020203" pitchFamily="34" charset="0"/>
                <a:cs typeface="Segoe UI" panose="020B0502040204020203" pitchFamily="34" charset="0"/>
              </a:defRPr>
            </a:lvl1pPr>
            <a:lvl2pPr>
              <a:defRPr sz="1400">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a:t>マスター テキストの書式設定</a:t>
            </a:r>
          </a:p>
          <a:p>
            <a:pPr lvl="1"/>
            <a:r>
              <a:rPr lang="ja-JP" altLang="en-US"/>
              <a:t>第 </a:t>
            </a:r>
            <a:r>
              <a:rPr lang="en-US" altLang="ja-JP"/>
              <a:t>2 </a:t>
            </a:r>
            <a:r>
              <a:rPr lang="ja-JP" altLang="en-US"/>
              <a:t>レベル</a:t>
            </a:r>
          </a:p>
        </p:txBody>
      </p:sp>
      <p:sp>
        <p:nvSpPr>
          <p:cNvPr id="8" name="ページ番号"/>
          <p:cNvSpPr>
            <a:spLocks noGrp="1" noChangeArrowheads="1"/>
          </p:cNvSpPr>
          <p:nvPr>
            <p:ph type="sldNum" sz="quarter" idx="12"/>
          </p:nvPr>
        </p:nvSpPr>
        <p:spPr>
          <a:xfrm>
            <a:off x="9001912" y="6309337"/>
            <a:ext cx="916460" cy="548679"/>
          </a:xfrm>
          <a:prstGeom prst="rect">
            <a:avLst/>
          </a:prstGeom>
          <a:ln/>
        </p:spPr>
        <p:txBody>
          <a:bodyPr/>
          <a:lstStyle>
            <a:lvl1pPr>
              <a:defRPr sz="2800" baseline="0">
                <a:latin typeface="Segoe UI" panose="020B0502040204020203" pitchFamily="34" charset="0"/>
                <a:ea typeface="メイリオ" panose="020B0604030504040204" pitchFamily="50" charset="-128"/>
              </a:defRPr>
            </a:lvl1pPr>
          </a:lstStyle>
          <a:p>
            <a:pPr algn="ctr">
              <a:defRPr/>
            </a:pPr>
            <a:fld id="{BDFA821F-5B8F-40E7-880D-F42062A68A54}" type="slidenum">
              <a:rPr lang="en-US" altLang="ja-JP" smtClean="0">
                <a:solidFill>
                  <a:prstClr val="black"/>
                </a:solidFill>
              </a:rPr>
              <a:pPr algn="ctr">
                <a:defRPr/>
              </a:pPr>
              <a:t>‹#›</a:t>
            </a:fld>
            <a:endParaRPr lang="en-US" altLang="ja-JP" dirty="0">
              <a:solidFill>
                <a:prstClr val="black"/>
              </a:solidFill>
            </a:endParaRPr>
          </a:p>
        </p:txBody>
      </p:sp>
    </p:spTree>
    <p:extLst>
      <p:ext uri="{BB962C8B-B14F-4D97-AF65-F5344CB8AC3E}">
        <p14:creationId xmlns:p14="http://schemas.microsoft.com/office/powerpoint/2010/main" val="9209646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sp>
        <p:nvSpPr>
          <p:cNvPr id="6" name="タイトル"/>
          <p:cNvSpPr>
            <a:spLocks noGrp="1"/>
          </p:cNvSpPr>
          <p:nvPr>
            <p:ph type="title"/>
          </p:nvPr>
        </p:nvSpPr>
        <p:spPr>
          <a:xfrm>
            <a:off x="199960" y="116634"/>
            <a:ext cx="9502903" cy="398463"/>
          </a:xfrm>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9" name="Rectangle 6"/>
          <p:cNvSpPr>
            <a:spLocks noGrp="1" noChangeArrowheads="1"/>
          </p:cNvSpPr>
          <p:nvPr>
            <p:ph type="sldNum" sz="quarter" idx="12"/>
          </p:nvPr>
        </p:nvSpPr>
        <p:spPr>
          <a:xfrm>
            <a:off x="9001912" y="6309337"/>
            <a:ext cx="916460" cy="548679"/>
          </a:xfrm>
          <a:prstGeom prst="rect">
            <a:avLst/>
          </a:prstGeom>
          <a:ln/>
        </p:spPr>
        <p:txBody>
          <a:bodyPr/>
          <a:lstStyle>
            <a:lvl1pPr>
              <a:defRPr sz="2800" baseline="0">
                <a:latin typeface="Segoe UI" panose="020B0502040204020203" pitchFamily="34" charset="0"/>
                <a:ea typeface="メイリオ" panose="020B0604030504040204" pitchFamily="50" charset="-128"/>
              </a:defRPr>
            </a:lvl1pPr>
          </a:lstStyle>
          <a:p>
            <a:pPr algn="ctr">
              <a:defRPr/>
            </a:pPr>
            <a:fld id="{BDFA821F-5B8F-40E7-880D-F42062A68A54}" type="slidenum">
              <a:rPr lang="en-US" altLang="ja-JP" smtClean="0">
                <a:solidFill>
                  <a:prstClr val="black"/>
                </a:solidFill>
              </a:rPr>
              <a:pPr algn="ctr">
                <a:defRPr/>
              </a:pPr>
              <a:t>‹#›</a:t>
            </a:fld>
            <a:endParaRPr lang="en-US" altLang="ja-JP" dirty="0">
              <a:solidFill>
                <a:prstClr val="black"/>
              </a:solidFill>
            </a:endParaRPr>
          </a:p>
        </p:txBody>
      </p:sp>
    </p:spTree>
    <p:extLst>
      <p:ext uri="{BB962C8B-B14F-4D97-AF65-F5344CB8AC3E}">
        <p14:creationId xmlns:p14="http://schemas.microsoft.com/office/powerpoint/2010/main" val="398225301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712" y="2130498"/>
            <a:ext cx="8417401"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485424" y="3886200"/>
            <a:ext cx="6931978" cy="1752600"/>
          </a:xfrm>
        </p:spPr>
        <p:txBody>
          <a:bodyPr/>
          <a:lstStyle>
            <a:lvl1pPr marL="0" indent="0" algn="ctr">
              <a:buNone/>
              <a:defRPr>
                <a:solidFill>
                  <a:schemeClr val="tx1">
                    <a:tint val="75000"/>
                  </a:schemeClr>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894F7690-54A9-4A9B-B984-5D05DFA568D0}" type="datetime1">
              <a:rPr lang="ja-JP" altLang="en-US" smtClean="0"/>
              <a:t>2018/5/15</a:t>
            </a:fld>
            <a:endParaRPr/>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Tree>
    <p:extLst>
      <p:ext uri="{BB962C8B-B14F-4D97-AF65-F5344CB8AC3E}">
        <p14:creationId xmlns:p14="http://schemas.microsoft.com/office/powerpoint/2010/main" val="100155864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366AFDD9-3A98-4C7A-8177-CBE72D364CC9}" type="datetime1">
              <a:rPr lang="ja-JP" altLang="en-US" smtClean="0"/>
              <a:t>2018/5/15</a:t>
            </a:fld>
            <a:endParaRPr/>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Tree>
    <p:extLst>
      <p:ext uri="{BB962C8B-B14F-4D97-AF65-F5344CB8AC3E}">
        <p14:creationId xmlns:p14="http://schemas.microsoft.com/office/powerpoint/2010/main" val="210407639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387" y="4406973"/>
            <a:ext cx="8417401" cy="1362075"/>
          </a:xfrm>
        </p:spPr>
        <p:txBody>
          <a:bodyPr anchor="t"/>
          <a:lstStyle>
            <a:lvl1pPr algn="l">
              <a:defRPr sz="3999"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387" y="2906713"/>
            <a:ext cx="8417401" cy="1500187"/>
          </a:xfrm>
        </p:spPr>
        <p:txBody>
          <a:bodyPr anchor="b"/>
          <a:lstStyle>
            <a:lvl1pPr marL="0" indent="0">
              <a:buNone/>
              <a:defRPr sz="1999">
                <a:solidFill>
                  <a:schemeClr val="tx1">
                    <a:tint val="7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89BB35CF-309E-4FF9-ADF9-72C067D8E70F}" type="datetime1">
              <a:rPr lang="ja-JP" altLang="en-US" smtClean="0"/>
              <a:t>2018/5/15</a:t>
            </a:fld>
            <a:endParaRPr/>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Tree>
    <p:extLst>
      <p:ext uri="{BB962C8B-B14F-4D97-AF65-F5344CB8AC3E}">
        <p14:creationId xmlns:p14="http://schemas.microsoft.com/office/powerpoint/2010/main" val="67944580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145" y="1600205"/>
            <a:ext cx="4380097" cy="4525963"/>
          </a:xfrm>
        </p:spPr>
        <p:txBody>
          <a:bodyPr/>
          <a:lstStyle>
            <a:lvl1pPr>
              <a:defRPr sz="2799"/>
            </a:lvl1pPr>
            <a:lvl2pPr>
              <a:defRPr sz="2399"/>
            </a:lvl2pPr>
            <a:lvl3pPr>
              <a:defRPr sz="1999"/>
            </a:lvl3pPr>
            <a:lvl4pPr>
              <a:defRPr sz="1799"/>
            </a:lvl4pPr>
            <a:lvl5pPr>
              <a:defRPr sz="1799"/>
            </a:lvl5pPr>
            <a:lvl6pPr>
              <a:defRPr sz="1799"/>
            </a:lvl6pPr>
            <a:lvl7pPr>
              <a:defRPr sz="1799"/>
            </a:lvl7pPr>
            <a:lvl8pPr>
              <a:defRPr sz="1799"/>
            </a:lvl8pPr>
            <a:lvl9pPr>
              <a:defRPr sz="179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7587" y="1600205"/>
            <a:ext cx="4380097" cy="4525963"/>
          </a:xfrm>
        </p:spPr>
        <p:txBody>
          <a:bodyPr/>
          <a:lstStyle>
            <a:lvl1pPr>
              <a:defRPr sz="2799"/>
            </a:lvl1pPr>
            <a:lvl2pPr>
              <a:defRPr sz="2399"/>
            </a:lvl2pPr>
            <a:lvl3pPr>
              <a:defRPr sz="1999"/>
            </a:lvl3pPr>
            <a:lvl4pPr>
              <a:defRPr sz="1799"/>
            </a:lvl4pPr>
            <a:lvl5pPr>
              <a:defRPr sz="1799"/>
            </a:lvl5pPr>
            <a:lvl6pPr>
              <a:defRPr sz="1799"/>
            </a:lvl6pPr>
            <a:lvl7pPr>
              <a:defRPr sz="1799"/>
            </a:lvl7pPr>
            <a:lvl8pPr>
              <a:defRPr sz="1799"/>
            </a:lvl8pPr>
            <a:lvl9pPr>
              <a:defRPr sz="179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0F835A37-947B-4DD9-B271-F564B4EDDD8A}" type="datetime1">
              <a:rPr lang="ja-JP" altLang="en-US" smtClean="0"/>
              <a:t>2018/5/15</a:t>
            </a:fld>
            <a:endParaRPr/>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Tree>
    <p:extLst>
      <p:ext uri="{BB962C8B-B14F-4D97-AF65-F5344CB8AC3E}">
        <p14:creationId xmlns:p14="http://schemas.microsoft.com/office/powerpoint/2010/main" val="132883994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141" y="1535113"/>
            <a:ext cx="4375335" cy="63976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141" y="2174875"/>
            <a:ext cx="4375335" cy="3951288"/>
          </a:xfrm>
        </p:spPr>
        <p:txBody>
          <a:bodyPr/>
          <a:lstStyle>
            <a:lvl1pPr>
              <a:defRPr sz="2399"/>
            </a:lvl1pPr>
            <a:lvl2pPr>
              <a:defRPr sz="1999"/>
            </a:lvl2pPr>
            <a:lvl3pPr>
              <a:defRPr sz="1799"/>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0801" y="1535113"/>
            <a:ext cx="4376922" cy="63976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0801" y="2174875"/>
            <a:ext cx="4376922" cy="3951288"/>
          </a:xfrm>
        </p:spPr>
        <p:txBody>
          <a:bodyPr/>
          <a:lstStyle>
            <a:lvl1pPr>
              <a:defRPr sz="2399"/>
            </a:lvl1pPr>
            <a:lvl2pPr>
              <a:defRPr sz="1999"/>
            </a:lvl2pPr>
            <a:lvl3pPr>
              <a:defRPr sz="1799"/>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6EAD07B9-8999-4727-9F0B-96C9A48DCCCA}" type="datetime1">
              <a:rPr lang="ja-JP" altLang="en-US" smtClean="0"/>
              <a:t>2018/5/15</a:t>
            </a:fld>
            <a:endParaRPr/>
          </a:p>
        </p:txBody>
      </p:sp>
      <p:sp>
        <p:nvSpPr>
          <p:cNvPr id="8" name="フッター プレースホルダー 7"/>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9" name="スライド番号プレースホルダー 8"/>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07E4E3B4-BA0D-4156-B800-71821351DB7E}"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109552650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5571DE76-8C1E-479D-8E05-70D1B48266AE}" type="datetime1">
              <a:rPr lang="ja-JP" altLang="en-US" smtClean="0"/>
              <a:t>2018/5/15</a:t>
            </a:fld>
            <a:endParaRPr/>
          </a:p>
        </p:txBody>
      </p:sp>
      <p:sp>
        <p:nvSpPr>
          <p:cNvPr id="4" name="フッター プレースホルダー 3"/>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5" name="スライド番号プレースホルダー 4"/>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615E5F09-35C8-4A21-81C0-D2EEDE0F015E}"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250569689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3DE4386B-05CB-422B-A0C2-0168F7D6B723}" type="datetime1">
              <a:rPr lang="ja-JP" altLang="en-US" smtClean="0"/>
              <a:t>2018/5/15</a:t>
            </a:fld>
            <a:endParaRPr/>
          </a:p>
        </p:txBody>
      </p:sp>
      <p:sp>
        <p:nvSpPr>
          <p:cNvPr id="3" name="フッター プレースホルダー 2"/>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4" name="スライド番号プレースホルダー 3"/>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5475755F-D21C-48E1-9FAB-6237DBE750FC}"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23751580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141" y="273050"/>
            <a:ext cx="3258093" cy="1162050"/>
          </a:xfrm>
        </p:spPr>
        <p:txBody>
          <a:bodyPr anchor="b"/>
          <a:lstStyle>
            <a:lvl1pPr algn="l">
              <a:defRPr sz="1999" b="1"/>
            </a:lvl1pPr>
          </a:lstStyle>
          <a:p>
            <a:r>
              <a:rPr lang="ja-JP" altLang="en-US"/>
              <a:t>マスター タイトルの書式設定</a:t>
            </a:r>
          </a:p>
        </p:txBody>
      </p:sp>
      <p:sp>
        <p:nvSpPr>
          <p:cNvPr id="3" name="コンテンツ プレースホルダー 2"/>
          <p:cNvSpPr>
            <a:spLocks noGrp="1"/>
          </p:cNvSpPr>
          <p:nvPr>
            <p:ph idx="1"/>
          </p:nvPr>
        </p:nvSpPr>
        <p:spPr>
          <a:xfrm>
            <a:off x="3872258" y="273053"/>
            <a:ext cx="5535426" cy="5853113"/>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141" y="1435103"/>
            <a:ext cx="3258093" cy="4691063"/>
          </a:xfrm>
        </p:spPr>
        <p:txBody>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29F72BAB-8FDE-4A64-8E7F-92EEEF9A11EE}" type="datetime1">
              <a:rPr lang="ja-JP" altLang="en-US" smtClean="0"/>
              <a:t>2018/5/15</a:t>
            </a:fld>
            <a:endParaRPr/>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7" name="スライド番号プレースホルダー 6"/>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0F7BEB08-872F-4405-92C2-D809500200B3}"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3537539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729" y="2130782"/>
            <a:ext cx="8417401"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485429" y="3886200"/>
            <a:ext cx="6931978" cy="1752600"/>
          </a:xfrm>
        </p:spPr>
        <p:txBody>
          <a:bodyPr/>
          <a:lstStyle>
            <a:lvl1pPr marL="0" indent="0" algn="ctr">
              <a:buNone/>
              <a:defRPr>
                <a:solidFill>
                  <a:schemeClr val="tx1">
                    <a:tint val="75000"/>
                  </a:schemeClr>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C23BB96F-B1BB-410E-AE64-A7A114AAFD9B}"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Tree>
    <p:extLst>
      <p:ext uri="{BB962C8B-B14F-4D97-AF65-F5344CB8AC3E}">
        <p14:creationId xmlns:p14="http://schemas.microsoft.com/office/powerpoint/2010/main" val="402753721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0891" y="4800600"/>
            <a:ext cx="5941695" cy="566738"/>
          </a:xfrm>
        </p:spPr>
        <p:txBody>
          <a:bodyPr anchor="b"/>
          <a:lstStyle>
            <a:lvl1pPr algn="l">
              <a:defRPr sz="1999" b="1"/>
            </a:lvl1pPr>
          </a:lstStyle>
          <a:p>
            <a:r>
              <a:rPr lang="ja-JP" altLang="en-US"/>
              <a:t>マスター タイトルの書式設定</a:t>
            </a:r>
          </a:p>
        </p:txBody>
      </p:sp>
      <p:sp>
        <p:nvSpPr>
          <p:cNvPr id="3" name="図プレースホルダー 2"/>
          <p:cNvSpPr>
            <a:spLocks noGrp="1"/>
          </p:cNvSpPr>
          <p:nvPr>
            <p:ph type="pic" idx="1"/>
          </p:nvPr>
        </p:nvSpPr>
        <p:spPr>
          <a:xfrm>
            <a:off x="1940891" y="612775"/>
            <a:ext cx="5941695" cy="4114800"/>
          </a:xfrm>
        </p:spPr>
        <p:txBody>
          <a:bodyPr rtlCol="0">
            <a:normAutofit/>
          </a:bodyPr>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pPr lvl="0"/>
            <a:endParaRPr lang="ja-JP" altLang="en-US" noProof="0"/>
          </a:p>
        </p:txBody>
      </p:sp>
      <p:sp>
        <p:nvSpPr>
          <p:cNvPr id="4" name="テキスト プレースホルダー 3"/>
          <p:cNvSpPr>
            <a:spLocks noGrp="1"/>
          </p:cNvSpPr>
          <p:nvPr>
            <p:ph type="body" sz="half" idx="2"/>
          </p:nvPr>
        </p:nvSpPr>
        <p:spPr>
          <a:xfrm>
            <a:off x="1940891" y="5367338"/>
            <a:ext cx="5941695" cy="804862"/>
          </a:xfrm>
        </p:spPr>
        <p:txBody>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38FF66FB-5E09-422C-80C3-7FC9683B16C0}" type="datetime1">
              <a:rPr lang="ja-JP" altLang="en-US" smtClean="0"/>
              <a:t>2018/5/15</a:t>
            </a:fld>
            <a:endParaRPr/>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7" name="スライド番号プレースホルダー 6"/>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45105AD3-80B6-4994-82BC-5196BCEA5D7E}"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249370399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0636058E-0B99-4279-9BDE-B06E814F55D9}" type="datetime1">
              <a:rPr lang="ja-JP" altLang="en-US" smtClean="0"/>
              <a:t>2018/5/15</a:t>
            </a:fld>
            <a:endParaRPr/>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6" name="スライド番号プレースホルダー 5"/>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0BB2DECB-1C63-48A9-A586-432943B8BEEF}"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128096921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79548" y="274640"/>
            <a:ext cx="2228136"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95149" y="274640"/>
            <a:ext cx="6532056"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30F736BF-EA96-4DD0-8147-C21A787383FA}" type="datetime1">
              <a:rPr lang="ja-JP" altLang="en-US" smtClean="0"/>
              <a:t>2018/5/15</a:t>
            </a:fld>
            <a:endParaRPr/>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6" name="スライド番号プレースホルダー 5"/>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60646E74-72AE-4060-8664-060849739B6F}"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394705551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7_タイトルとコンテンツ">
    <p:spTree>
      <p:nvGrpSpPr>
        <p:cNvPr id="1" name=""/>
        <p:cNvGrpSpPr/>
        <p:nvPr/>
      </p:nvGrpSpPr>
      <p:grpSpPr>
        <a:xfrm>
          <a:off x="0" y="0"/>
          <a:ext cx="0" cy="0"/>
          <a:chOff x="0" y="0"/>
          <a:chExt cx="0" cy="0"/>
        </a:xfrm>
      </p:grpSpPr>
      <p:sp>
        <p:nvSpPr>
          <p:cNvPr id="3" name="正方形/長方形 2"/>
          <p:cNvSpPr/>
          <p:nvPr userDrawn="1"/>
        </p:nvSpPr>
        <p:spPr>
          <a:xfrm>
            <a:off x="0" y="3"/>
            <a:ext cx="9902825" cy="333375"/>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799">
              <a:solidFill>
                <a:prstClr val="white"/>
              </a:solidFill>
              <a:ea typeface="ＭＳ Ｐゴシック"/>
            </a:endParaRPr>
          </a:p>
        </p:txBody>
      </p:sp>
      <p:sp>
        <p:nvSpPr>
          <p:cNvPr id="2" name="タイトル 1"/>
          <p:cNvSpPr>
            <a:spLocks noGrp="1"/>
          </p:cNvSpPr>
          <p:nvPr>
            <p:ph type="title"/>
          </p:nvPr>
        </p:nvSpPr>
        <p:spPr>
          <a:xfrm>
            <a:off x="495141" y="265802"/>
            <a:ext cx="8912543" cy="642918"/>
          </a:xfrm>
        </p:spPr>
        <p:txBody>
          <a:bodyPr/>
          <a:lstStyle>
            <a:lvl1pPr>
              <a:defRPr>
                <a:latin typeface="Arial" pitchFamily="34" charset="0"/>
                <a:cs typeface="Arial" pitchFamily="34" charset="0"/>
              </a:defRPr>
            </a:lvl1pPr>
          </a:lstStyle>
          <a:p>
            <a:r>
              <a:rPr lang="ja-JP" altLang="en-US" dirty="0"/>
              <a:t>マスタ タイトルの書式設定</a:t>
            </a:r>
          </a:p>
        </p:txBody>
      </p:sp>
      <p:sp>
        <p:nvSpPr>
          <p:cNvPr id="4" name="日付プレースホルダ 3"/>
          <p:cNvSpPr>
            <a:spLocks noGrp="1"/>
          </p:cNvSpPr>
          <p:nvPr>
            <p:ph type="dt" sz="half" idx="10"/>
          </p:nvPr>
        </p:nvSpPr>
        <p:spPr/>
        <p:txBody>
          <a:bodyPr/>
          <a:lstStyle>
            <a:lvl1pPr>
              <a:defRPr>
                <a:solidFill>
                  <a:prstClr val="black">
                    <a:tint val="75000"/>
                  </a:prstClr>
                </a:solidFill>
              </a:defRPr>
            </a:lvl1pPr>
          </a:lstStyle>
          <a:p>
            <a:pPr>
              <a:defRPr/>
            </a:pPr>
            <a:fld id="{5F1ECF73-8F0C-411B-9650-B66B540047B8}" type="datetime1">
              <a:rPr lang="ja-JP" altLang="en-US" smtClean="0"/>
              <a:t>2018/5/15</a:t>
            </a:fld>
            <a:endParaRPr/>
          </a:p>
        </p:txBody>
      </p:sp>
      <p:sp>
        <p:nvSpPr>
          <p:cNvPr id="5" name="フッター プレースホルダ 4"/>
          <p:cNvSpPr>
            <a:spLocks noGrp="1"/>
          </p:cNvSpPr>
          <p:nvPr>
            <p:ph type="ftr" sz="quarter" idx="11"/>
          </p:nvPr>
        </p:nvSpPr>
        <p:spPr/>
        <p:txBody>
          <a:bodyPr/>
          <a:lstStyle>
            <a:lvl1pPr>
              <a:defRPr>
                <a:solidFill>
                  <a:prstClr val="black">
                    <a:tint val="75000"/>
                  </a:prstClr>
                </a:solidFill>
              </a:defRPr>
            </a:lvl1pPr>
          </a:lstStyle>
          <a:p>
            <a:pPr>
              <a:defRPr/>
            </a:pPr>
            <a:endParaRPr/>
          </a:p>
        </p:txBody>
      </p:sp>
      <p:sp>
        <p:nvSpPr>
          <p:cNvPr id="6" name="スライド番号プレースホルダ 5"/>
          <p:cNvSpPr>
            <a:spLocks noGrp="1"/>
          </p:cNvSpPr>
          <p:nvPr>
            <p:ph type="sldNum" sz="quarter" idx="12"/>
          </p:nvPr>
        </p:nvSpPr>
        <p:spPr>
          <a:xfrm>
            <a:off x="7097025" y="6356418"/>
            <a:ext cx="2310659" cy="365125"/>
          </a:xfrm>
          <a:prstGeom prst="rect">
            <a:avLst/>
          </a:prstGeom>
        </p:spPr>
        <p:txBody>
          <a:bodyPr/>
          <a:lstStyle>
            <a:lvl1pPr>
              <a:defRPr/>
            </a:lvl1pPr>
          </a:lstStyle>
          <a:p>
            <a:pPr algn="l" eaLnBrk="0" hangingPunct="0">
              <a:defRPr/>
            </a:pPr>
            <a:fld id="{DEC5EFF2-FADB-4BEE-A431-1173ED4A7470}" type="slidenum">
              <a:rPr lang="ja-JP" altLang="en-US" sz="1799">
                <a:solidFill>
                  <a:prstClr val="black"/>
                </a:solidFill>
                <a:latin typeface="メイリオ"/>
                <a:ea typeface="ＭＳ Ｐゴシック" charset="-128"/>
              </a:rPr>
              <a:pPr algn="l" eaLnBrk="0" hangingPunct="0">
                <a:defRPr/>
              </a:pPr>
              <a:t>‹#›</a:t>
            </a:fld>
            <a:endParaRPr lang="ja-JP" altLang="en-US" sz="1799">
              <a:solidFill>
                <a:prstClr val="black"/>
              </a:solidFill>
              <a:latin typeface="メイリオ"/>
              <a:ea typeface="ＭＳ Ｐゴシック" charset="-128"/>
            </a:endParaRPr>
          </a:p>
        </p:txBody>
      </p:sp>
    </p:spTree>
    <p:extLst>
      <p:ext uri="{BB962C8B-B14F-4D97-AF65-F5344CB8AC3E}">
        <p14:creationId xmlns:p14="http://schemas.microsoft.com/office/powerpoint/2010/main" val="347736882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2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5678" y="1"/>
            <a:ext cx="8417401" cy="493058"/>
          </a:xfrm>
        </p:spPr>
        <p:txBody>
          <a:bodyPr/>
          <a:lstStyle/>
          <a:p>
            <a:r>
              <a:rPr lang="ja-JP" altLang="en-US"/>
              <a:t>マスタ タイトルの書式設定</a:t>
            </a:r>
          </a:p>
        </p:txBody>
      </p:sp>
      <p:sp>
        <p:nvSpPr>
          <p:cNvPr id="3" name="Rectangle 6"/>
          <p:cNvSpPr>
            <a:spLocks noGrp="1" noChangeArrowheads="1"/>
          </p:cNvSpPr>
          <p:nvPr>
            <p:ph type="sldNum" sz="quarter" idx="10"/>
          </p:nvPr>
        </p:nvSpPr>
        <p:spPr>
          <a:xfrm>
            <a:off x="7097025" y="6356418"/>
            <a:ext cx="2310659" cy="365125"/>
          </a:xfrm>
          <a:prstGeom prst="rect">
            <a:avLst/>
          </a:prstGeom>
        </p:spPr>
        <p:txBody>
          <a:bodyPr/>
          <a:lstStyle>
            <a:lvl1pPr>
              <a:defRPr/>
            </a:lvl1pPr>
          </a:lstStyle>
          <a:p>
            <a:pPr algn="l" eaLnBrk="0" hangingPunct="0">
              <a:defRPr/>
            </a:pPr>
            <a:fld id="{C810845D-A875-432F-9227-C69B48E58F3E}" type="slidenum">
              <a:rPr lang="en-US" altLang="ja-JP" sz="1799">
                <a:solidFill>
                  <a:prstClr val="black"/>
                </a:solidFill>
                <a:latin typeface="メイリオ"/>
                <a:ea typeface="メイリオ"/>
              </a:rPr>
              <a:pPr algn="l" eaLnBrk="0" hangingPunct="0">
                <a:defRPr/>
              </a:pPr>
              <a:t>‹#›</a:t>
            </a:fld>
            <a:endParaRPr lang="en-US" altLang="ja-JP" sz="1799">
              <a:solidFill>
                <a:prstClr val="black"/>
              </a:solidFill>
              <a:latin typeface="メイリオ"/>
              <a:ea typeface="メイリオ"/>
            </a:endParaRPr>
          </a:p>
        </p:txBody>
      </p:sp>
    </p:spTree>
    <p:extLst>
      <p:ext uri="{BB962C8B-B14F-4D97-AF65-F5344CB8AC3E}">
        <p14:creationId xmlns:p14="http://schemas.microsoft.com/office/powerpoint/2010/main" val="289710967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09431" y="0"/>
            <a:ext cx="9593394" cy="857232"/>
          </a:xfrm>
        </p:spPr>
        <p:txBody>
          <a:bodyPr>
            <a:normAutofit/>
          </a:bodyPr>
          <a:lstStyle>
            <a:lvl1pPr algn="l">
              <a:defRPr sz="3599" b="1">
                <a:latin typeface="メイリオ" pitchFamily="50" charset="-128"/>
                <a:ea typeface="メイリオ" pitchFamily="50" charset="-128"/>
                <a:cs typeface="メイリオ" pitchFamily="50" charset="-128"/>
              </a:defRPr>
            </a:lvl1pPr>
          </a:lstStyle>
          <a:p>
            <a:r>
              <a:rPr lang="ja-JP" altLang="en-US" dirty="0"/>
              <a:t>マスタ タイトルの書式設定</a:t>
            </a:r>
          </a:p>
        </p:txBody>
      </p:sp>
      <p:sp>
        <p:nvSpPr>
          <p:cNvPr id="3" name="フッター プレースホルダ 4"/>
          <p:cNvSpPr>
            <a:spLocks noGrp="1"/>
          </p:cNvSpPr>
          <p:nvPr>
            <p:ph type="ftr" sz="quarter" idx="10"/>
          </p:nvPr>
        </p:nvSpPr>
        <p:spPr>
          <a:xfrm>
            <a:off x="7" y="6572250"/>
            <a:ext cx="5582374" cy="285750"/>
          </a:xfrm>
        </p:spPr>
        <p:txBody>
          <a:bodyPr/>
          <a:lstStyle>
            <a:lvl1pPr marL="0" marR="0" indent="0" algn="l" defTabSz="914126" rtl="0" eaLnBrk="1" fontAlgn="auto" latinLnBrk="0" hangingPunct="1">
              <a:lnSpc>
                <a:spcPct val="100000"/>
              </a:lnSpc>
              <a:spcBef>
                <a:spcPts val="0"/>
              </a:spcBef>
              <a:spcAft>
                <a:spcPts val="0"/>
              </a:spcAft>
              <a:buClrTx/>
              <a:buSzTx/>
              <a:buFontTx/>
              <a:buNone/>
              <a:tabLst/>
              <a:defRPr sz="1200"/>
            </a:lvl1pPr>
          </a:lstStyle>
          <a:p>
            <a:pPr>
              <a:defRPr/>
            </a:pPr>
            <a:endParaRPr lang="ja-JP" altLang="en-US" dirty="0"/>
          </a:p>
        </p:txBody>
      </p:sp>
      <p:sp>
        <p:nvSpPr>
          <p:cNvPr id="4" name="スライド番号プレースホルダ 5"/>
          <p:cNvSpPr>
            <a:spLocks noGrp="1"/>
          </p:cNvSpPr>
          <p:nvPr>
            <p:ph type="sldNum" sz="quarter" idx="11"/>
          </p:nvPr>
        </p:nvSpPr>
        <p:spPr>
          <a:xfrm>
            <a:off x="7097025" y="6356552"/>
            <a:ext cx="2310659" cy="365125"/>
          </a:xfrm>
          <a:prstGeom prst="rect">
            <a:avLst/>
          </a:prstGeom>
        </p:spPr>
        <p:txBody>
          <a:bodyPr/>
          <a:lstStyle>
            <a:lvl1pPr fontAlgn="base">
              <a:spcBef>
                <a:spcPct val="0"/>
              </a:spcBef>
              <a:spcAft>
                <a:spcPct val="0"/>
              </a:spcAft>
              <a:defRPr sz="1200">
                <a:latin typeface="MS Reference Sans Serif" panose="020B0604030504040204" pitchFamily="34" charset="0"/>
                <a:cs typeface="Segoe UI" panose="020B0502040204020203" pitchFamily="34" charset="0"/>
              </a:defRPr>
            </a:lvl1pPr>
          </a:lstStyle>
          <a:p>
            <a:pPr>
              <a:defRPr/>
            </a:pPr>
            <a:fld id="{0A7252ED-4569-4997-A2D5-873084C89A66}"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52182790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userDrawn="1">
  <p:cSld name="はじめに・本文">
    <p:spTree>
      <p:nvGrpSpPr>
        <p:cNvPr id="1" name=""/>
        <p:cNvGrpSpPr/>
        <p:nvPr/>
      </p:nvGrpSpPr>
      <p:grpSpPr>
        <a:xfrm>
          <a:off x="0" y="0"/>
          <a:ext cx="0" cy="0"/>
          <a:chOff x="0" y="0"/>
          <a:chExt cx="0" cy="0"/>
        </a:xfrm>
      </p:grpSpPr>
      <p:sp>
        <p:nvSpPr>
          <p:cNvPr id="2" name="タイトル"/>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7" name="テキスト プレースホルダー 4"/>
          <p:cNvSpPr>
            <a:spLocks noGrp="1"/>
          </p:cNvSpPr>
          <p:nvPr>
            <p:ph type="body" sz="quarter" idx="11"/>
          </p:nvPr>
        </p:nvSpPr>
        <p:spPr>
          <a:xfrm>
            <a:off x="128547" y="765175"/>
            <a:ext cx="9645732" cy="1007641"/>
          </a:xfrm>
          <a:prstGeom prst="roundRect">
            <a:avLst/>
          </a:prstGeom>
          <a:solidFill>
            <a:srgbClr val="CCECFF"/>
          </a:solidFill>
          <a:ln w="28575">
            <a:solidFill>
              <a:srgbClr val="00B0F0"/>
            </a:solidFill>
          </a:ln>
        </p:spPr>
        <p:txBody>
          <a:bodyPr/>
          <a:lstStyle>
            <a:lvl1pPr marL="342797" indent="-342797">
              <a:buFont typeface="Wingdings" panose="05000000000000000000" pitchFamily="2" charset="2"/>
              <a:buChar char="n"/>
              <a:defRPr sz="1999">
                <a:latin typeface="Segoe UI" panose="020B0502040204020203" pitchFamily="34" charset="0"/>
                <a:cs typeface="Segoe UI" panose="020B0502040204020203" pitchFamily="34" charset="0"/>
              </a:defRPr>
            </a:lvl1pPr>
            <a:lvl2pPr>
              <a:defRPr sz="1400">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a:t>マスター テキストの書式設定</a:t>
            </a:r>
          </a:p>
          <a:p>
            <a:pPr lvl="1"/>
            <a:r>
              <a:rPr lang="ja-JP" altLang="en-US"/>
              <a:t>第 </a:t>
            </a:r>
            <a:r>
              <a:rPr lang="en-US" altLang="ja-JP"/>
              <a:t>2 </a:t>
            </a:r>
            <a:r>
              <a:rPr lang="ja-JP" altLang="en-US"/>
              <a:t>レベル</a:t>
            </a:r>
          </a:p>
        </p:txBody>
      </p:sp>
      <p:sp>
        <p:nvSpPr>
          <p:cNvPr id="8" name="ページ番号"/>
          <p:cNvSpPr>
            <a:spLocks noGrp="1" noChangeArrowheads="1"/>
          </p:cNvSpPr>
          <p:nvPr>
            <p:ph type="sldNum" sz="quarter" idx="12"/>
          </p:nvPr>
        </p:nvSpPr>
        <p:spPr>
          <a:xfrm>
            <a:off x="9001912" y="6309321"/>
            <a:ext cx="916460" cy="548679"/>
          </a:xfrm>
          <a:prstGeom prst="rect">
            <a:avLst/>
          </a:prstGeom>
          <a:ln/>
        </p:spPr>
        <p:txBody>
          <a:bodyPr/>
          <a:lstStyle>
            <a:lvl1pPr>
              <a:defRPr sz="2799"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99033984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8" name="メインタイトル"/>
          <p:cNvSpPr txBox="1">
            <a:spLocks noChangeArrowheads="1"/>
          </p:cNvSpPr>
          <p:nvPr userDrawn="1"/>
        </p:nvSpPr>
        <p:spPr bwMode="auto">
          <a:xfrm>
            <a:off x="742712" y="2130426"/>
            <a:ext cx="8417401" cy="2306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1" tIns="45705" rIns="91411" bIns="45705" numCol="1" anchor="t" anchorCtr="0" compatLnSpc="1">
            <a:prstTxWarp prst="textNoShape">
              <a:avLst/>
            </a:prstTxWarp>
          </a:bodyPr>
          <a:lstStyle>
            <a:lvl1pPr algn="ctr" rtl="0" eaLnBrk="1" fontAlgn="base" hangingPunct="1">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a:lstStyle>
          <a:p>
            <a:endParaRPr lang="en-US" altLang="ja-JP" sz="1799" kern="0" dirty="0">
              <a:solidFill>
                <a:prstClr val="black"/>
              </a:solidFill>
              <a:ea typeface="Segoe UI" panose="020B0502040204020203" pitchFamily="34" charset="0"/>
            </a:endParaRPr>
          </a:p>
        </p:txBody>
      </p:sp>
    </p:spTree>
    <p:extLst>
      <p:ext uri="{BB962C8B-B14F-4D97-AF65-F5344CB8AC3E}">
        <p14:creationId xmlns:p14="http://schemas.microsoft.com/office/powerpoint/2010/main" val="10447793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9" name="Line 3"/>
          <p:cNvSpPr>
            <a:spLocks noChangeShapeType="1"/>
          </p:cNvSpPr>
          <p:nvPr userDrawn="1"/>
        </p:nvSpPr>
        <p:spPr bwMode="auto">
          <a:xfrm>
            <a:off x="4662580" y="4005263"/>
            <a:ext cx="5040284" cy="0"/>
          </a:xfrm>
          <a:prstGeom prst="line">
            <a:avLst/>
          </a:prstGeom>
          <a:noFill/>
          <a:ln w="9525">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Tree>
    <p:extLst>
      <p:ext uri="{BB962C8B-B14F-4D97-AF65-F5344CB8AC3E}">
        <p14:creationId xmlns:p14="http://schemas.microsoft.com/office/powerpoint/2010/main" val="264613016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はじめに・本文">
    <p:spTree>
      <p:nvGrpSpPr>
        <p:cNvPr id="1" name=""/>
        <p:cNvGrpSpPr/>
        <p:nvPr/>
      </p:nvGrpSpPr>
      <p:grpSpPr>
        <a:xfrm>
          <a:off x="0" y="0"/>
          <a:ext cx="0" cy="0"/>
          <a:chOff x="0" y="0"/>
          <a:chExt cx="0" cy="0"/>
        </a:xfrm>
      </p:grpSpPr>
      <p:sp>
        <p:nvSpPr>
          <p:cNvPr id="2" name="タイトル"/>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7" name="テキスト プレースホルダー 4"/>
          <p:cNvSpPr>
            <a:spLocks noGrp="1"/>
          </p:cNvSpPr>
          <p:nvPr>
            <p:ph type="body" sz="quarter" idx="11"/>
          </p:nvPr>
        </p:nvSpPr>
        <p:spPr>
          <a:xfrm>
            <a:off x="128547" y="765175"/>
            <a:ext cx="9645732" cy="1007641"/>
          </a:xfrm>
          <a:prstGeom prst="roundRect">
            <a:avLst/>
          </a:prstGeom>
          <a:solidFill>
            <a:srgbClr val="CCECFF"/>
          </a:solidFill>
          <a:ln w="28575">
            <a:solidFill>
              <a:srgbClr val="00B0F0"/>
            </a:solidFill>
          </a:ln>
        </p:spPr>
        <p:txBody>
          <a:bodyPr/>
          <a:lstStyle>
            <a:lvl1pPr marL="342797" indent="-342797">
              <a:buFont typeface="Wingdings" panose="05000000000000000000" pitchFamily="2" charset="2"/>
              <a:buChar char="n"/>
              <a:defRPr sz="1999">
                <a:latin typeface="Segoe UI" panose="020B0502040204020203" pitchFamily="34" charset="0"/>
                <a:cs typeface="Segoe UI" panose="020B0502040204020203" pitchFamily="34" charset="0"/>
              </a:defRPr>
            </a:lvl1pPr>
            <a:lvl2pPr>
              <a:defRPr sz="1400">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a:t>マスター テキストの書式設定</a:t>
            </a:r>
          </a:p>
          <a:p>
            <a:pPr lvl="1"/>
            <a:r>
              <a:rPr lang="ja-JP" altLang="en-US"/>
              <a:t>第 </a:t>
            </a:r>
            <a:r>
              <a:rPr lang="en-US" altLang="ja-JP"/>
              <a:t>2 </a:t>
            </a:r>
            <a:r>
              <a:rPr lang="ja-JP" altLang="en-US"/>
              <a:t>レベル</a:t>
            </a:r>
          </a:p>
        </p:txBody>
      </p:sp>
      <p:sp>
        <p:nvSpPr>
          <p:cNvPr id="8" name="ページ番号"/>
          <p:cNvSpPr>
            <a:spLocks noGrp="1" noChangeArrowheads="1"/>
          </p:cNvSpPr>
          <p:nvPr>
            <p:ph type="sldNum" sz="quarter" idx="12"/>
          </p:nvPr>
        </p:nvSpPr>
        <p:spPr>
          <a:xfrm>
            <a:off x="9001912" y="6309321"/>
            <a:ext cx="916460" cy="548679"/>
          </a:xfrm>
          <a:prstGeom prst="rect">
            <a:avLst/>
          </a:prstGeom>
          <a:ln/>
        </p:spPr>
        <p:txBody>
          <a:bodyPr/>
          <a:lstStyle>
            <a:lvl1pPr>
              <a:defRPr sz="2799"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2025452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C7F56267-4D75-48E9-93C8-D8E3ECF35980}"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Tree>
    <p:extLst>
      <p:ext uri="{BB962C8B-B14F-4D97-AF65-F5344CB8AC3E}">
        <p14:creationId xmlns:p14="http://schemas.microsoft.com/office/powerpoint/2010/main" val="364682071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目次">
    <p:spTree>
      <p:nvGrpSpPr>
        <p:cNvPr id="1" name=""/>
        <p:cNvGrpSpPr/>
        <p:nvPr/>
      </p:nvGrpSpPr>
      <p:grpSpPr>
        <a:xfrm>
          <a:off x="0" y="0"/>
          <a:ext cx="0" cy="0"/>
          <a:chOff x="0" y="0"/>
          <a:chExt cx="0" cy="0"/>
        </a:xfrm>
      </p:grpSpPr>
      <p:sp>
        <p:nvSpPr>
          <p:cNvPr id="6" name="タイトル"/>
          <p:cNvSpPr>
            <a:spLocks noGrp="1"/>
          </p:cNvSpPr>
          <p:nvPr>
            <p:ph type="title"/>
          </p:nvPr>
        </p:nvSpPr>
        <p:spPr>
          <a:xfrm>
            <a:off x="199960" y="116633"/>
            <a:ext cx="9502903" cy="398463"/>
          </a:xfrm>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9" name="Rectangle 6"/>
          <p:cNvSpPr>
            <a:spLocks noGrp="1" noChangeArrowheads="1"/>
          </p:cNvSpPr>
          <p:nvPr>
            <p:ph type="sldNum" sz="quarter" idx="12"/>
          </p:nvPr>
        </p:nvSpPr>
        <p:spPr>
          <a:xfrm>
            <a:off x="9001912" y="6309321"/>
            <a:ext cx="916460" cy="548679"/>
          </a:xfrm>
          <a:prstGeom prst="rect">
            <a:avLst/>
          </a:prstGeom>
          <a:ln/>
        </p:spPr>
        <p:txBody>
          <a:bodyPr/>
          <a:lstStyle>
            <a:lvl1pPr>
              <a:defRPr sz="2799"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118564640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0" y="0"/>
            <a:ext cx="9902825" cy="764704"/>
          </a:xfrm>
          <a:solidFill>
            <a:schemeClr val="accent1">
              <a:lumMod val="75000"/>
            </a:schemeClr>
          </a:solidFill>
        </p:spPr>
        <p:txBody>
          <a:bodyPr lIns="144000" rIns="144000"/>
          <a:lstStyle>
            <a:lvl1pPr algn="l">
              <a:defRPr sz="2799" b="1">
                <a:solidFill>
                  <a:schemeClr val="bg1"/>
                </a:solidFill>
              </a:defRPr>
            </a:lvl1pPr>
          </a:lstStyle>
          <a:p>
            <a:r>
              <a:rPr lang="ja-JP" altLang="en-US" dirty="0"/>
              <a:t>メインタイトル</a:t>
            </a:r>
          </a:p>
        </p:txBody>
      </p:sp>
      <p:sp>
        <p:nvSpPr>
          <p:cNvPr id="3" name="日付プレースホルダー 3"/>
          <p:cNvSpPr>
            <a:spLocks noGrp="1"/>
          </p:cNvSpPr>
          <p:nvPr>
            <p:ph type="dt" sz="half" idx="10"/>
          </p:nvPr>
        </p:nvSpPr>
        <p:spPr>
          <a:xfrm>
            <a:off x="495209" y="6356494"/>
            <a:ext cx="2310659" cy="365125"/>
          </a:xfrm>
          <a:prstGeom prst="rect">
            <a:avLst/>
          </a:prstGeom>
        </p:spPr>
        <p:txBody>
          <a:bodyPr/>
          <a:lstStyle>
            <a:lvl1pPr>
              <a:defRPr/>
            </a:lvl1pPr>
          </a:lstStyle>
          <a:p>
            <a:pPr>
              <a:defRPr/>
            </a:pPr>
            <a:fld id="{130F8294-C20A-4E22-B0B7-389425EE3BE2}" type="datetime1">
              <a:rPr lang="ja-JP" altLang="en-US" smtClean="0">
                <a:solidFill>
                  <a:prstClr val="black">
                    <a:tint val="75000"/>
                  </a:prstClr>
                </a:solidFill>
              </a:rPr>
              <a:t>2018/5/15</a:t>
            </a:fld>
            <a:endParaRPr lang="ja-JP" altLang="en-US">
              <a:solidFill>
                <a:prstClr val="black">
                  <a:tint val="75000"/>
                </a:prstClr>
              </a:solidFill>
            </a:endParaRPr>
          </a:p>
        </p:txBody>
      </p:sp>
      <p:sp>
        <p:nvSpPr>
          <p:cNvPr id="4" name="フッター プレースホルダー 4"/>
          <p:cNvSpPr>
            <a:spLocks noGrp="1"/>
          </p:cNvSpPr>
          <p:nvPr>
            <p:ph type="ftr" sz="quarter" idx="11"/>
          </p:nvPr>
        </p:nvSpPr>
        <p:spPr>
          <a:xfrm>
            <a:off x="3383465" y="6356494"/>
            <a:ext cx="3135895" cy="365125"/>
          </a:xfrm>
          <a:prstGeom prst="rect">
            <a:avLst/>
          </a:prstGeom>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ー 5"/>
          <p:cNvSpPr>
            <a:spLocks noGrp="1"/>
          </p:cNvSpPr>
          <p:nvPr>
            <p:ph type="sldNum" sz="quarter" idx="12"/>
          </p:nvPr>
        </p:nvSpPr>
        <p:spPr>
          <a:xfrm>
            <a:off x="7531825" y="6432269"/>
            <a:ext cx="2310659" cy="365125"/>
          </a:xfrm>
          <a:prstGeom prst="rect">
            <a:avLst/>
          </a:prstGeom>
        </p:spPr>
        <p:txBody>
          <a:bodyPr/>
          <a:lstStyle>
            <a:lvl1pPr>
              <a:defRPr sz="1600">
                <a:solidFill>
                  <a:schemeClr val="tx1">
                    <a:lumMod val="85000"/>
                    <a:lumOff val="15000"/>
                  </a:schemeClr>
                </a:solidFill>
              </a:defRPr>
            </a:lvl1pPr>
          </a:lstStyle>
          <a:p>
            <a:pPr>
              <a:defRPr/>
            </a:pPr>
            <a:fld id="{F2A3B4B2-E626-400B-908E-0974CFD38410}" type="slidenum">
              <a:rPr lang="ja-JP" altLang="en-US" smtClean="0">
                <a:solidFill>
                  <a:prstClr val="black">
                    <a:lumMod val="85000"/>
                    <a:lumOff val="15000"/>
                  </a:prstClr>
                </a:solidFill>
              </a:rPr>
              <a:pPr>
                <a:defRPr/>
              </a:pPr>
              <a:t>‹#›</a:t>
            </a:fld>
            <a:endParaRPr lang="ja-JP" altLang="en-US">
              <a:solidFill>
                <a:prstClr val="black">
                  <a:lumMod val="85000"/>
                  <a:lumOff val="15000"/>
                </a:prstClr>
              </a:solidFill>
            </a:endParaRPr>
          </a:p>
        </p:txBody>
      </p:sp>
    </p:spTree>
    <p:extLst>
      <p:ext uri="{BB962C8B-B14F-4D97-AF65-F5344CB8AC3E}">
        <p14:creationId xmlns:p14="http://schemas.microsoft.com/office/powerpoint/2010/main" val="130095836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a:xfrm>
            <a:off x="495209" y="6356494"/>
            <a:ext cx="2310659" cy="365125"/>
          </a:xfrm>
          <a:prstGeom prst="rect">
            <a:avLst/>
          </a:prstGeom>
        </p:spPr>
        <p:txBody>
          <a:bodyPr/>
          <a:lstStyle>
            <a:lvl1pPr>
              <a:defRPr/>
            </a:lvl1pPr>
          </a:lstStyle>
          <a:p>
            <a:pPr>
              <a:defRPr/>
            </a:pPr>
            <a:fld id="{78FE3BCD-A210-4952-A9C2-4E4E63F2D78C}" type="datetime1">
              <a:rPr lang="ja-JP" altLang="en-US" smtClean="0">
                <a:solidFill>
                  <a:prstClr val="black">
                    <a:tint val="75000"/>
                  </a:prstClr>
                </a:solidFill>
              </a:rPr>
              <a:t>2018/5/15</a:t>
            </a:fld>
            <a:endParaRPr lang="ja-JP" altLang="en-US">
              <a:solidFill>
                <a:prstClr val="black">
                  <a:tint val="75000"/>
                </a:prstClr>
              </a:solidFill>
            </a:endParaRPr>
          </a:p>
        </p:txBody>
      </p:sp>
      <p:sp>
        <p:nvSpPr>
          <p:cNvPr id="3" name="フッター プレースホルダー 4"/>
          <p:cNvSpPr>
            <a:spLocks noGrp="1"/>
          </p:cNvSpPr>
          <p:nvPr>
            <p:ph type="ftr" sz="quarter" idx="11"/>
          </p:nvPr>
        </p:nvSpPr>
        <p:spPr>
          <a:xfrm>
            <a:off x="3383465" y="6356494"/>
            <a:ext cx="3135895" cy="365125"/>
          </a:xfrm>
          <a:prstGeom prst="rect">
            <a:avLst/>
          </a:prstGeom>
        </p:spPr>
        <p:txBody>
          <a:bodyPr/>
          <a:lstStyle>
            <a:lvl1pPr>
              <a:defRPr/>
            </a:lvl1pPr>
          </a:lstStyle>
          <a:p>
            <a:pPr>
              <a:defRPr/>
            </a:pPr>
            <a:endParaRPr lang="ja-JP" altLang="en-US">
              <a:solidFill>
                <a:prstClr val="black">
                  <a:tint val="75000"/>
                </a:prstClr>
              </a:solidFill>
            </a:endParaRPr>
          </a:p>
        </p:txBody>
      </p:sp>
      <p:sp>
        <p:nvSpPr>
          <p:cNvPr id="4" name="スライド番号プレースホルダー 5"/>
          <p:cNvSpPr>
            <a:spLocks noGrp="1"/>
          </p:cNvSpPr>
          <p:nvPr>
            <p:ph type="sldNum" sz="quarter" idx="12"/>
          </p:nvPr>
        </p:nvSpPr>
        <p:spPr>
          <a:xfrm>
            <a:off x="7097025" y="6356494"/>
            <a:ext cx="2310659" cy="365125"/>
          </a:xfrm>
          <a:prstGeom prst="rect">
            <a:avLst/>
          </a:prstGeom>
        </p:spPr>
        <p:txBody>
          <a:bodyPr/>
          <a:lstStyle>
            <a:lvl1pPr>
              <a:defRPr>
                <a:solidFill>
                  <a:schemeClr val="bg2">
                    <a:lumMod val="25000"/>
                  </a:schemeClr>
                </a:solidFill>
              </a:defRPr>
            </a:lvl1pPr>
          </a:lstStyle>
          <a:p>
            <a:pPr>
              <a:defRPr/>
            </a:pPr>
            <a:fld id="{403C0D2E-208F-4A01-9EA1-9F9C4CE4B0C0}" type="slidenum">
              <a:rPr lang="ja-JP" altLang="en-US" smtClean="0">
                <a:solidFill>
                  <a:srgbClr val="DEDEDE">
                    <a:lumMod val="25000"/>
                  </a:srgbClr>
                </a:solidFill>
              </a:rPr>
              <a:pPr>
                <a:defRPr/>
              </a:pPr>
              <a:t>‹#›</a:t>
            </a:fld>
            <a:endParaRPr lang="ja-JP" altLang="en-US">
              <a:solidFill>
                <a:srgbClr val="DEDEDE">
                  <a:lumMod val="25000"/>
                </a:srgbClr>
              </a:solidFill>
            </a:endParaRPr>
          </a:p>
        </p:txBody>
      </p:sp>
    </p:spTree>
    <p:extLst>
      <p:ext uri="{BB962C8B-B14F-4D97-AF65-F5344CB8AC3E}">
        <p14:creationId xmlns:p14="http://schemas.microsoft.com/office/powerpoint/2010/main" val="18902813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fld id="{8F892423-AA89-4326-AA0F-27E1F653BA71}" type="datetime1">
              <a:rPr kumimoji="1" lang="ja-JP" altLang="en-US" smtClean="0"/>
              <a:t>2018/5/15</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5543D51-1B5B-470A-B79F-2D6F8C915261}" type="slidenum">
              <a:rPr kumimoji="1" lang="ja-JP" altLang="en-US" smtClean="0"/>
              <a:pPr/>
              <a:t>‹#›</a:t>
            </a:fld>
            <a:endParaRPr kumimoji="1" lang="ja-JP" altLang="en-US"/>
          </a:p>
        </p:txBody>
      </p:sp>
    </p:spTree>
    <p:extLst>
      <p:ext uri="{BB962C8B-B14F-4D97-AF65-F5344CB8AC3E}">
        <p14:creationId xmlns:p14="http://schemas.microsoft.com/office/powerpoint/2010/main" val="109344002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fld id="{BE6F48E6-F6EE-4198-8E1E-7EFCD7926311}" type="datetime1">
              <a:rPr kumimoji="1" lang="ja-JP" altLang="en-US" smtClean="0"/>
              <a:t>2018/5/15</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5543D51-1B5B-470A-B79F-2D6F8C915261}" type="slidenum">
              <a:rPr kumimoji="1" lang="ja-JP" altLang="en-US" smtClean="0"/>
              <a:pPr/>
              <a:t>‹#›</a:t>
            </a:fld>
            <a:endParaRPr kumimoji="1" lang="ja-JP" altLang="en-US"/>
          </a:p>
        </p:txBody>
      </p:sp>
    </p:spTree>
    <p:extLst>
      <p:ext uri="{BB962C8B-B14F-4D97-AF65-F5344CB8AC3E}">
        <p14:creationId xmlns:p14="http://schemas.microsoft.com/office/powerpoint/2010/main" val="69455640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cxnSp>
        <p:nvCxnSpPr>
          <p:cNvPr id="4" name="直線コネクタ 3"/>
          <p:cNvCxnSpPr/>
          <p:nvPr userDrawn="1"/>
        </p:nvCxnSpPr>
        <p:spPr>
          <a:xfrm>
            <a:off x="411031" y="3444875"/>
            <a:ext cx="9082350" cy="0"/>
          </a:xfrm>
          <a:prstGeom prst="line">
            <a:avLst/>
          </a:prstGeom>
          <a:ln w="38100" cap="flat" cmpd="sng" algn="ctr">
            <a:solidFill>
              <a:srgbClr val="ACACA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ctrTitle"/>
          </p:nvPr>
        </p:nvSpPr>
        <p:spPr>
          <a:xfrm>
            <a:off x="410268" y="2781300"/>
            <a:ext cx="9083488" cy="647700"/>
          </a:xfrm>
          <a:noFill/>
          <a:effectLst/>
        </p:spPr>
        <p:txBody>
          <a:bodyPr>
            <a:normAutofit/>
          </a:bodyPr>
          <a:lstStyle>
            <a:lvl1pPr>
              <a:defRPr sz="3199"/>
            </a:lvl1pPr>
          </a:lstStyle>
          <a:p>
            <a:r>
              <a:rPr lang="ja-JP" altLang="en-US" dirty="0"/>
              <a:t>マスター タイトルの書式設定</a:t>
            </a:r>
          </a:p>
        </p:txBody>
      </p:sp>
      <p:sp>
        <p:nvSpPr>
          <p:cNvPr id="3" name="サブタイトル 2"/>
          <p:cNvSpPr>
            <a:spLocks noGrp="1"/>
          </p:cNvSpPr>
          <p:nvPr>
            <p:ph type="subTitle" idx="1"/>
          </p:nvPr>
        </p:nvSpPr>
        <p:spPr>
          <a:xfrm>
            <a:off x="410268" y="3571201"/>
            <a:ext cx="9083488" cy="307777"/>
          </a:xfrm>
        </p:spPr>
        <p:txBody>
          <a:bodyPr/>
          <a:lstStyle>
            <a:lvl1pPr marL="0" indent="0" algn="l">
              <a:buNone/>
              <a:defRPr sz="1999" b="0">
                <a:solidFill>
                  <a:schemeClr val="tx1"/>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ja-JP" altLang="en-US"/>
              <a:t>マスター サブタイトルの書式設定</a:t>
            </a:r>
            <a:endParaRPr lang="ja-JP" altLang="en-US" dirty="0"/>
          </a:p>
        </p:txBody>
      </p:sp>
    </p:spTree>
    <p:extLst>
      <p:ext uri="{BB962C8B-B14F-4D97-AF65-F5344CB8AC3E}">
        <p14:creationId xmlns:p14="http://schemas.microsoft.com/office/powerpoint/2010/main" val="333805113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タイトルとテキスト">
    <p:spTree>
      <p:nvGrpSpPr>
        <p:cNvPr id="1" name=""/>
        <p:cNvGrpSpPr/>
        <p:nvPr/>
      </p:nvGrpSpPr>
      <p:grpSpPr>
        <a:xfrm>
          <a:off x="0" y="0"/>
          <a:ext cx="0" cy="0"/>
          <a:chOff x="0" y="0"/>
          <a:chExt cx="0" cy="0"/>
        </a:xfrm>
      </p:grpSpPr>
      <p:sp>
        <p:nvSpPr>
          <p:cNvPr id="4" name="title_line"/>
          <p:cNvSpPr>
            <a:spLocks noChangeShapeType="1"/>
          </p:cNvSpPr>
          <p:nvPr/>
        </p:nvSpPr>
        <p:spPr bwMode="gray">
          <a:xfrm>
            <a:off x="411031" y="819150"/>
            <a:ext cx="9082350" cy="1588"/>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ja-JP" altLang="en-US"/>
          </a:p>
        </p:txBody>
      </p:sp>
      <p:sp>
        <p:nvSpPr>
          <p:cNvPr id="6" name="Page_num"/>
          <p:cNvSpPr txBox="1"/>
          <p:nvPr/>
        </p:nvSpPr>
        <p:spPr>
          <a:xfrm>
            <a:off x="4705429" y="6596063"/>
            <a:ext cx="468162" cy="258762"/>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fld id="{6FF7EA6F-52CE-45EA-A084-057693BCDBDD}" type="slidenum">
              <a:rPr lang="ja-JP" altLang="en-US" sz="1200">
                <a:solidFill>
                  <a:srgbClr val="000000"/>
                </a:solidFill>
                <a:ea typeface="メイリオ" panose="020B0604030504040204" pitchFamily="50" charset="-128"/>
                <a:sym typeface="Arial" panose="020B0604020202020204" pitchFamily="34" charset="0"/>
              </a:rPr>
              <a:pPr algn="ctr"/>
              <a:t>‹#›</a:t>
            </a:fld>
            <a:endParaRPr lang="ja-JP" altLang="en-US" sz="1200">
              <a:solidFill>
                <a:srgbClr val="000000"/>
              </a:solidFill>
              <a:ea typeface="メイリオ" panose="020B0604030504040204" pitchFamily="50" charset="-128"/>
              <a:sym typeface="Arial" panose="020B0604020202020204" pitchFamily="34" charset="0"/>
            </a:endParaRPr>
          </a:p>
        </p:txBody>
      </p:sp>
      <p:sp>
        <p:nvSpPr>
          <p:cNvPr id="2" name="タイトル 1"/>
          <p:cNvSpPr>
            <a:spLocks noGrp="1"/>
          </p:cNvSpPr>
          <p:nvPr>
            <p:ph type="title"/>
          </p:nvPr>
        </p:nvSpPr>
        <p:spPr>
          <a:xfrm>
            <a:off x="410268" y="333376"/>
            <a:ext cx="9083488" cy="485775"/>
          </a:xfrm>
        </p:spPr>
        <p:txBody>
          <a:bodyPr>
            <a:normAutofit/>
          </a:bodyPr>
          <a:lstStyle>
            <a:lvl1pPr>
              <a:defRPr sz="2399" b="1"/>
            </a:lvl1pPr>
          </a:lstStyle>
          <a:p>
            <a:r>
              <a:rPr lang="ja-JP" altLang="en-US" dirty="0"/>
              <a:t>マスター タイトルの書式設定</a:t>
            </a:r>
          </a:p>
        </p:txBody>
      </p:sp>
      <p:sp>
        <p:nvSpPr>
          <p:cNvPr id="5" name="テキスト プレースホルダー 4"/>
          <p:cNvSpPr>
            <a:spLocks noGrp="1"/>
          </p:cNvSpPr>
          <p:nvPr>
            <p:ph type="body" sz="quarter" idx="10"/>
          </p:nvPr>
        </p:nvSpPr>
        <p:spPr>
          <a:xfrm>
            <a:off x="410268" y="982800"/>
            <a:ext cx="9083488" cy="1515800"/>
          </a:xfrm>
        </p:spPr>
        <p:txBody>
          <a:bodyPr/>
          <a:lstStyle>
            <a:lvl3pPr>
              <a:spcBef>
                <a:spcPts val="432"/>
              </a:spcBef>
              <a:defRPr/>
            </a:lvl3pPr>
            <a:lvl4pPr>
              <a:spcBef>
                <a:spcPts val="336"/>
              </a:spcBef>
              <a:defRPr/>
            </a:lvl4pPr>
            <a:lvl5pPr>
              <a:spcBef>
                <a:spcPts val="336"/>
              </a:spcBef>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extLst>
      <p:ext uri="{BB962C8B-B14F-4D97-AF65-F5344CB8AC3E}">
        <p14:creationId xmlns:p14="http://schemas.microsoft.com/office/powerpoint/2010/main" val="369760115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4" name="nakah_line"/>
          <p:cNvSpPr>
            <a:spLocks noChangeShapeType="1"/>
          </p:cNvSpPr>
          <p:nvPr userDrawn="1"/>
        </p:nvSpPr>
        <p:spPr bwMode="gray">
          <a:xfrm>
            <a:off x="411031" y="3429000"/>
            <a:ext cx="9082350" cy="1588"/>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ja-JP" altLang="en-US"/>
          </a:p>
        </p:txBody>
      </p:sp>
      <p:sp>
        <p:nvSpPr>
          <p:cNvPr id="5" name="nakah_lineup"/>
          <p:cNvSpPr>
            <a:spLocks noChangeShapeType="1"/>
          </p:cNvSpPr>
          <p:nvPr/>
        </p:nvSpPr>
        <p:spPr bwMode="gray">
          <a:xfrm>
            <a:off x="411031" y="2781300"/>
            <a:ext cx="9082350" cy="0"/>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ja-JP" altLang="en-US"/>
          </a:p>
        </p:txBody>
      </p:sp>
      <p:sp>
        <p:nvSpPr>
          <p:cNvPr id="6" name="Page_num"/>
          <p:cNvSpPr txBox="1"/>
          <p:nvPr/>
        </p:nvSpPr>
        <p:spPr>
          <a:xfrm>
            <a:off x="4705429" y="6596063"/>
            <a:ext cx="468162" cy="258762"/>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fld id="{9BB70614-FC81-4E26-81B9-5AA07C81837F}" type="slidenum">
              <a:rPr lang="ja-JP" altLang="en-US" sz="1200">
                <a:solidFill>
                  <a:srgbClr val="000000"/>
                </a:solidFill>
                <a:ea typeface="メイリオ" panose="020B0604030504040204" pitchFamily="50" charset="-128"/>
                <a:sym typeface="Arial" panose="020B0604020202020204" pitchFamily="34" charset="0"/>
              </a:rPr>
              <a:pPr algn="ctr"/>
              <a:t>‹#›</a:t>
            </a:fld>
            <a:endParaRPr lang="ja-JP" altLang="en-US" sz="1200">
              <a:solidFill>
                <a:srgbClr val="000000"/>
              </a:solidFill>
              <a:ea typeface="メイリオ" panose="020B0604030504040204" pitchFamily="50" charset="-128"/>
              <a:sym typeface="Arial" panose="020B0604020202020204" pitchFamily="34" charset="0"/>
            </a:endParaRPr>
          </a:p>
        </p:txBody>
      </p:sp>
      <p:sp>
        <p:nvSpPr>
          <p:cNvPr id="2" name="タイトル 1"/>
          <p:cNvSpPr>
            <a:spLocks noGrp="1"/>
          </p:cNvSpPr>
          <p:nvPr>
            <p:ph type="title"/>
          </p:nvPr>
        </p:nvSpPr>
        <p:spPr>
          <a:xfrm>
            <a:off x="410268" y="2782800"/>
            <a:ext cx="9083488" cy="648000"/>
          </a:xfrm>
        </p:spPr>
        <p:txBody>
          <a:bodyPr>
            <a:normAutofit/>
          </a:bodyPr>
          <a:lstStyle>
            <a:lvl1pPr algn="ctr">
              <a:defRPr sz="2399" b="1" cap="all" baseline="0"/>
            </a:lvl1pPr>
          </a:lstStyle>
          <a:p>
            <a:r>
              <a:rPr lang="ja-JP" altLang="en-US" dirty="0"/>
              <a:t>マスター タイトルの書式設定</a:t>
            </a:r>
          </a:p>
        </p:txBody>
      </p:sp>
      <p:sp>
        <p:nvSpPr>
          <p:cNvPr id="3" name="テキスト プレースホルダー 2"/>
          <p:cNvSpPr>
            <a:spLocks noGrp="1"/>
          </p:cNvSpPr>
          <p:nvPr>
            <p:ph type="body" idx="1"/>
          </p:nvPr>
        </p:nvSpPr>
        <p:spPr>
          <a:xfrm>
            <a:off x="1497120" y="4078800"/>
            <a:ext cx="6909785" cy="215444"/>
          </a:xfrm>
        </p:spPr>
        <p:txBody>
          <a:bodyPr/>
          <a:lstStyle>
            <a:lvl1pPr marL="0" indent="0">
              <a:buNone/>
              <a:defRPr sz="1400">
                <a:solidFill>
                  <a:schemeClr val="tx1"/>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ja-JP" altLang="en-US" dirty="0"/>
              <a:t>マスター テキストの書式設定</a:t>
            </a:r>
          </a:p>
        </p:txBody>
      </p:sp>
    </p:spTree>
    <p:extLst>
      <p:ext uri="{BB962C8B-B14F-4D97-AF65-F5344CB8AC3E}">
        <p14:creationId xmlns:p14="http://schemas.microsoft.com/office/powerpoint/2010/main" val="326410774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3" name="title_line"/>
          <p:cNvSpPr>
            <a:spLocks noChangeShapeType="1"/>
          </p:cNvSpPr>
          <p:nvPr/>
        </p:nvSpPr>
        <p:spPr bwMode="gray">
          <a:xfrm>
            <a:off x="411031" y="819150"/>
            <a:ext cx="9082350" cy="1588"/>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ja-JP" altLang="en-US"/>
          </a:p>
        </p:txBody>
      </p:sp>
      <p:sp>
        <p:nvSpPr>
          <p:cNvPr id="4" name="Page_num"/>
          <p:cNvSpPr txBox="1"/>
          <p:nvPr/>
        </p:nvSpPr>
        <p:spPr>
          <a:xfrm>
            <a:off x="4705429" y="6596063"/>
            <a:ext cx="468162" cy="258762"/>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fld id="{C8907395-0EE6-4969-A394-F35C4659B26E}" type="slidenum">
              <a:rPr lang="ja-JP" altLang="en-US" sz="1200">
                <a:solidFill>
                  <a:srgbClr val="000000"/>
                </a:solidFill>
                <a:ea typeface="メイリオ" panose="020B0604030504040204" pitchFamily="50" charset="-128"/>
                <a:sym typeface="Arial" panose="020B0604020202020204" pitchFamily="34" charset="0"/>
              </a:rPr>
              <a:pPr algn="ctr"/>
              <a:t>‹#›</a:t>
            </a:fld>
            <a:endParaRPr lang="ja-JP" altLang="en-US" sz="1200">
              <a:solidFill>
                <a:srgbClr val="000000"/>
              </a:solidFill>
              <a:ea typeface="メイリオ" panose="020B0604030504040204" pitchFamily="50" charset="-128"/>
              <a:sym typeface="Arial" panose="020B0604020202020204" pitchFamily="34" charset="0"/>
            </a:endParaRPr>
          </a:p>
        </p:txBody>
      </p:sp>
      <p:sp>
        <p:nvSpPr>
          <p:cNvPr id="2" name="タイトル 1"/>
          <p:cNvSpPr>
            <a:spLocks noGrp="1"/>
          </p:cNvSpPr>
          <p:nvPr>
            <p:ph type="title"/>
          </p:nvPr>
        </p:nvSpPr>
        <p:spPr>
          <a:xfrm>
            <a:off x="410268" y="333376"/>
            <a:ext cx="9083488" cy="485775"/>
          </a:xfrm>
        </p:spPr>
        <p:txBody>
          <a:bodyPr>
            <a:normAutofit/>
          </a:bodyPr>
          <a:lstStyle>
            <a:lvl1pPr>
              <a:defRPr sz="2399" b="1"/>
            </a:lvl1pPr>
          </a:lstStyle>
          <a:p>
            <a:r>
              <a:rPr lang="ja-JP" altLang="en-US" dirty="0"/>
              <a:t>マスター タイトルの書式設定</a:t>
            </a:r>
          </a:p>
        </p:txBody>
      </p:sp>
    </p:spTree>
    <p:extLst>
      <p:ext uri="{BB962C8B-B14F-4D97-AF65-F5344CB8AC3E}">
        <p14:creationId xmlns:p14="http://schemas.microsoft.com/office/powerpoint/2010/main" val="326763211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Page_num"/>
          <p:cNvSpPr txBox="1"/>
          <p:nvPr userDrawn="1"/>
        </p:nvSpPr>
        <p:spPr>
          <a:xfrm>
            <a:off x="4705429" y="6596063"/>
            <a:ext cx="468162" cy="258762"/>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fld id="{381782BF-E35A-425C-A0E8-F1B6FE1A7E08}" type="slidenum">
              <a:rPr lang="ja-JP" altLang="en-US" sz="1200">
                <a:solidFill>
                  <a:srgbClr val="000000"/>
                </a:solidFill>
                <a:ea typeface="メイリオ" panose="020B0604030504040204" pitchFamily="50" charset="-128"/>
                <a:sym typeface="Arial" panose="020B0604020202020204" pitchFamily="34" charset="0"/>
              </a:rPr>
              <a:pPr algn="ctr"/>
              <a:t>‹#›</a:t>
            </a:fld>
            <a:endParaRPr lang="ja-JP" altLang="en-US" sz="1200">
              <a:solidFill>
                <a:srgbClr val="000000"/>
              </a:solidFill>
              <a:ea typeface="メイリオ" panose="020B0604030504040204" pitchFamily="50" charset="-128"/>
              <a:sym typeface="Arial" panose="020B0604020202020204" pitchFamily="34" charset="0"/>
            </a:endParaRPr>
          </a:p>
        </p:txBody>
      </p:sp>
    </p:spTree>
    <p:extLst>
      <p:ext uri="{BB962C8B-B14F-4D97-AF65-F5344CB8AC3E}">
        <p14:creationId xmlns:p14="http://schemas.microsoft.com/office/powerpoint/2010/main" val="2390605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392" y="4407261"/>
            <a:ext cx="8417401" cy="1362075"/>
          </a:xfrm>
        </p:spPr>
        <p:txBody>
          <a:bodyPr anchor="t"/>
          <a:lstStyle>
            <a:lvl1pPr algn="l">
              <a:defRPr sz="3999"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392" y="2906722"/>
            <a:ext cx="8417401" cy="1500187"/>
          </a:xfrm>
        </p:spPr>
        <p:txBody>
          <a:bodyPr anchor="b"/>
          <a:lstStyle>
            <a:lvl1pPr marL="0" indent="0">
              <a:buNone/>
              <a:defRPr sz="1999">
                <a:solidFill>
                  <a:schemeClr val="tx1">
                    <a:tint val="7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7C430B20-29B7-465D-8F8A-B15222094C0B}"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Tree>
    <p:extLst>
      <p:ext uri="{BB962C8B-B14F-4D97-AF65-F5344CB8AC3E}">
        <p14:creationId xmlns:p14="http://schemas.microsoft.com/office/powerpoint/2010/main" val="288768216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7853" y="1122363"/>
            <a:ext cx="7427119" cy="2387600"/>
          </a:xfrm>
        </p:spPr>
        <p:txBody>
          <a:bodyPr anchor="b"/>
          <a:lstStyle>
            <a:lvl1pPr algn="ctr">
              <a:defRPr sz="4873"/>
            </a:lvl1pPr>
          </a:lstStyle>
          <a:p>
            <a:r>
              <a:rPr kumimoji="1" lang="ja-JP" altLang="en-US"/>
              <a:t>マスター タイトルの書式設定</a:t>
            </a:r>
            <a:endParaRPr kumimoji="1" lang="ja-JP" altLang="en-US"/>
          </a:p>
        </p:txBody>
      </p:sp>
      <p:sp>
        <p:nvSpPr>
          <p:cNvPr id="3" name="サブタイトル 2"/>
          <p:cNvSpPr>
            <a:spLocks noGrp="1"/>
          </p:cNvSpPr>
          <p:nvPr>
            <p:ph type="subTitle" idx="1"/>
          </p:nvPr>
        </p:nvSpPr>
        <p:spPr>
          <a:xfrm>
            <a:off x="1237853" y="3602038"/>
            <a:ext cx="7427119" cy="1655762"/>
          </a:xfrm>
        </p:spPr>
        <p:txBody>
          <a:bodyPr/>
          <a:lstStyle>
            <a:lvl1pPr marL="0" indent="0" algn="ctr">
              <a:buNone/>
              <a:defRPr sz="1949"/>
            </a:lvl1pPr>
            <a:lvl2pPr marL="371338" indent="0" algn="ctr">
              <a:buNone/>
              <a:defRPr sz="1624"/>
            </a:lvl2pPr>
            <a:lvl3pPr marL="742676" indent="0" algn="ctr">
              <a:buNone/>
              <a:defRPr sz="1462"/>
            </a:lvl3pPr>
            <a:lvl4pPr marL="1114014" indent="0" algn="ctr">
              <a:buNone/>
              <a:defRPr sz="1300"/>
            </a:lvl4pPr>
            <a:lvl5pPr marL="1485351" indent="0" algn="ctr">
              <a:buNone/>
              <a:defRPr sz="1300"/>
            </a:lvl5pPr>
            <a:lvl6pPr marL="1856689" indent="0" algn="ctr">
              <a:buNone/>
              <a:defRPr sz="1300"/>
            </a:lvl6pPr>
            <a:lvl7pPr marL="2228027" indent="0" algn="ctr">
              <a:buNone/>
              <a:defRPr sz="1300"/>
            </a:lvl7pPr>
            <a:lvl8pPr marL="2599365" indent="0" algn="ctr">
              <a:buNone/>
              <a:defRPr sz="1300"/>
            </a:lvl8pPr>
            <a:lvl9pPr marL="2970703" indent="0" algn="ctr">
              <a:buNone/>
              <a:defRPr sz="1300"/>
            </a:lvl9pPr>
          </a:lstStyle>
          <a:p>
            <a:r>
              <a:rPr kumimoji="1" lang="ja-JP" altLang="en-US"/>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a:defRPr/>
            </a:pPr>
            <a:fld id="{9BD990B1-FDE8-48BE-B35D-361D8E48D530}"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AE35086E-B9CF-44F9-8B72-E4A3B439ECA4}" type="slidenum">
              <a:rPr lang="ja-JP" altLang="en-US" smtClean="0"/>
              <a:pPr>
                <a:defRPr/>
              </a:pPr>
              <a:t>‹#›</a:t>
            </a:fld>
            <a:endParaRPr lang="ja-JP" altLang="en-US"/>
          </a:p>
        </p:txBody>
      </p:sp>
    </p:spTree>
    <p:extLst>
      <p:ext uri="{BB962C8B-B14F-4D97-AF65-F5344CB8AC3E}">
        <p14:creationId xmlns:p14="http://schemas.microsoft.com/office/powerpoint/2010/main" val="27152864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10"/>
          </p:nvPr>
        </p:nvSpPr>
        <p:spPr/>
        <p:txBody>
          <a:bodyPr/>
          <a:lstStyle/>
          <a:p>
            <a:pPr>
              <a:defRPr/>
            </a:pPr>
            <a:fld id="{99C6BF3B-42CC-4FCD-BBB6-B1693AE7175D}"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280D8599-7C9D-4369-B8E4-1C76691DB2B8}" type="slidenum">
              <a:rPr lang="ja-JP" altLang="en-US" smtClean="0"/>
              <a:pPr>
                <a:defRPr/>
              </a:pPr>
              <a:t>‹#›</a:t>
            </a:fld>
            <a:endParaRPr lang="ja-JP" altLang="en-US"/>
          </a:p>
        </p:txBody>
      </p:sp>
    </p:spTree>
    <p:extLst>
      <p:ext uri="{BB962C8B-B14F-4D97-AF65-F5344CB8AC3E}">
        <p14:creationId xmlns:p14="http://schemas.microsoft.com/office/powerpoint/2010/main" val="108928669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661" y="1709739"/>
            <a:ext cx="8541187" cy="2852737"/>
          </a:xfrm>
        </p:spPr>
        <p:txBody>
          <a:bodyPr anchor="b"/>
          <a:lstStyle>
            <a:lvl1pPr>
              <a:defRPr sz="4873"/>
            </a:lvl1pPr>
          </a:lstStyle>
          <a:p>
            <a:r>
              <a:rPr kumimoji="1" lang="ja-JP" altLang="en-US"/>
              <a:t>マスター タイトルの書式設定</a:t>
            </a:r>
            <a:endParaRPr kumimoji="1" lang="ja-JP" altLang="en-US"/>
          </a:p>
        </p:txBody>
      </p:sp>
      <p:sp>
        <p:nvSpPr>
          <p:cNvPr id="3" name="テキスト プレースホルダー 2"/>
          <p:cNvSpPr>
            <a:spLocks noGrp="1"/>
          </p:cNvSpPr>
          <p:nvPr>
            <p:ph type="body" idx="1"/>
          </p:nvPr>
        </p:nvSpPr>
        <p:spPr>
          <a:xfrm>
            <a:off x="675661" y="4589464"/>
            <a:ext cx="8541187" cy="1500187"/>
          </a:xfrm>
        </p:spPr>
        <p:txBody>
          <a:bodyPr/>
          <a:lstStyle>
            <a:lvl1pPr marL="0" indent="0">
              <a:buNone/>
              <a:defRPr sz="1949">
                <a:solidFill>
                  <a:schemeClr val="tx1">
                    <a:tint val="75000"/>
                  </a:schemeClr>
                </a:solidFill>
              </a:defRPr>
            </a:lvl1pPr>
            <a:lvl2pPr marL="371338" indent="0">
              <a:buNone/>
              <a:defRPr sz="1624">
                <a:solidFill>
                  <a:schemeClr val="tx1">
                    <a:tint val="75000"/>
                  </a:schemeClr>
                </a:solidFill>
              </a:defRPr>
            </a:lvl2pPr>
            <a:lvl3pPr marL="742676" indent="0">
              <a:buNone/>
              <a:defRPr sz="1462">
                <a:solidFill>
                  <a:schemeClr val="tx1">
                    <a:tint val="75000"/>
                  </a:schemeClr>
                </a:solidFill>
              </a:defRPr>
            </a:lvl3pPr>
            <a:lvl4pPr marL="1114014" indent="0">
              <a:buNone/>
              <a:defRPr sz="1300">
                <a:solidFill>
                  <a:schemeClr val="tx1">
                    <a:tint val="75000"/>
                  </a:schemeClr>
                </a:solidFill>
              </a:defRPr>
            </a:lvl4pPr>
            <a:lvl5pPr marL="1485351" indent="0">
              <a:buNone/>
              <a:defRPr sz="1300">
                <a:solidFill>
                  <a:schemeClr val="tx1">
                    <a:tint val="75000"/>
                  </a:schemeClr>
                </a:solidFill>
              </a:defRPr>
            </a:lvl5pPr>
            <a:lvl6pPr marL="1856689" indent="0">
              <a:buNone/>
              <a:defRPr sz="1300">
                <a:solidFill>
                  <a:schemeClr val="tx1">
                    <a:tint val="75000"/>
                  </a:schemeClr>
                </a:solidFill>
              </a:defRPr>
            </a:lvl6pPr>
            <a:lvl7pPr marL="2228027" indent="0">
              <a:buNone/>
              <a:defRPr sz="1300">
                <a:solidFill>
                  <a:schemeClr val="tx1">
                    <a:tint val="75000"/>
                  </a:schemeClr>
                </a:solidFill>
              </a:defRPr>
            </a:lvl7pPr>
            <a:lvl8pPr marL="2599365" indent="0">
              <a:buNone/>
              <a:defRPr sz="1300">
                <a:solidFill>
                  <a:schemeClr val="tx1">
                    <a:tint val="75000"/>
                  </a:schemeClr>
                </a:solidFill>
              </a:defRPr>
            </a:lvl8pPr>
            <a:lvl9pPr marL="2970703"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fld id="{2ADC8C01-DA01-494A-A125-70C1BDAC05F1}"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F8BECACF-80A4-43E2-ADA6-2819DB5839B1}" type="slidenum">
              <a:rPr lang="ja-JP" altLang="en-US" smtClean="0"/>
              <a:pPr>
                <a:defRPr/>
              </a:pPr>
              <a:t>‹#›</a:t>
            </a:fld>
            <a:endParaRPr lang="ja-JP" altLang="en-US"/>
          </a:p>
        </p:txBody>
      </p:sp>
    </p:spTree>
    <p:extLst>
      <p:ext uri="{BB962C8B-B14F-4D97-AF65-F5344CB8AC3E}">
        <p14:creationId xmlns:p14="http://schemas.microsoft.com/office/powerpoint/2010/main" val="103163472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コンテンツ プレースホルダー 2"/>
          <p:cNvSpPr>
            <a:spLocks noGrp="1"/>
          </p:cNvSpPr>
          <p:nvPr>
            <p:ph sz="half" idx="1"/>
          </p:nvPr>
        </p:nvSpPr>
        <p:spPr>
          <a:xfrm>
            <a:off x="680819" y="1825625"/>
            <a:ext cx="4208701"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コンテンツ プレースホルダー 3"/>
          <p:cNvSpPr>
            <a:spLocks noGrp="1"/>
          </p:cNvSpPr>
          <p:nvPr>
            <p:ph sz="half" idx="2"/>
          </p:nvPr>
        </p:nvSpPr>
        <p:spPr>
          <a:xfrm>
            <a:off x="5013305" y="1825625"/>
            <a:ext cx="4208701"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5" name="日付プレースホルダー 4"/>
          <p:cNvSpPr>
            <a:spLocks noGrp="1"/>
          </p:cNvSpPr>
          <p:nvPr>
            <p:ph type="dt" sz="half" idx="10"/>
          </p:nvPr>
        </p:nvSpPr>
        <p:spPr/>
        <p:txBody>
          <a:bodyPr/>
          <a:lstStyle/>
          <a:p>
            <a:pPr>
              <a:defRPr/>
            </a:pPr>
            <a:fld id="{F362A8BF-4F94-4722-A5C7-83D7772C9635}" type="datetime1">
              <a:rPr lang="ja-JP" altLang="en-US" smtClean="0"/>
              <a:t>2018/5/15</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pPr>
              <a:defRPr/>
            </a:pPr>
            <a:fld id="{2AA24C79-320E-43BA-A087-E6C2672B51D1}" type="slidenum">
              <a:rPr lang="ja-JP" altLang="en-US" smtClean="0"/>
              <a:pPr>
                <a:defRPr/>
              </a:pPr>
              <a:t>‹#›</a:t>
            </a:fld>
            <a:endParaRPr lang="ja-JP" altLang="en-US"/>
          </a:p>
        </p:txBody>
      </p:sp>
    </p:spTree>
    <p:extLst>
      <p:ext uri="{BB962C8B-B14F-4D97-AF65-F5344CB8AC3E}">
        <p14:creationId xmlns:p14="http://schemas.microsoft.com/office/powerpoint/2010/main" val="394992970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109" y="365126"/>
            <a:ext cx="8541187" cy="1325563"/>
          </a:xfrm>
        </p:spPr>
        <p:txBody>
          <a:bodyPr/>
          <a:lstStyle/>
          <a:p>
            <a:r>
              <a:rPr kumimoji="1" lang="ja-JP" altLang="en-US"/>
              <a:t>マスター タイトルの書式設定</a:t>
            </a:r>
            <a:endParaRPr kumimoji="1" lang="ja-JP" altLang="en-US"/>
          </a:p>
        </p:txBody>
      </p:sp>
      <p:sp>
        <p:nvSpPr>
          <p:cNvPr id="3" name="テキスト プレースホルダー 2"/>
          <p:cNvSpPr>
            <a:spLocks noGrp="1"/>
          </p:cNvSpPr>
          <p:nvPr>
            <p:ph type="body" idx="1"/>
          </p:nvPr>
        </p:nvSpPr>
        <p:spPr>
          <a:xfrm>
            <a:off x="682109" y="1681163"/>
            <a:ext cx="4189359" cy="823912"/>
          </a:xfrm>
        </p:spPr>
        <p:txBody>
          <a:bodyPr anchor="b"/>
          <a:lstStyle>
            <a:lvl1pPr marL="0" indent="0">
              <a:buNone/>
              <a:defRPr sz="1949" b="1"/>
            </a:lvl1pPr>
            <a:lvl2pPr marL="371338" indent="0">
              <a:buNone/>
              <a:defRPr sz="1624" b="1"/>
            </a:lvl2pPr>
            <a:lvl3pPr marL="742676" indent="0">
              <a:buNone/>
              <a:defRPr sz="1462" b="1"/>
            </a:lvl3pPr>
            <a:lvl4pPr marL="1114014" indent="0">
              <a:buNone/>
              <a:defRPr sz="1300" b="1"/>
            </a:lvl4pPr>
            <a:lvl5pPr marL="1485351" indent="0">
              <a:buNone/>
              <a:defRPr sz="1300" b="1"/>
            </a:lvl5pPr>
            <a:lvl6pPr marL="1856689" indent="0">
              <a:buNone/>
              <a:defRPr sz="1300" b="1"/>
            </a:lvl6pPr>
            <a:lvl7pPr marL="2228027" indent="0">
              <a:buNone/>
              <a:defRPr sz="1300" b="1"/>
            </a:lvl7pPr>
            <a:lvl8pPr marL="2599365" indent="0">
              <a:buNone/>
              <a:defRPr sz="1300" b="1"/>
            </a:lvl8pPr>
            <a:lvl9pPr marL="2970703" indent="0">
              <a:buNone/>
              <a:defRPr sz="1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109" y="2505075"/>
            <a:ext cx="4189359"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5" name="テキスト プレースホルダー 4"/>
          <p:cNvSpPr>
            <a:spLocks noGrp="1"/>
          </p:cNvSpPr>
          <p:nvPr>
            <p:ph type="body" sz="quarter" idx="3"/>
          </p:nvPr>
        </p:nvSpPr>
        <p:spPr>
          <a:xfrm>
            <a:off x="5013305" y="1681163"/>
            <a:ext cx="4209990" cy="823912"/>
          </a:xfrm>
        </p:spPr>
        <p:txBody>
          <a:bodyPr anchor="b"/>
          <a:lstStyle>
            <a:lvl1pPr marL="0" indent="0">
              <a:buNone/>
              <a:defRPr sz="1949" b="1"/>
            </a:lvl1pPr>
            <a:lvl2pPr marL="371338" indent="0">
              <a:buNone/>
              <a:defRPr sz="1624" b="1"/>
            </a:lvl2pPr>
            <a:lvl3pPr marL="742676" indent="0">
              <a:buNone/>
              <a:defRPr sz="1462" b="1"/>
            </a:lvl3pPr>
            <a:lvl4pPr marL="1114014" indent="0">
              <a:buNone/>
              <a:defRPr sz="1300" b="1"/>
            </a:lvl4pPr>
            <a:lvl5pPr marL="1485351" indent="0">
              <a:buNone/>
              <a:defRPr sz="1300" b="1"/>
            </a:lvl5pPr>
            <a:lvl6pPr marL="1856689" indent="0">
              <a:buNone/>
              <a:defRPr sz="1300" b="1"/>
            </a:lvl6pPr>
            <a:lvl7pPr marL="2228027" indent="0">
              <a:buNone/>
              <a:defRPr sz="1300" b="1"/>
            </a:lvl7pPr>
            <a:lvl8pPr marL="2599365" indent="0">
              <a:buNone/>
              <a:defRPr sz="1300" b="1"/>
            </a:lvl8pPr>
            <a:lvl9pPr marL="2970703" indent="0">
              <a:buNone/>
              <a:defRPr sz="1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3305" y="2505075"/>
            <a:ext cx="420999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7" name="日付プレースホルダー 6"/>
          <p:cNvSpPr>
            <a:spLocks noGrp="1"/>
          </p:cNvSpPr>
          <p:nvPr>
            <p:ph type="dt" sz="half" idx="10"/>
          </p:nvPr>
        </p:nvSpPr>
        <p:spPr/>
        <p:txBody>
          <a:bodyPr/>
          <a:lstStyle/>
          <a:p>
            <a:pPr>
              <a:defRPr/>
            </a:pPr>
            <a:fld id="{DFD20A12-1709-489B-9296-A211117A7948}" type="datetime1">
              <a:rPr lang="ja-JP" altLang="en-US" smtClean="0"/>
              <a:t>2018/5/15</a:t>
            </a:fld>
            <a:endParaRPr lang="ja-JP" altLang="en-US"/>
          </a:p>
        </p:txBody>
      </p:sp>
      <p:sp>
        <p:nvSpPr>
          <p:cNvPr id="8" name="フッター プレースホルダー 7"/>
          <p:cNvSpPr>
            <a:spLocks noGrp="1"/>
          </p:cNvSpPr>
          <p:nvPr>
            <p:ph type="ftr" sz="quarter" idx="11"/>
          </p:nvPr>
        </p:nvSpPr>
        <p:spPr/>
        <p:txBody>
          <a:bodyPr/>
          <a:lstStyle/>
          <a:p>
            <a:pPr>
              <a:defRPr/>
            </a:pPr>
            <a:endParaRPr lang="ja-JP" altLang="en-US"/>
          </a:p>
        </p:txBody>
      </p:sp>
      <p:sp>
        <p:nvSpPr>
          <p:cNvPr id="9" name="スライド番号プレースホルダー 8"/>
          <p:cNvSpPr>
            <a:spLocks noGrp="1"/>
          </p:cNvSpPr>
          <p:nvPr>
            <p:ph type="sldNum" sz="quarter" idx="12"/>
          </p:nvPr>
        </p:nvSpPr>
        <p:spPr/>
        <p:txBody>
          <a:bodyPr/>
          <a:lstStyle/>
          <a:p>
            <a:pPr>
              <a:defRPr/>
            </a:pPr>
            <a:fld id="{4D3156B2-85D0-4FFB-B02B-3D90DD81E942}" type="slidenum">
              <a:rPr lang="ja-JP" altLang="en-US" smtClean="0"/>
              <a:pPr>
                <a:defRPr/>
              </a:pPr>
              <a:t>‹#›</a:t>
            </a:fld>
            <a:endParaRPr lang="ja-JP" altLang="en-US"/>
          </a:p>
        </p:txBody>
      </p:sp>
    </p:spTree>
    <p:extLst>
      <p:ext uri="{BB962C8B-B14F-4D97-AF65-F5344CB8AC3E}">
        <p14:creationId xmlns:p14="http://schemas.microsoft.com/office/powerpoint/2010/main" val="3691772763"/>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fld id="{852CDB3D-5476-4155-A8F8-EDCC0A587CD0}" type="datetime1">
              <a:rPr lang="ja-JP" altLang="en-US" smtClean="0"/>
              <a:t>2018/5/15</a:t>
            </a:fld>
            <a:endParaRPr lang="ja-JP" altLang="en-US"/>
          </a:p>
        </p:txBody>
      </p:sp>
      <p:sp>
        <p:nvSpPr>
          <p:cNvPr id="4" name="フッター プレースホルダー 3"/>
          <p:cNvSpPr>
            <a:spLocks noGrp="1"/>
          </p:cNvSpPr>
          <p:nvPr>
            <p:ph type="ftr" sz="quarter" idx="11"/>
          </p:nvPr>
        </p:nvSpPr>
        <p:spPr/>
        <p:txBody>
          <a:bodyPr/>
          <a:lstStyle/>
          <a:p>
            <a:pPr>
              <a:defRPr/>
            </a:pPr>
            <a:endParaRPr lang="ja-JP" altLang="en-US"/>
          </a:p>
        </p:txBody>
      </p:sp>
      <p:sp>
        <p:nvSpPr>
          <p:cNvPr id="5" name="スライド番号プレースホルダー 4"/>
          <p:cNvSpPr>
            <a:spLocks noGrp="1"/>
          </p:cNvSpPr>
          <p:nvPr>
            <p:ph type="sldNum" sz="quarter" idx="12"/>
          </p:nvPr>
        </p:nvSpPr>
        <p:spPr/>
        <p:txBody>
          <a:bodyPr/>
          <a:lstStyle/>
          <a:p>
            <a:pPr>
              <a:defRPr/>
            </a:pPr>
            <a:fld id="{FD7AD7D1-1FBD-46C5-A15A-F2B099255760}" type="slidenum">
              <a:rPr lang="ja-JP" altLang="en-US" smtClean="0"/>
              <a:pPr>
                <a:defRPr/>
              </a:pPr>
              <a:t>‹#›</a:t>
            </a:fld>
            <a:endParaRPr lang="ja-JP" altLang="en-US"/>
          </a:p>
        </p:txBody>
      </p:sp>
    </p:spTree>
    <p:extLst>
      <p:ext uri="{BB962C8B-B14F-4D97-AF65-F5344CB8AC3E}">
        <p14:creationId xmlns:p14="http://schemas.microsoft.com/office/powerpoint/2010/main" val="28512930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fld id="{B25F9757-DEC5-4A12-9C26-7E90AD73E6E7}" type="datetime1">
              <a:rPr lang="ja-JP" altLang="en-US" smtClean="0"/>
              <a:t>2018/5/15</a:t>
            </a:fld>
            <a:endParaRPr lang="ja-JP" altLang="en-US"/>
          </a:p>
        </p:txBody>
      </p:sp>
      <p:sp>
        <p:nvSpPr>
          <p:cNvPr id="3" name="フッター プレースホルダー 2"/>
          <p:cNvSpPr>
            <a:spLocks noGrp="1"/>
          </p:cNvSpPr>
          <p:nvPr>
            <p:ph type="ftr" sz="quarter" idx="11"/>
          </p:nvPr>
        </p:nvSpPr>
        <p:spPr/>
        <p:txBody>
          <a:bodyPr/>
          <a:lstStyle/>
          <a:p>
            <a:pPr>
              <a:defRPr/>
            </a:pPr>
            <a:endParaRPr lang="ja-JP" altLang="en-US"/>
          </a:p>
        </p:txBody>
      </p:sp>
      <p:sp>
        <p:nvSpPr>
          <p:cNvPr id="4" name="スライド番号プレースホルダー 3"/>
          <p:cNvSpPr>
            <a:spLocks noGrp="1"/>
          </p:cNvSpPr>
          <p:nvPr>
            <p:ph type="sldNum" sz="quarter" idx="12"/>
          </p:nvPr>
        </p:nvSpPr>
        <p:spPr/>
        <p:txBody>
          <a:bodyPr/>
          <a:lstStyle/>
          <a:p>
            <a:pPr>
              <a:defRPr/>
            </a:pPr>
            <a:fld id="{A642FC9D-382B-4BF2-A525-ED5C21CB5F6A}" type="slidenum">
              <a:rPr lang="ja-JP" altLang="en-US" smtClean="0"/>
              <a:pPr>
                <a:defRPr/>
              </a:pPr>
              <a:t>‹#›</a:t>
            </a:fld>
            <a:endParaRPr lang="ja-JP" altLang="en-US"/>
          </a:p>
        </p:txBody>
      </p:sp>
    </p:spTree>
    <p:extLst>
      <p:ext uri="{BB962C8B-B14F-4D97-AF65-F5344CB8AC3E}">
        <p14:creationId xmlns:p14="http://schemas.microsoft.com/office/powerpoint/2010/main" val="22233800"/>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109" y="457200"/>
            <a:ext cx="3193919" cy="1600200"/>
          </a:xfrm>
        </p:spPr>
        <p:txBody>
          <a:bodyPr anchor="b"/>
          <a:lstStyle>
            <a:lvl1pPr>
              <a:defRPr sz="2599"/>
            </a:lvl1pPr>
          </a:lstStyle>
          <a:p>
            <a:r>
              <a:rPr kumimoji="1" lang="ja-JP" altLang="en-US"/>
              <a:t>マスター タイトルの書式設定</a:t>
            </a:r>
            <a:endParaRPr kumimoji="1" lang="ja-JP" altLang="en-US"/>
          </a:p>
        </p:txBody>
      </p:sp>
      <p:sp>
        <p:nvSpPr>
          <p:cNvPr id="3" name="コンテンツ プレースホルダー 2"/>
          <p:cNvSpPr>
            <a:spLocks noGrp="1"/>
          </p:cNvSpPr>
          <p:nvPr>
            <p:ph idx="1"/>
          </p:nvPr>
        </p:nvSpPr>
        <p:spPr>
          <a:xfrm>
            <a:off x="4209991" y="987426"/>
            <a:ext cx="5013305" cy="4873625"/>
          </a:xfrm>
        </p:spPr>
        <p:txBody>
          <a:bodyPr/>
          <a:lstStyle>
            <a:lvl1pPr>
              <a:defRPr sz="2599"/>
            </a:lvl1pPr>
            <a:lvl2pPr>
              <a:defRPr sz="2274"/>
            </a:lvl2pPr>
            <a:lvl3pPr>
              <a:defRPr sz="1949"/>
            </a:lvl3pPr>
            <a:lvl4pPr>
              <a:defRPr sz="1624"/>
            </a:lvl4pPr>
            <a:lvl5pPr>
              <a:defRPr sz="1624"/>
            </a:lvl5pPr>
            <a:lvl6pPr>
              <a:defRPr sz="1624"/>
            </a:lvl6pPr>
            <a:lvl7pPr>
              <a:defRPr sz="1624"/>
            </a:lvl7pPr>
            <a:lvl8pPr>
              <a:defRPr sz="1624"/>
            </a:lvl8pPr>
            <a:lvl9pPr>
              <a:defRPr sz="1624"/>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テキスト プレースホルダー 3"/>
          <p:cNvSpPr>
            <a:spLocks noGrp="1"/>
          </p:cNvSpPr>
          <p:nvPr>
            <p:ph type="body" sz="half" idx="2"/>
          </p:nvPr>
        </p:nvSpPr>
        <p:spPr>
          <a:xfrm>
            <a:off x="682109" y="2057400"/>
            <a:ext cx="3193919" cy="3811588"/>
          </a:xfrm>
        </p:spPr>
        <p:txBody>
          <a:bodyPr/>
          <a:lstStyle>
            <a:lvl1pPr marL="0" indent="0">
              <a:buNone/>
              <a:defRPr sz="1300"/>
            </a:lvl1pPr>
            <a:lvl2pPr marL="371338" indent="0">
              <a:buNone/>
              <a:defRPr sz="1137"/>
            </a:lvl2pPr>
            <a:lvl3pPr marL="742676" indent="0">
              <a:buNone/>
              <a:defRPr sz="975"/>
            </a:lvl3pPr>
            <a:lvl4pPr marL="1114014" indent="0">
              <a:buNone/>
              <a:defRPr sz="812"/>
            </a:lvl4pPr>
            <a:lvl5pPr marL="1485351" indent="0">
              <a:buNone/>
              <a:defRPr sz="812"/>
            </a:lvl5pPr>
            <a:lvl6pPr marL="1856689" indent="0">
              <a:buNone/>
              <a:defRPr sz="812"/>
            </a:lvl6pPr>
            <a:lvl7pPr marL="2228027" indent="0">
              <a:buNone/>
              <a:defRPr sz="812"/>
            </a:lvl7pPr>
            <a:lvl8pPr marL="2599365" indent="0">
              <a:buNone/>
              <a:defRPr sz="812"/>
            </a:lvl8pPr>
            <a:lvl9pPr marL="2970703" indent="0">
              <a:buNone/>
              <a:defRPr sz="812"/>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fld id="{620D484C-62A3-474F-A301-81037FA8F4E3}" type="datetime1">
              <a:rPr lang="ja-JP" altLang="en-US" smtClean="0"/>
              <a:t>2018/5/15</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pPr>
              <a:defRPr/>
            </a:pPr>
            <a:fld id="{33A3C29B-6F5C-460D-972A-B9A027DBC5FC}" type="slidenum">
              <a:rPr lang="ja-JP" altLang="en-US" smtClean="0"/>
              <a:pPr>
                <a:defRPr/>
              </a:pPr>
              <a:t>‹#›</a:t>
            </a:fld>
            <a:endParaRPr lang="ja-JP" altLang="en-US"/>
          </a:p>
        </p:txBody>
      </p:sp>
    </p:spTree>
    <p:extLst>
      <p:ext uri="{BB962C8B-B14F-4D97-AF65-F5344CB8AC3E}">
        <p14:creationId xmlns:p14="http://schemas.microsoft.com/office/powerpoint/2010/main" val="81261956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109" y="457200"/>
            <a:ext cx="3193919" cy="1600200"/>
          </a:xfrm>
        </p:spPr>
        <p:txBody>
          <a:bodyPr anchor="b"/>
          <a:lstStyle>
            <a:lvl1pPr>
              <a:defRPr sz="2599"/>
            </a:lvl1pPr>
          </a:lstStyle>
          <a:p>
            <a:r>
              <a:rPr kumimoji="1" lang="ja-JP" altLang="en-US"/>
              <a:t>マスター タイトルの書式設定</a:t>
            </a:r>
            <a:endParaRPr kumimoji="1" lang="ja-JP" altLang="en-US"/>
          </a:p>
        </p:txBody>
      </p:sp>
      <p:sp>
        <p:nvSpPr>
          <p:cNvPr id="3" name="図プレースホルダー 2"/>
          <p:cNvSpPr>
            <a:spLocks noGrp="1"/>
          </p:cNvSpPr>
          <p:nvPr>
            <p:ph type="pic" idx="1"/>
          </p:nvPr>
        </p:nvSpPr>
        <p:spPr>
          <a:xfrm>
            <a:off x="4209991" y="987426"/>
            <a:ext cx="5013305" cy="4873625"/>
          </a:xfrm>
        </p:spPr>
        <p:txBody>
          <a:bodyPr/>
          <a:lstStyle>
            <a:lvl1pPr marL="0" indent="0">
              <a:buNone/>
              <a:defRPr sz="2599"/>
            </a:lvl1pPr>
            <a:lvl2pPr marL="371338" indent="0">
              <a:buNone/>
              <a:defRPr sz="2274"/>
            </a:lvl2pPr>
            <a:lvl3pPr marL="742676" indent="0">
              <a:buNone/>
              <a:defRPr sz="1949"/>
            </a:lvl3pPr>
            <a:lvl4pPr marL="1114014" indent="0">
              <a:buNone/>
              <a:defRPr sz="1624"/>
            </a:lvl4pPr>
            <a:lvl5pPr marL="1485351" indent="0">
              <a:buNone/>
              <a:defRPr sz="1624"/>
            </a:lvl5pPr>
            <a:lvl6pPr marL="1856689" indent="0">
              <a:buNone/>
              <a:defRPr sz="1624"/>
            </a:lvl6pPr>
            <a:lvl7pPr marL="2228027" indent="0">
              <a:buNone/>
              <a:defRPr sz="1624"/>
            </a:lvl7pPr>
            <a:lvl8pPr marL="2599365" indent="0">
              <a:buNone/>
              <a:defRPr sz="1624"/>
            </a:lvl8pPr>
            <a:lvl9pPr marL="2970703" indent="0">
              <a:buNone/>
              <a:defRPr sz="1624"/>
            </a:lvl9pPr>
          </a:lstStyle>
          <a:p>
            <a:endParaRPr kumimoji="1" lang="ja-JP" altLang="en-US"/>
          </a:p>
        </p:txBody>
      </p:sp>
      <p:sp>
        <p:nvSpPr>
          <p:cNvPr id="4" name="テキスト プレースホルダー 3"/>
          <p:cNvSpPr>
            <a:spLocks noGrp="1"/>
          </p:cNvSpPr>
          <p:nvPr>
            <p:ph type="body" sz="half" idx="2"/>
          </p:nvPr>
        </p:nvSpPr>
        <p:spPr>
          <a:xfrm>
            <a:off x="682109" y="2057400"/>
            <a:ext cx="3193919" cy="3811588"/>
          </a:xfrm>
        </p:spPr>
        <p:txBody>
          <a:bodyPr/>
          <a:lstStyle>
            <a:lvl1pPr marL="0" indent="0">
              <a:buNone/>
              <a:defRPr sz="1300"/>
            </a:lvl1pPr>
            <a:lvl2pPr marL="371338" indent="0">
              <a:buNone/>
              <a:defRPr sz="1137"/>
            </a:lvl2pPr>
            <a:lvl3pPr marL="742676" indent="0">
              <a:buNone/>
              <a:defRPr sz="975"/>
            </a:lvl3pPr>
            <a:lvl4pPr marL="1114014" indent="0">
              <a:buNone/>
              <a:defRPr sz="812"/>
            </a:lvl4pPr>
            <a:lvl5pPr marL="1485351" indent="0">
              <a:buNone/>
              <a:defRPr sz="812"/>
            </a:lvl5pPr>
            <a:lvl6pPr marL="1856689" indent="0">
              <a:buNone/>
              <a:defRPr sz="812"/>
            </a:lvl6pPr>
            <a:lvl7pPr marL="2228027" indent="0">
              <a:buNone/>
              <a:defRPr sz="812"/>
            </a:lvl7pPr>
            <a:lvl8pPr marL="2599365" indent="0">
              <a:buNone/>
              <a:defRPr sz="812"/>
            </a:lvl8pPr>
            <a:lvl9pPr marL="2970703" indent="0">
              <a:buNone/>
              <a:defRPr sz="812"/>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fld id="{D5F255CA-D152-4B31-ACA2-80B035BBFC83}" type="datetime1">
              <a:rPr lang="ja-JP" altLang="en-US" smtClean="0"/>
              <a:t>2018/5/15</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pPr>
              <a:defRPr/>
            </a:pPr>
            <a:fld id="{76044CF6-E466-47C1-BEAE-31FA983EA109}" type="slidenum">
              <a:rPr lang="ja-JP" altLang="en-US" smtClean="0"/>
              <a:pPr>
                <a:defRPr/>
              </a:pPr>
              <a:t>‹#›</a:t>
            </a:fld>
            <a:endParaRPr lang="ja-JP" altLang="en-US"/>
          </a:p>
        </p:txBody>
      </p:sp>
    </p:spTree>
    <p:extLst>
      <p:ext uri="{BB962C8B-B14F-4D97-AF65-F5344CB8AC3E}">
        <p14:creationId xmlns:p14="http://schemas.microsoft.com/office/powerpoint/2010/main" val="239022243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10"/>
          </p:nvPr>
        </p:nvSpPr>
        <p:spPr/>
        <p:txBody>
          <a:bodyPr/>
          <a:lstStyle/>
          <a:p>
            <a:pPr>
              <a:defRPr/>
            </a:pPr>
            <a:fld id="{B7D8D07F-74F0-4E2B-BBD4-1658EB0DA7CB}"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1FB6F6EA-F5ED-473B-ACB9-B0ECDF7E2BFE}" type="slidenum">
              <a:rPr lang="ja-JP" altLang="en-US" smtClean="0"/>
              <a:pPr>
                <a:defRPr/>
              </a:pPr>
              <a:t>‹#›</a:t>
            </a:fld>
            <a:endParaRPr lang="ja-JP" altLang="en-US"/>
          </a:p>
        </p:txBody>
      </p:sp>
    </p:spTree>
    <p:extLst>
      <p:ext uri="{BB962C8B-B14F-4D97-AF65-F5344CB8AC3E}">
        <p14:creationId xmlns:p14="http://schemas.microsoft.com/office/powerpoint/2010/main" val="1408742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167" y="1600215"/>
            <a:ext cx="4380097" cy="4525963"/>
          </a:xfrm>
        </p:spPr>
        <p:txBody>
          <a:bodyPr/>
          <a:lstStyle>
            <a:lvl1pPr>
              <a:defRPr sz="2799"/>
            </a:lvl1pPr>
            <a:lvl2pPr>
              <a:defRPr sz="2399"/>
            </a:lvl2pPr>
            <a:lvl3pPr>
              <a:defRPr sz="1999"/>
            </a:lvl3pPr>
            <a:lvl4pPr>
              <a:defRPr sz="1799"/>
            </a:lvl4pPr>
            <a:lvl5pPr>
              <a:defRPr sz="1799"/>
            </a:lvl5pPr>
            <a:lvl6pPr>
              <a:defRPr sz="1799"/>
            </a:lvl6pPr>
            <a:lvl7pPr>
              <a:defRPr sz="1799"/>
            </a:lvl7pPr>
            <a:lvl8pPr>
              <a:defRPr sz="1799"/>
            </a:lvl8pPr>
            <a:lvl9pPr>
              <a:defRPr sz="179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7619" y="1600215"/>
            <a:ext cx="4380097" cy="4525963"/>
          </a:xfrm>
        </p:spPr>
        <p:txBody>
          <a:bodyPr/>
          <a:lstStyle>
            <a:lvl1pPr>
              <a:defRPr sz="2799"/>
            </a:lvl1pPr>
            <a:lvl2pPr>
              <a:defRPr sz="2399"/>
            </a:lvl2pPr>
            <a:lvl3pPr>
              <a:defRPr sz="1999"/>
            </a:lvl3pPr>
            <a:lvl4pPr>
              <a:defRPr sz="1799"/>
            </a:lvl4pPr>
            <a:lvl5pPr>
              <a:defRPr sz="1799"/>
            </a:lvl5pPr>
            <a:lvl6pPr>
              <a:defRPr sz="1799"/>
            </a:lvl6pPr>
            <a:lvl7pPr>
              <a:defRPr sz="1799"/>
            </a:lvl7pPr>
            <a:lvl8pPr>
              <a:defRPr sz="1799"/>
            </a:lvl8pPr>
            <a:lvl9pPr>
              <a:defRPr sz="179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443C38AF-69AB-49B2-B020-A20AFC3F4ED2}" type="datetime1">
              <a:rPr lang="ja-JP" altLang="en-US" smtClean="0"/>
              <a:t>2018/5/15</a:t>
            </a:fld>
            <a:endParaRPr lang="ja-JP" altLang="en-US"/>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Tree>
    <p:extLst>
      <p:ext uri="{BB962C8B-B14F-4D97-AF65-F5344CB8AC3E}">
        <p14:creationId xmlns:p14="http://schemas.microsoft.com/office/powerpoint/2010/main" val="2947330139"/>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6709" y="365125"/>
            <a:ext cx="2135297" cy="5811838"/>
          </a:xfrm>
        </p:spPr>
        <p:txBody>
          <a:bodyPr vert="eaVert"/>
          <a:lstStyle/>
          <a:p>
            <a:r>
              <a:rPr kumimoji="1" lang="ja-JP" altLang="en-US"/>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80819" y="365125"/>
            <a:ext cx="628210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10"/>
          </p:nvPr>
        </p:nvSpPr>
        <p:spPr/>
        <p:txBody>
          <a:bodyPr/>
          <a:lstStyle/>
          <a:p>
            <a:pPr>
              <a:defRPr/>
            </a:pPr>
            <a:fld id="{F5B1408C-24BA-4B9B-BBD0-26E1A4B7D4CA}"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02A5838F-8C2B-4C5E-9E69-78EA05F98311}" type="slidenum">
              <a:rPr lang="ja-JP" altLang="en-US" smtClean="0"/>
              <a:pPr>
                <a:defRPr/>
              </a:pPr>
              <a:t>‹#›</a:t>
            </a:fld>
            <a:endParaRPr lang="ja-JP" altLang="en-US"/>
          </a:p>
        </p:txBody>
      </p:sp>
    </p:spTree>
    <p:extLst>
      <p:ext uri="{BB962C8B-B14F-4D97-AF65-F5344CB8AC3E}">
        <p14:creationId xmlns:p14="http://schemas.microsoft.com/office/powerpoint/2010/main" val="3159749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150" y="1535113"/>
            <a:ext cx="4375335" cy="63976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150" y="2174875"/>
            <a:ext cx="4375335" cy="3951288"/>
          </a:xfrm>
        </p:spPr>
        <p:txBody>
          <a:bodyPr/>
          <a:lstStyle>
            <a:lvl1pPr>
              <a:defRPr sz="2399"/>
            </a:lvl1pPr>
            <a:lvl2pPr>
              <a:defRPr sz="1999"/>
            </a:lvl2pPr>
            <a:lvl3pPr>
              <a:defRPr sz="1799"/>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0877" y="1535113"/>
            <a:ext cx="4376922" cy="63976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0877" y="2174875"/>
            <a:ext cx="4376922" cy="3951288"/>
          </a:xfrm>
        </p:spPr>
        <p:txBody>
          <a:bodyPr/>
          <a:lstStyle>
            <a:lvl1pPr>
              <a:defRPr sz="2399"/>
            </a:lvl1pPr>
            <a:lvl2pPr>
              <a:defRPr sz="1999"/>
            </a:lvl2pPr>
            <a:lvl3pPr>
              <a:defRPr sz="1799"/>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12876517-48D8-4C1C-9188-CE91E76258DC}" type="datetime1">
              <a:rPr lang="ja-JP" altLang="en-US" smtClean="0"/>
              <a:t>2018/5/15</a:t>
            </a:fld>
            <a:endParaRPr lang="ja-JP" altLang="en-US"/>
          </a:p>
        </p:txBody>
      </p:sp>
      <p:sp>
        <p:nvSpPr>
          <p:cNvPr id="8" name="フッター プレースホルダー 7"/>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9" name="スライド番号プレースホルダー 8"/>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07E4E3B4-BA0D-4156-B800-71821351DB7E}"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28235897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59.xml"/><Relationship Id="rId7" Type="http://schemas.openxmlformats.org/officeDocument/2006/relationships/theme" Target="../theme/theme10.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5" Type="http://schemas.openxmlformats.org/officeDocument/2006/relationships/slideLayout" Target="../slideLayouts/slideLayout61.xml"/><Relationship Id="rId4" Type="http://schemas.openxmlformats.org/officeDocument/2006/relationships/slideLayout" Target="../slideLayouts/slideLayout60.xml"/></Relationships>
</file>

<file path=ppt/slideMasters/_rels/slideMaster11.xml.rels><?xml version="1.0" encoding="UTF-8" standalone="yes"?>
<Relationships xmlns="http://schemas.openxmlformats.org/package/2006/relationships"><Relationship Id="rId3" Type="http://schemas.openxmlformats.org/officeDocument/2006/relationships/theme" Target="../theme/theme11.xml"/><Relationship Id="rId2" Type="http://schemas.openxmlformats.org/officeDocument/2006/relationships/slideLayout" Target="../slideLayouts/slideLayout64.xml"/><Relationship Id="rId1" Type="http://schemas.openxmlformats.org/officeDocument/2006/relationships/slideLayout" Target="../slideLayouts/slideLayout6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_rels/slideMaster12.xml.rels><?xml version="1.0" encoding="UTF-8" standalone="yes"?>
<Relationships xmlns="http://schemas.openxmlformats.org/package/2006/relationships"><Relationship Id="rId3" Type="http://schemas.openxmlformats.org/officeDocument/2006/relationships/slideLayout" Target="../slideLayouts/slideLayout67.xml"/><Relationship Id="rId2" Type="http://schemas.openxmlformats.org/officeDocument/2006/relationships/slideLayout" Target="../slideLayouts/slideLayout66.xml"/><Relationship Id="rId1" Type="http://schemas.openxmlformats.org/officeDocument/2006/relationships/slideLayout" Target="../slideLayouts/slideLayout65.xml"/><Relationship Id="rId6" Type="http://schemas.openxmlformats.org/officeDocument/2006/relationships/theme" Target="../theme/theme12.xml"/><Relationship Id="rId5" Type="http://schemas.openxmlformats.org/officeDocument/2006/relationships/slideLayout" Target="../slideLayouts/slideLayout69.xml"/><Relationship Id="rId4" Type="http://schemas.openxmlformats.org/officeDocument/2006/relationships/slideLayout" Target="../slideLayouts/slideLayout68.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77.xml"/><Relationship Id="rId3" Type="http://schemas.openxmlformats.org/officeDocument/2006/relationships/slideLayout" Target="../slideLayouts/slideLayout72.xml"/><Relationship Id="rId7" Type="http://schemas.openxmlformats.org/officeDocument/2006/relationships/slideLayout" Target="../slideLayouts/slideLayout76.xml"/><Relationship Id="rId12" Type="http://schemas.openxmlformats.org/officeDocument/2006/relationships/theme" Target="../theme/theme13.xml"/><Relationship Id="rId2" Type="http://schemas.openxmlformats.org/officeDocument/2006/relationships/slideLayout" Target="../slideLayouts/slideLayout71.xml"/><Relationship Id="rId1" Type="http://schemas.openxmlformats.org/officeDocument/2006/relationships/slideLayout" Target="../slideLayouts/slideLayout70.xml"/><Relationship Id="rId6" Type="http://schemas.openxmlformats.org/officeDocument/2006/relationships/slideLayout" Target="../slideLayouts/slideLayout75.xml"/><Relationship Id="rId11" Type="http://schemas.openxmlformats.org/officeDocument/2006/relationships/slideLayout" Target="../slideLayouts/slideLayout80.xml"/><Relationship Id="rId5" Type="http://schemas.openxmlformats.org/officeDocument/2006/relationships/slideLayout" Target="../slideLayouts/slideLayout74.xml"/><Relationship Id="rId10" Type="http://schemas.openxmlformats.org/officeDocument/2006/relationships/slideLayout" Target="../slideLayouts/slideLayout79.xml"/><Relationship Id="rId4" Type="http://schemas.openxmlformats.org/officeDocument/2006/relationships/slideLayout" Target="../slideLayouts/slideLayout73.xml"/><Relationship Id="rId9" Type="http://schemas.openxmlformats.org/officeDocument/2006/relationships/slideLayout" Target="../slideLayouts/slideLayout7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18" Type="http://schemas.openxmlformats.org/officeDocument/2006/relationships/theme" Target="../theme/theme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17" Type="http://schemas.openxmlformats.org/officeDocument/2006/relationships/slideLayout" Target="../slideLayouts/slideLayout21.xml"/><Relationship Id="rId2" Type="http://schemas.openxmlformats.org/officeDocument/2006/relationships/slideLayout" Target="../slideLayouts/slideLayout6.xml"/><Relationship Id="rId16" Type="http://schemas.openxmlformats.org/officeDocument/2006/relationships/slideLayout" Target="../slideLayouts/slideLayout20.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5" Type="http://schemas.openxmlformats.org/officeDocument/2006/relationships/slideLayout" Target="../slideLayouts/slideLayout1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3.xml"/><Relationship Id="rId1" Type="http://schemas.openxmlformats.org/officeDocument/2006/relationships/slideLayout" Target="../slideLayouts/slideLayout22.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5.xml"/><Relationship Id="rId2" Type="http://schemas.openxmlformats.org/officeDocument/2006/relationships/slideLayout" Target="../slideLayouts/slideLayout24.xml"/><Relationship Id="rId1" Type="http://schemas.openxmlformats.org/officeDocument/2006/relationships/slideLayout" Target="../slideLayouts/slideLayout23.xml"/><Relationship Id="rId5" Type="http://schemas.openxmlformats.org/officeDocument/2006/relationships/theme" Target="../theme/theme4.xml"/><Relationship Id="rId4" Type="http://schemas.openxmlformats.org/officeDocument/2006/relationships/slideLayout" Target="../slideLayouts/slideLayout26.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theme" Target="../theme/theme5.xml"/><Relationship Id="rId5" Type="http://schemas.openxmlformats.org/officeDocument/2006/relationships/slideLayout" Target="../slideLayouts/slideLayout31.xml"/><Relationship Id="rId4" Type="http://schemas.openxmlformats.org/officeDocument/2006/relationships/slideLayout" Target="../slideLayouts/slideLayout30.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34.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theme" Target="../theme/theme6.xml"/><Relationship Id="rId5" Type="http://schemas.openxmlformats.org/officeDocument/2006/relationships/slideLayout" Target="../slideLayouts/slideLayout36.xml"/><Relationship Id="rId4" Type="http://schemas.openxmlformats.org/officeDocument/2006/relationships/slideLayout" Target="../slideLayouts/slideLayout35.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7.xml"/><Relationship Id="rId1" Type="http://schemas.openxmlformats.org/officeDocument/2006/relationships/slideLayout" Target="../slideLayouts/slideLayout37.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40.xml"/><Relationship Id="rId2" Type="http://schemas.openxmlformats.org/officeDocument/2006/relationships/slideLayout" Target="../slideLayouts/slideLayout39.xml"/><Relationship Id="rId1" Type="http://schemas.openxmlformats.org/officeDocument/2006/relationships/slideLayout" Target="../slideLayouts/slideLayout38.xml"/><Relationship Id="rId5" Type="http://schemas.openxmlformats.org/officeDocument/2006/relationships/theme" Target="../theme/theme8.xml"/><Relationship Id="rId4" Type="http://schemas.openxmlformats.org/officeDocument/2006/relationships/slideLayout" Target="../slideLayouts/slideLayout41.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49.xml"/><Relationship Id="rId13" Type="http://schemas.openxmlformats.org/officeDocument/2006/relationships/slideLayout" Target="../slideLayouts/slideLayout54.xml"/><Relationship Id="rId3" Type="http://schemas.openxmlformats.org/officeDocument/2006/relationships/slideLayout" Target="../slideLayouts/slideLayout44.xml"/><Relationship Id="rId7" Type="http://schemas.openxmlformats.org/officeDocument/2006/relationships/slideLayout" Target="../slideLayouts/slideLayout48.xml"/><Relationship Id="rId12" Type="http://schemas.openxmlformats.org/officeDocument/2006/relationships/slideLayout" Target="../slideLayouts/slideLayout53.xml"/><Relationship Id="rId2" Type="http://schemas.openxmlformats.org/officeDocument/2006/relationships/slideLayout" Target="../slideLayouts/slideLayout43.xml"/><Relationship Id="rId16" Type="http://schemas.openxmlformats.org/officeDocument/2006/relationships/theme" Target="../theme/theme9.xml"/><Relationship Id="rId1" Type="http://schemas.openxmlformats.org/officeDocument/2006/relationships/slideLayout" Target="../slideLayouts/slideLayout42.xml"/><Relationship Id="rId6" Type="http://schemas.openxmlformats.org/officeDocument/2006/relationships/slideLayout" Target="../slideLayouts/slideLayout47.xml"/><Relationship Id="rId11" Type="http://schemas.openxmlformats.org/officeDocument/2006/relationships/slideLayout" Target="../slideLayouts/slideLayout52.xml"/><Relationship Id="rId5" Type="http://schemas.openxmlformats.org/officeDocument/2006/relationships/slideLayout" Target="../slideLayouts/slideLayout46.xml"/><Relationship Id="rId15" Type="http://schemas.openxmlformats.org/officeDocument/2006/relationships/slideLayout" Target="../slideLayouts/slideLayout56.xml"/><Relationship Id="rId10" Type="http://schemas.openxmlformats.org/officeDocument/2006/relationships/slideLayout" Target="../slideLayouts/slideLayout51.xml"/><Relationship Id="rId4" Type="http://schemas.openxmlformats.org/officeDocument/2006/relationships/slideLayout" Target="../slideLayouts/slideLayout45.xml"/><Relationship Id="rId9" Type="http://schemas.openxmlformats.org/officeDocument/2006/relationships/slideLayout" Target="../slideLayouts/slideLayout50.xml"/><Relationship Id="rId14"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タイトル"/>
          <p:cNvSpPr>
            <a:spLocks noGrp="1" noChangeArrowheads="1"/>
          </p:cNvSpPr>
          <p:nvPr>
            <p:ph type="title"/>
          </p:nvPr>
        </p:nvSpPr>
        <p:spPr bwMode="auto">
          <a:xfrm>
            <a:off x="12" y="116637"/>
            <a:ext cx="9902825"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25938" y="693068"/>
            <a:ext cx="9648341" cy="1079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grpSp>
        <p:nvGrpSpPr>
          <p:cNvPr id="5" name="グループ化 4"/>
          <p:cNvGrpSpPr/>
          <p:nvPr/>
        </p:nvGrpSpPr>
        <p:grpSpPr>
          <a:xfrm>
            <a:off x="-2678828" y="3389315"/>
            <a:ext cx="2459836" cy="1514475"/>
            <a:chOff x="-2679700" y="3389313"/>
            <a:chExt cx="2460625" cy="1514475"/>
          </a:xfrm>
        </p:grpSpPr>
        <p:sp>
          <p:nvSpPr>
            <p:cNvPr id="1037" name="Rectangle 20"/>
            <p:cNvSpPr>
              <a:spLocks noChangeArrowheads="1"/>
            </p:cNvSpPr>
            <p:nvPr/>
          </p:nvSpPr>
          <p:spPr bwMode="auto">
            <a:xfrm>
              <a:off x="-2679700" y="3903286"/>
              <a:ext cx="2460625" cy="640515"/>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endParaRPr lang="ja-JP" altLang="en-US">
                <a:solidFill>
                  <a:prstClr val="black"/>
                </a:solidFill>
              </a:endParaRPr>
            </a:p>
          </p:txBody>
        </p:sp>
        <p:sp>
          <p:nvSpPr>
            <p:cNvPr id="1038" name="Rectangle 21"/>
            <p:cNvSpPr>
              <a:spLocks noChangeArrowheads="1"/>
            </p:cNvSpPr>
            <p:nvPr/>
          </p:nvSpPr>
          <p:spPr bwMode="auto">
            <a:xfrm>
              <a:off x="-581025" y="4586288"/>
              <a:ext cx="236538" cy="223837"/>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prstClr val="black"/>
                </a:solidFill>
              </a:endParaRPr>
            </a:p>
          </p:txBody>
        </p:sp>
        <p:sp>
          <p:nvSpPr>
            <p:cNvPr id="1039" name="Rectangle 22"/>
            <p:cNvSpPr>
              <a:spLocks noChangeArrowheads="1"/>
            </p:cNvSpPr>
            <p:nvPr/>
          </p:nvSpPr>
          <p:spPr bwMode="auto">
            <a:xfrm>
              <a:off x="-2263775" y="4618038"/>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Yellow</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255,255,153</a:t>
              </a:r>
            </a:p>
          </p:txBody>
        </p:sp>
        <p:grpSp>
          <p:nvGrpSpPr>
            <p:cNvPr id="4" name="グループ化 3"/>
            <p:cNvGrpSpPr/>
            <p:nvPr userDrawn="1"/>
          </p:nvGrpSpPr>
          <p:grpSpPr>
            <a:xfrm>
              <a:off x="-2263775" y="3709988"/>
              <a:ext cx="1919288" cy="300037"/>
              <a:chOff x="-2263775" y="3709988"/>
              <a:chExt cx="1919288" cy="300037"/>
            </a:xfrm>
          </p:grpSpPr>
          <p:sp>
            <p:nvSpPr>
              <p:cNvPr id="1045" name="Rectangle 24"/>
              <p:cNvSpPr>
                <a:spLocks noChangeArrowheads="1"/>
              </p:cNvSpPr>
              <p:nvPr/>
            </p:nvSpPr>
            <p:spPr bwMode="auto">
              <a:xfrm>
                <a:off x="-581025" y="3709988"/>
                <a:ext cx="236538" cy="223837"/>
              </a:xfrm>
              <a:prstGeom prst="rect">
                <a:avLst/>
              </a:prstGeom>
              <a:solidFill>
                <a:srgbClr val="00B0F0"/>
              </a:solidFill>
              <a:ln>
                <a:noFill/>
              </a:ln>
              <a:effectLst/>
              <a:extLst/>
            </p:spPr>
            <p:txBody>
              <a:bodyPr wrap="none" anchor="ctr"/>
              <a:lstStyle/>
              <a:p>
                <a:endParaRPr lang="ja-JP" altLang="en-US">
                  <a:solidFill>
                    <a:prstClr val="black"/>
                  </a:solidFill>
                </a:endParaRPr>
              </a:p>
            </p:txBody>
          </p:sp>
          <p:sp>
            <p:nvSpPr>
              <p:cNvPr id="1046" name="Rectangle 25"/>
              <p:cNvSpPr>
                <a:spLocks noChangeArrowheads="1"/>
              </p:cNvSpPr>
              <p:nvPr/>
            </p:nvSpPr>
            <p:spPr bwMode="auto">
              <a:xfrm>
                <a:off x="-2263775" y="3724275"/>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US" altLang="ja-JP" sz="1100" dirty="0">
                    <a:solidFill>
                      <a:prstClr val="black"/>
                    </a:solidFill>
                    <a:latin typeface="Times New Roman" pitchFamily="18" charset="0"/>
                    <a:ea typeface="HGPｺﾞｼｯｸE" pitchFamily="50" charset="-128"/>
                  </a:rPr>
                  <a:t>Sky blue</a:t>
                </a:r>
                <a:endParaRPr kumimoji="0" lang="en-GB" altLang="ja-JP" sz="1100" dirty="0">
                  <a:solidFill>
                    <a:prstClr val="black"/>
                  </a:solidFill>
                  <a:latin typeface="Times New Roman" pitchFamily="18" charset="0"/>
                  <a:ea typeface="HGPｺﾞｼｯｸE" pitchFamily="50" charset="-128"/>
                </a:endParaRPr>
              </a:p>
              <a:p>
                <a:pPr algn="r">
                  <a:lnSpc>
                    <a:spcPct val="65000"/>
                  </a:lnSpc>
                  <a:spcBef>
                    <a:spcPct val="20000"/>
                  </a:spcBef>
                  <a:spcAft>
                    <a:spcPct val="20000"/>
                  </a:spcAft>
                </a:pPr>
                <a:r>
                  <a:rPr kumimoji="0" lang="en-GB" altLang="ja-JP" sz="1100" dirty="0">
                    <a:solidFill>
                      <a:prstClr val="black"/>
                    </a:solidFill>
                    <a:latin typeface="Times New Roman" pitchFamily="18" charset="0"/>
                    <a:ea typeface="HGPｺﾞｼｯｸE" pitchFamily="50" charset="-128"/>
                  </a:rPr>
                  <a:t>RGB= </a:t>
                </a:r>
                <a:r>
                  <a:rPr kumimoji="0" lang="en-US" altLang="ja-JP" sz="1100" dirty="0">
                    <a:solidFill>
                      <a:prstClr val="black"/>
                    </a:solidFill>
                    <a:latin typeface="Times New Roman" pitchFamily="18" charset="0"/>
                    <a:ea typeface="HGPｺﾞｼｯｸE" pitchFamily="50" charset="-128"/>
                  </a:rPr>
                  <a:t>00</a:t>
                </a:r>
                <a:r>
                  <a:rPr kumimoji="0" lang="en-GB" altLang="ja-JP" sz="1100" dirty="0">
                    <a:solidFill>
                      <a:prstClr val="black"/>
                    </a:solidFill>
                    <a:latin typeface="Times New Roman" pitchFamily="18" charset="0"/>
                    <a:ea typeface="HGPｺﾞｼｯｸE" pitchFamily="50" charset="-128"/>
                  </a:rPr>
                  <a:t>0,17</a:t>
                </a:r>
                <a:r>
                  <a:rPr kumimoji="0" lang="en-US" altLang="ja-JP" sz="1100" dirty="0">
                    <a:solidFill>
                      <a:prstClr val="black"/>
                    </a:solidFill>
                    <a:latin typeface="Times New Roman" pitchFamily="18" charset="0"/>
                    <a:ea typeface="HGPｺﾞｼｯｸE" pitchFamily="50" charset="-128"/>
                  </a:rPr>
                  <a:t>6</a:t>
                </a:r>
                <a:r>
                  <a:rPr kumimoji="0" lang="en-GB" altLang="ja-JP" sz="1100" dirty="0">
                    <a:solidFill>
                      <a:prstClr val="black"/>
                    </a:solidFill>
                    <a:latin typeface="Times New Roman" pitchFamily="18" charset="0"/>
                    <a:ea typeface="HGPｺﾞｼｯｸE" pitchFamily="50" charset="-128"/>
                  </a:rPr>
                  <a:t>,240</a:t>
                </a:r>
              </a:p>
            </p:txBody>
          </p:sp>
        </p:grpSp>
        <p:grpSp>
          <p:nvGrpSpPr>
            <p:cNvPr id="1041" name="Group 26"/>
            <p:cNvGrpSpPr>
              <a:grpSpLocks/>
            </p:cNvGrpSpPr>
            <p:nvPr/>
          </p:nvGrpSpPr>
          <p:grpSpPr bwMode="auto">
            <a:xfrm>
              <a:off x="-2263775" y="4148138"/>
              <a:ext cx="1919288" cy="300037"/>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prstClr val="black"/>
                  </a:solidFill>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Grey</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221,221,221</a:t>
                </a:r>
              </a:p>
            </p:txBody>
          </p:sp>
        </p:grpSp>
        <p:sp>
          <p:nvSpPr>
            <p:cNvPr id="1042" name="Rectangle 29"/>
            <p:cNvSpPr>
              <a:spLocks noChangeArrowheads="1"/>
            </p:cNvSpPr>
            <p:nvPr/>
          </p:nvSpPr>
          <p:spPr bwMode="auto">
            <a:xfrm>
              <a:off x="-2463800" y="3389313"/>
              <a:ext cx="2144713"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US" altLang="ja-JP" sz="1200" b="1" dirty="0">
                  <a:solidFill>
                    <a:prstClr val="black"/>
                  </a:solidFill>
                  <a:latin typeface="Times New Roman" pitchFamily="18" charset="0"/>
                  <a:ea typeface="HGPｺﾞｼｯｸE" pitchFamily="50" charset="-128"/>
                </a:rPr>
                <a:t>MOEJ</a:t>
              </a:r>
              <a:r>
                <a:rPr kumimoji="0" lang="en-GB" altLang="ja-JP" sz="1200" b="1" dirty="0">
                  <a:solidFill>
                    <a:prstClr val="black"/>
                  </a:solidFill>
                  <a:latin typeface="Times New Roman" pitchFamily="18" charset="0"/>
                  <a:ea typeface="HGPｺﾞｼｯｸE" pitchFamily="50" charset="-128"/>
                </a:rPr>
                <a:t> colour balance</a:t>
              </a:r>
            </a:p>
          </p:txBody>
        </p:sp>
      </p:grpSp>
      <p:cxnSp>
        <p:nvCxnSpPr>
          <p:cNvPr id="19" name="直線コネクタ 18"/>
          <p:cNvCxnSpPr/>
          <p:nvPr/>
        </p:nvCxnSpPr>
        <p:spPr bwMode="auto">
          <a:xfrm>
            <a:off x="12593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72393"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064873"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27920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48050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09582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03056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8622124"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977427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9988671" y="76200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9988671" y="126558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9988671" y="140846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9988671" y="544512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9988671" y="6669088"/>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278095"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36" name="テキスト ボックス 35"/>
          <p:cNvSpPr txBox="1"/>
          <p:nvPr/>
        </p:nvSpPr>
        <p:spPr>
          <a:xfrm>
            <a:off x="177517" y="-1437065"/>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13.00</a:t>
            </a:r>
            <a:endParaRPr lang="ja-JP" altLang="en-US" sz="1000" dirty="0">
              <a:solidFill>
                <a:prstClr val="black"/>
              </a:solidFill>
              <a:latin typeface="Segoe UI"/>
              <a:ea typeface="メイリオ"/>
            </a:endParaRPr>
          </a:p>
        </p:txBody>
      </p:sp>
      <p:sp>
        <p:nvSpPr>
          <p:cNvPr id="37" name="テキスト ボックス 36"/>
          <p:cNvSpPr txBox="1"/>
          <p:nvPr/>
        </p:nvSpPr>
        <p:spPr>
          <a:xfrm>
            <a:off x="632318" y="-1437063"/>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10.80</a:t>
            </a:r>
            <a:endParaRPr lang="ja-JP" altLang="en-US" sz="1000" dirty="0">
              <a:solidFill>
                <a:prstClr val="black"/>
              </a:solidFill>
              <a:latin typeface="Segoe UI"/>
              <a:ea typeface="メイリオ"/>
            </a:endParaRPr>
          </a:p>
        </p:txBody>
      </p:sp>
      <p:sp>
        <p:nvSpPr>
          <p:cNvPr id="38" name="テキスト ボックス 37"/>
          <p:cNvSpPr txBox="1"/>
          <p:nvPr/>
        </p:nvSpPr>
        <p:spPr>
          <a:xfrm>
            <a:off x="1224613"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39" name="テキスト ボックス 38"/>
          <p:cNvSpPr txBox="1"/>
          <p:nvPr/>
        </p:nvSpPr>
        <p:spPr>
          <a:xfrm>
            <a:off x="4435381" y="-1437063"/>
            <a:ext cx="418570" cy="246221"/>
          </a:xfrm>
          <a:prstGeom prst="rect">
            <a:avLst/>
          </a:prstGeom>
          <a:noFill/>
        </p:spPr>
        <p:txBody>
          <a:bodyPr wrap="none" rtlCol="0">
            <a:spAutoFit/>
          </a:bodyPr>
          <a:lstStyle/>
          <a:p>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0" name="テキスト ボックス 39"/>
          <p:cNvSpPr txBox="1"/>
          <p:nvPr/>
        </p:nvSpPr>
        <p:spPr>
          <a:xfrm>
            <a:off x="5027679" y="-1437064"/>
            <a:ext cx="418570" cy="246221"/>
          </a:xfrm>
          <a:prstGeom prst="rect">
            <a:avLst/>
          </a:prstGeom>
          <a:noFill/>
        </p:spPr>
        <p:txBody>
          <a:bodyPr wrap="none" rtlCol="0">
            <a:spAutoFit/>
          </a:bodyPr>
          <a:lstStyle/>
          <a:p>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1" name="テキスト ボックス 40"/>
          <p:cNvSpPr txBox="1"/>
          <p:nvPr/>
        </p:nvSpPr>
        <p:spPr>
          <a:xfrm>
            <a:off x="5959207" y="-1437064"/>
            <a:ext cx="418570" cy="246221"/>
          </a:xfrm>
          <a:prstGeom prst="rect">
            <a:avLst/>
          </a:prstGeom>
          <a:noFill/>
        </p:spPr>
        <p:txBody>
          <a:bodyPr wrap="none" rtlCol="0">
            <a:spAutoFit/>
          </a:bodyPr>
          <a:lstStyle/>
          <a:p>
            <a:r>
              <a:rPr lang="en-US" altLang="ja-JP" sz="1000" dirty="0">
                <a:solidFill>
                  <a:prstClr val="black"/>
                </a:solidFill>
                <a:latin typeface="Segoe UI"/>
                <a:ea typeface="メイリオ"/>
              </a:rPr>
              <a:t>3.00</a:t>
            </a:r>
            <a:endParaRPr lang="ja-JP" altLang="en-US" sz="1000" dirty="0">
              <a:solidFill>
                <a:prstClr val="black"/>
              </a:solidFill>
              <a:latin typeface="Segoe UI"/>
              <a:ea typeface="メイリオ"/>
            </a:endParaRPr>
          </a:p>
        </p:txBody>
      </p:sp>
      <p:sp>
        <p:nvSpPr>
          <p:cNvPr id="42" name="テキスト ボックス 41"/>
          <p:cNvSpPr txBox="1"/>
          <p:nvPr/>
        </p:nvSpPr>
        <p:spPr>
          <a:xfrm>
            <a:off x="8567075"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43" name="テキスト ボックス 42"/>
          <p:cNvSpPr txBox="1"/>
          <p:nvPr/>
        </p:nvSpPr>
        <p:spPr>
          <a:xfrm>
            <a:off x="9718835"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44" name="テキスト ボックス 43"/>
          <p:cNvSpPr txBox="1"/>
          <p:nvPr/>
        </p:nvSpPr>
        <p:spPr>
          <a:xfrm>
            <a:off x="10871177" y="554766"/>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7.40</a:t>
            </a:r>
            <a:endParaRPr lang="ja-JP" altLang="en-US" sz="1000" dirty="0">
              <a:solidFill>
                <a:prstClr val="black"/>
              </a:solidFill>
              <a:latin typeface="Segoe UI"/>
              <a:ea typeface="メイリオ"/>
            </a:endParaRPr>
          </a:p>
        </p:txBody>
      </p:sp>
      <p:sp>
        <p:nvSpPr>
          <p:cNvPr id="45" name="テキスト ボックス 44"/>
          <p:cNvSpPr txBox="1"/>
          <p:nvPr/>
        </p:nvSpPr>
        <p:spPr>
          <a:xfrm>
            <a:off x="10871177" y="1022546"/>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6.00</a:t>
            </a:r>
            <a:endParaRPr lang="ja-JP" altLang="en-US" sz="1000" dirty="0">
              <a:solidFill>
                <a:prstClr val="black"/>
              </a:solidFill>
              <a:latin typeface="Segoe UI"/>
              <a:ea typeface="メイリオ"/>
            </a:endParaRPr>
          </a:p>
        </p:txBody>
      </p:sp>
      <p:sp>
        <p:nvSpPr>
          <p:cNvPr id="46" name="テキスト ボックス 45"/>
          <p:cNvSpPr txBox="1"/>
          <p:nvPr/>
        </p:nvSpPr>
        <p:spPr>
          <a:xfrm>
            <a:off x="10871177" y="1421199"/>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7" name="テキスト ボックス 46"/>
          <p:cNvSpPr txBox="1"/>
          <p:nvPr/>
        </p:nvSpPr>
        <p:spPr>
          <a:xfrm>
            <a:off x="10871177" y="5445164"/>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8" name="テキスト ボックス 47"/>
          <p:cNvSpPr txBox="1"/>
          <p:nvPr/>
        </p:nvSpPr>
        <p:spPr>
          <a:xfrm>
            <a:off x="10871177" y="6669127"/>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9.00</a:t>
            </a:r>
            <a:endParaRPr lang="ja-JP" altLang="en-US" sz="1000" dirty="0">
              <a:solidFill>
                <a:prstClr val="black"/>
              </a:solidFill>
              <a:latin typeface="Segoe UI"/>
              <a:ea typeface="メイリオ"/>
            </a:endParaRPr>
          </a:p>
        </p:txBody>
      </p:sp>
    </p:spTree>
    <p:extLst>
      <p:ext uri="{BB962C8B-B14F-4D97-AF65-F5344CB8AC3E}">
        <p14:creationId xmlns:p14="http://schemas.microsoft.com/office/powerpoint/2010/main" val="3731293747"/>
      </p:ext>
    </p:extLst>
  </p:cSld>
  <p:clrMap bg1="lt1" tx1="dk1" bg2="lt2" tx2="dk2" accent1="accent1" accent2="accent2" accent3="accent3" accent4="accent4" accent5="accent5" accent6="accent6" hlink="hlink" folHlink="folHlink"/>
  <p:sldLayoutIdLst>
    <p:sldLayoutId id="2147484042" r:id="rId1"/>
    <p:sldLayoutId id="2147484043" r:id="rId2"/>
    <p:sldLayoutId id="2147484044" r:id="rId3"/>
    <p:sldLayoutId id="2147484045" r:id="rId4"/>
  </p:sldLayoutIdLst>
  <p:hf hdr="0" ftr="0" dt="0"/>
  <p:txStyles>
    <p:titleStyle>
      <a:lvl1pPr algn="ctr" rtl="0" eaLnBrk="1" fontAlgn="base" hangingPunct="1">
        <a:spcBef>
          <a:spcPct val="0"/>
        </a:spcBef>
        <a:spcAft>
          <a:spcPct val="0"/>
        </a:spcAft>
        <a:defRPr kumimoji="1" sz="3199">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199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199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199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1999">
          <a:solidFill>
            <a:schemeClr val="tx2"/>
          </a:solidFill>
          <a:latin typeface="Arial" charset="0"/>
          <a:ea typeface="HGPｺﾞｼｯｸE" pitchFamily="50" charset="-128"/>
        </a:defRPr>
      </a:lvl5pPr>
      <a:lvl6pPr marL="457063" algn="l" rtl="0" eaLnBrk="1" fontAlgn="base" hangingPunct="1">
        <a:spcBef>
          <a:spcPct val="0"/>
        </a:spcBef>
        <a:spcAft>
          <a:spcPct val="0"/>
        </a:spcAft>
        <a:defRPr kumimoji="1" sz="1999">
          <a:solidFill>
            <a:schemeClr val="tx2"/>
          </a:solidFill>
          <a:latin typeface="Arial" charset="0"/>
          <a:ea typeface="HGPｺﾞｼｯｸE" pitchFamily="50" charset="-128"/>
        </a:defRPr>
      </a:lvl6pPr>
      <a:lvl7pPr marL="914126" algn="l" rtl="0" eaLnBrk="1" fontAlgn="base" hangingPunct="1">
        <a:spcBef>
          <a:spcPct val="0"/>
        </a:spcBef>
        <a:spcAft>
          <a:spcPct val="0"/>
        </a:spcAft>
        <a:defRPr kumimoji="1" sz="1999">
          <a:solidFill>
            <a:schemeClr val="tx2"/>
          </a:solidFill>
          <a:latin typeface="Arial" charset="0"/>
          <a:ea typeface="HGPｺﾞｼｯｸE" pitchFamily="50" charset="-128"/>
        </a:defRPr>
      </a:lvl7pPr>
      <a:lvl8pPr marL="1371189" algn="l" rtl="0" eaLnBrk="1" fontAlgn="base" hangingPunct="1">
        <a:spcBef>
          <a:spcPct val="0"/>
        </a:spcBef>
        <a:spcAft>
          <a:spcPct val="0"/>
        </a:spcAft>
        <a:defRPr kumimoji="1" sz="1999">
          <a:solidFill>
            <a:schemeClr val="tx2"/>
          </a:solidFill>
          <a:latin typeface="Arial" charset="0"/>
          <a:ea typeface="HGPｺﾞｼｯｸE" pitchFamily="50" charset="-128"/>
        </a:defRPr>
      </a:lvl8pPr>
      <a:lvl9pPr marL="1828251" algn="l" rtl="0" eaLnBrk="1" fontAlgn="base" hangingPunct="1">
        <a:spcBef>
          <a:spcPct val="0"/>
        </a:spcBef>
        <a:spcAft>
          <a:spcPct val="0"/>
        </a:spcAft>
        <a:defRPr kumimoji="1" sz="1999">
          <a:solidFill>
            <a:schemeClr val="tx2"/>
          </a:solidFill>
          <a:latin typeface="Arial" charset="0"/>
          <a:ea typeface="HGPｺﾞｼｯｸE" pitchFamily="50" charset="-128"/>
        </a:defRPr>
      </a:lvl9pPr>
    </p:titleStyle>
    <p:bodyStyle>
      <a:lvl1pPr marL="342797" indent="-342797" algn="l" rtl="0" eaLnBrk="1" fontAlgn="base" hangingPunct="1">
        <a:spcBef>
          <a:spcPct val="20000"/>
        </a:spcBef>
        <a:spcAft>
          <a:spcPct val="0"/>
        </a:spcAft>
        <a:defRPr kumimoji="1" sz="16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445954" indent="-176160" algn="l" rtl="0" eaLnBrk="1" fontAlgn="base" hangingPunct="1">
        <a:lnSpc>
          <a:spcPct val="110000"/>
        </a:lnSpc>
        <a:spcBef>
          <a:spcPct val="0"/>
        </a:spcBef>
        <a:spcAft>
          <a:spcPct val="0"/>
        </a:spcAft>
        <a:buChar char="–"/>
        <a:defRPr kumimoji="1" sz="1400">
          <a:solidFill>
            <a:schemeClr val="tx1"/>
          </a:solidFill>
          <a:latin typeface="Segoe UI" panose="020B0502040204020203" pitchFamily="34" charset="0"/>
          <a:ea typeface="+mn-ea"/>
          <a:cs typeface="Segoe UI" panose="020B0502040204020203" pitchFamily="34" charset="0"/>
        </a:defRPr>
      </a:lvl2pPr>
      <a:lvl3pPr marL="807796" indent="-182508"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289" indent="-176160"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130"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193"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256"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6319"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3382"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タイトル"/>
          <p:cNvSpPr>
            <a:spLocks noGrp="1" noChangeArrowheads="1"/>
          </p:cNvSpPr>
          <p:nvPr>
            <p:ph type="title"/>
          </p:nvPr>
        </p:nvSpPr>
        <p:spPr bwMode="auto">
          <a:xfrm>
            <a:off x="0" y="116633"/>
            <a:ext cx="9902825"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25938" y="693068"/>
            <a:ext cx="9648341" cy="1079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grpSp>
        <p:nvGrpSpPr>
          <p:cNvPr id="5" name="グループ化 4"/>
          <p:cNvGrpSpPr/>
          <p:nvPr/>
        </p:nvGrpSpPr>
        <p:grpSpPr>
          <a:xfrm>
            <a:off x="-2678840" y="3389313"/>
            <a:ext cx="2459836" cy="1514475"/>
            <a:chOff x="-2679700" y="3389313"/>
            <a:chExt cx="2460625" cy="1514475"/>
          </a:xfrm>
        </p:grpSpPr>
        <p:sp>
          <p:nvSpPr>
            <p:cNvPr id="1037" name="Rectangle 20"/>
            <p:cNvSpPr>
              <a:spLocks noChangeArrowheads="1"/>
            </p:cNvSpPr>
            <p:nvPr/>
          </p:nvSpPr>
          <p:spPr bwMode="auto">
            <a:xfrm>
              <a:off x="-2679700" y="3903286"/>
              <a:ext cx="2460625" cy="640515"/>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endParaRPr lang="ja-JP" altLang="en-US">
                <a:solidFill>
                  <a:prstClr val="black"/>
                </a:solidFill>
              </a:endParaRPr>
            </a:p>
          </p:txBody>
        </p:sp>
        <p:sp>
          <p:nvSpPr>
            <p:cNvPr id="1038" name="Rectangle 21"/>
            <p:cNvSpPr>
              <a:spLocks noChangeArrowheads="1"/>
            </p:cNvSpPr>
            <p:nvPr/>
          </p:nvSpPr>
          <p:spPr bwMode="auto">
            <a:xfrm>
              <a:off x="-581025" y="4586288"/>
              <a:ext cx="236538" cy="223837"/>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prstClr val="black"/>
                </a:solidFill>
              </a:endParaRPr>
            </a:p>
          </p:txBody>
        </p:sp>
        <p:sp>
          <p:nvSpPr>
            <p:cNvPr id="1039" name="Rectangle 22"/>
            <p:cNvSpPr>
              <a:spLocks noChangeArrowheads="1"/>
            </p:cNvSpPr>
            <p:nvPr/>
          </p:nvSpPr>
          <p:spPr bwMode="auto">
            <a:xfrm>
              <a:off x="-2263775" y="4618038"/>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Yellow</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255,255,153</a:t>
              </a:r>
            </a:p>
          </p:txBody>
        </p:sp>
        <p:grpSp>
          <p:nvGrpSpPr>
            <p:cNvPr id="4" name="グループ化 3"/>
            <p:cNvGrpSpPr/>
            <p:nvPr userDrawn="1"/>
          </p:nvGrpSpPr>
          <p:grpSpPr>
            <a:xfrm>
              <a:off x="-2263775" y="3709988"/>
              <a:ext cx="1919288" cy="300037"/>
              <a:chOff x="-2263775" y="3709988"/>
              <a:chExt cx="1919288" cy="300037"/>
            </a:xfrm>
          </p:grpSpPr>
          <p:sp>
            <p:nvSpPr>
              <p:cNvPr id="1045" name="Rectangle 24"/>
              <p:cNvSpPr>
                <a:spLocks noChangeArrowheads="1"/>
              </p:cNvSpPr>
              <p:nvPr/>
            </p:nvSpPr>
            <p:spPr bwMode="auto">
              <a:xfrm>
                <a:off x="-581025" y="3709988"/>
                <a:ext cx="236538" cy="223837"/>
              </a:xfrm>
              <a:prstGeom prst="rect">
                <a:avLst/>
              </a:prstGeom>
              <a:solidFill>
                <a:srgbClr val="00B0F0"/>
              </a:solidFill>
              <a:ln>
                <a:noFill/>
              </a:ln>
              <a:effectLst/>
              <a:extLst/>
            </p:spPr>
            <p:txBody>
              <a:bodyPr wrap="none" anchor="ctr"/>
              <a:lstStyle/>
              <a:p>
                <a:endParaRPr lang="ja-JP" altLang="en-US">
                  <a:solidFill>
                    <a:prstClr val="black"/>
                  </a:solidFill>
                </a:endParaRPr>
              </a:p>
            </p:txBody>
          </p:sp>
          <p:sp>
            <p:nvSpPr>
              <p:cNvPr id="1046" name="Rectangle 25"/>
              <p:cNvSpPr>
                <a:spLocks noChangeArrowheads="1"/>
              </p:cNvSpPr>
              <p:nvPr/>
            </p:nvSpPr>
            <p:spPr bwMode="auto">
              <a:xfrm>
                <a:off x="-2263775" y="3724275"/>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US" altLang="ja-JP" sz="1100" dirty="0">
                    <a:solidFill>
                      <a:prstClr val="black"/>
                    </a:solidFill>
                    <a:latin typeface="Times New Roman" pitchFamily="18" charset="0"/>
                    <a:ea typeface="HGPｺﾞｼｯｸE" pitchFamily="50" charset="-128"/>
                  </a:rPr>
                  <a:t>Sky blue</a:t>
                </a:r>
                <a:endParaRPr kumimoji="0" lang="en-GB" altLang="ja-JP" sz="1100" dirty="0">
                  <a:solidFill>
                    <a:prstClr val="black"/>
                  </a:solidFill>
                  <a:latin typeface="Times New Roman" pitchFamily="18" charset="0"/>
                  <a:ea typeface="HGPｺﾞｼｯｸE" pitchFamily="50" charset="-128"/>
                </a:endParaRPr>
              </a:p>
              <a:p>
                <a:pPr algn="r">
                  <a:lnSpc>
                    <a:spcPct val="65000"/>
                  </a:lnSpc>
                  <a:spcBef>
                    <a:spcPct val="20000"/>
                  </a:spcBef>
                  <a:spcAft>
                    <a:spcPct val="20000"/>
                  </a:spcAft>
                </a:pPr>
                <a:r>
                  <a:rPr kumimoji="0" lang="en-GB" altLang="ja-JP" sz="1100" dirty="0">
                    <a:solidFill>
                      <a:prstClr val="black"/>
                    </a:solidFill>
                    <a:latin typeface="Times New Roman" pitchFamily="18" charset="0"/>
                    <a:ea typeface="HGPｺﾞｼｯｸE" pitchFamily="50" charset="-128"/>
                  </a:rPr>
                  <a:t>RGB= </a:t>
                </a:r>
                <a:r>
                  <a:rPr kumimoji="0" lang="en-US" altLang="ja-JP" sz="1100" dirty="0">
                    <a:solidFill>
                      <a:prstClr val="black"/>
                    </a:solidFill>
                    <a:latin typeface="Times New Roman" pitchFamily="18" charset="0"/>
                    <a:ea typeface="HGPｺﾞｼｯｸE" pitchFamily="50" charset="-128"/>
                  </a:rPr>
                  <a:t>00</a:t>
                </a:r>
                <a:r>
                  <a:rPr kumimoji="0" lang="en-GB" altLang="ja-JP" sz="1100" dirty="0">
                    <a:solidFill>
                      <a:prstClr val="black"/>
                    </a:solidFill>
                    <a:latin typeface="Times New Roman" pitchFamily="18" charset="0"/>
                    <a:ea typeface="HGPｺﾞｼｯｸE" pitchFamily="50" charset="-128"/>
                  </a:rPr>
                  <a:t>0,17</a:t>
                </a:r>
                <a:r>
                  <a:rPr kumimoji="0" lang="en-US" altLang="ja-JP" sz="1100" dirty="0">
                    <a:solidFill>
                      <a:prstClr val="black"/>
                    </a:solidFill>
                    <a:latin typeface="Times New Roman" pitchFamily="18" charset="0"/>
                    <a:ea typeface="HGPｺﾞｼｯｸE" pitchFamily="50" charset="-128"/>
                  </a:rPr>
                  <a:t>6</a:t>
                </a:r>
                <a:r>
                  <a:rPr kumimoji="0" lang="en-GB" altLang="ja-JP" sz="1100" dirty="0">
                    <a:solidFill>
                      <a:prstClr val="black"/>
                    </a:solidFill>
                    <a:latin typeface="Times New Roman" pitchFamily="18" charset="0"/>
                    <a:ea typeface="HGPｺﾞｼｯｸE" pitchFamily="50" charset="-128"/>
                  </a:rPr>
                  <a:t>,240</a:t>
                </a:r>
              </a:p>
            </p:txBody>
          </p:sp>
        </p:grpSp>
        <p:grpSp>
          <p:nvGrpSpPr>
            <p:cNvPr id="1041" name="Group 26"/>
            <p:cNvGrpSpPr>
              <a:grpSpLocks/>
            </p:cNvGrpSpPr>
            <p:nvPr/>
          </p:nvGrpSpPr>
          <p:grpSpPr bwMode="auto">
            <a:xfrm>
              <a:off x="-2263775" y="4148138"/>
              <a:ext cx="1919288" cy="300037"/>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prstClr val="black"/>
                  </a:solidFill>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Grey</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221,221,221</a:t>
                </a:r>
              </a:p>
            </p:txBody>
          </p:sp>
        </p:grpSp>
        <p:sp>
          <p:nvSpPr>
            <p:cNvPr id="1042" name="Rectangle 29"/>
            <p:cNvSpPr>
              <a:spLocks noChangeArrowheads="1"/>
            </p:cNvSpPr>
            <p:nvPr/>
          </p:nvSpPr>
          <p:spPr bwMode="auto">
            <a:xfrm>
              <a:off x="-2463800" y="3389313"/>
              <a:ext cx="2144713"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US" altLang="ja-JP" sz="1200" b="1" dirty="0">
                  <a:solidFill>
                    <a:prstClr val="black"/>
                  </a:solidFill>
                  <a:latin typeface="Times New Roman" pitchFamily="18" charset="0"/>
                  <a:ea typeface="HGPｺﾞｼｯｸE" pitchFamily="50" charset="-128"/>
                </a:rPr>
                <a:t>MOEJ</a:t>
              </a:r>
              <a:r>
                <a:rPr kumimoji="0" lang="en-GB" altLang="ja-JP" sz="1200" b="1" dirty="0">
                  <a:solidFill>
                    <a:prstClr val="black"/>
                  </a:solidFill>
                  <a:latin typeface="Times New Roman" pitchFamily="18" charset="0"/>
                  <a:ea typeface="HGPｺﾞｼｯｸE" pitchFamily="50" charset="-128"/>
                </a:rPr>
                <a:t> colour balance</a:t>
              </a:r>
            </a:p>
          </p:txBody>
        </p:sp>
      </p:grpSp>
      <p:cxnSp>
        <p:nvCxnSpPr>
          <p:cNvPr id="19" name="直線コネクタ 18"/>
          <p:cNvCxnSpPr/>
          <p:nvPr/>
        </p:nvCxnSpPr>
        <p:spPr bwMode="auto">
          <a:xfrm>
            <a:off x="12593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72393"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064872"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27920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48050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09582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0305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8622124"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977427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9988671" y="76200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9988671" y="126558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9988671" y="140846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9988671" y="544512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9988671" y="6669088"/>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278095"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36" name="テキスト ボックス 35"/>
          <p:cNvSpPr txBox="1"/>
          <p:nvPr/>
        </p:nvSpPr>
        <p:spPr>
          <a:xfrm>
            <a:off x="177517" y="-1437065"/>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13.00</a:t>
            </a:r>
            <a:endParaRPr lang="ja-JP" altLang="en-US" sz="1000" dirty="0">
              <a:solidFill>
                <a:prstClr val="black"/>
              </a:solidFill>
              <a:latin typeface="Segoe UI"/>
              <a:ea typeface="メイリオ"/>
            </a:endParaRPr>
          </a:p>
        </p:txBody>
      </p:sp>
      <p:sp>
        <p:nvSpPr>
          <p:cNvPr id="37" name="テキスト ボックス 36"/>
          <p:cNvSpPr txBox="1"/>
          <p:nvPr/>
        </p:nvSpPr>
        <p:spPr>
          <a:xfrm>
            <a:off x="632318" y="-1437063"/>
            <a:ext cx="487477" cy="246221"/>
          </a:xfrm>
          <a:prstGeom prst="rect">
            <a:avLst/>
          </a:prstGeom>
          <a:noFill/>
        </p:spPr>
        <p:txBody>
          <a:bodyPr wrap="none" rtlCol="0">
            <a:spAutoFit/>
          </a:bodyPr>
          <a:lstStyle/>
          <a:p>
            <a:r>
              <a:rPr lang="en-US" altLang="ja-JP" sz="1000" dirty="0">
                <a:solidFill>
                  <a:prstClr val="black"/>
                </a:solidFill>
                <a:latin typeface="Segoe UI"/>
                <a:ea typeface="メイリオ"/>
              </a:rPr>
              <a:t>10.80</a:t>
            </a:r>
            <a:endParaRPr lang="ja-JP" altLang="en-US" sz="1000" dirty="0">
              <a:solidFill>
                <a:prstClr val="black"/>
              </a:solidFill>
              <a:latin typeface="Segoe UI"/>
              <a:ea typeface="メイリオ"/>
            </a:endParaRPr>
          </a:p>
        </p:txBody>
      </p:sp>
      <p:sp>
        <p:nvSpPr>
          <p:cNvPr id="38" name="テキスト ボックス 37"/>
          <p:cNvSpPr txBox="1"/>
          <p:nvPr/>
        </p:nvSpPr>
        <p:spPr>
          <a:xfrm>
            <a:off x="1224613"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39" name="テキスト ボックス 38"/>
          <p:cNvSpPr txBox="1"/>
          <p:nvPr/>
        </p:nvSpPr>
        <p:spPr>
          <a:xfrm>
            <a:off x="4435378" y="-1437063"/>
            <a:ext cx="418570" cy="246221"/>
          </a:xfrm>
          <a:prstGeom prst="rect">
            <a:avLst/>
          </a:prstGeom>
          <a:noFill/>
        </p:spPr>
        <p:txBody>
          <a:bodyPr wrap="none" rtlCol="0">
            <a:spAutoFit/>
          </a:bodyPr>
          <a:lstStyle/>
          <a:p>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0" name="テキスト ボックス 39"/>
          <p:cNvSpPr txBox="1"/>
          <p:nvPr/>
        </p:nvSpPr>
        <p:spPr>
          <a:xfrm>
            <a:off x="5027675" y="-1437064"/>
            <a:ext cx="418570" cy="246221"/>
          </a:xfrm>
          <a:prstGeom prst="rect">
            <a:avLst/>
          </a:prstGeom>
          <a:noFill/>
        </p:spPr>
        <p:txBody>
          <a:bodyPr wrap="none" rtlCol="0">
            <a:spAutoFit/>
          </a:bodyPr>
          <a:lstStyle/>
          <a:p>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1" name="テキスト ボックス 40"/>
          <p:cNvSpPr txBox="1"/>
          <p:nvPr/>
        </p:nvSpPr>
        <p:spPr>
          <a:xfrm>
            <a:off x="5959200" y="-1437064"/>
            <a:ext cx="418570" cy="246221"/>
          </a:xfrm>
          <a:prstGeom prst="rect">
            <a:avLst/>
          </a:prstGeom>
          <a:noFill/>
        </p:spPr>
        <p:txBody>
          <a:bodyPr wrap="none" rtlCol="0">
            <a:spAutoFit/>
          </a:bodyPr>
          <a:lstStyle/>
          <a:p>
            <a:r>
              <a:rPr lang="en-US" altLang="ja-JP" sz="1000" dirty="0">
                <a:solidFill>
                  <a:prstClr val="black"/>
                </a:solidFill>
                <a:latin typeface="Segoe UI"/>
                <a:ea typeface="メイリオ"/>
              </a:rPr>
              <a:t>3.00</a:t>
            </a:r>
            <a:endParaRPr lang="ja-JP" altLang="en-US" sz="1000" dirty="0">
              <a:solidFill>
                <a:prstClr val="black"/>
              </a:solidFill>
              <a:latin typeface="Segoe UI"/>
              <a:ea typeface="メイリオ"/>
            </a:endParaRPr>
          </a:p>
        </p:txBody>
      </p:sp>
      <p:sp>
        <p:nvSpPr>
          <p:cNvPr id="42" name="テキスト ボックス 41"/>
          <p:cNvSpPr txBox="1"/>
          <p:nvPr/>
        </p:nvSpPr>
        <p:spPr>
          <a:xfrm>
            <a:off x="8567075"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43" name="テキスト ボックス 42"/>
          <p:cNvSpPr txBox="1"/>
          <p:nvPr/>
        </p:nvSpPr>
        <p:spPr>
          <a:xfrm>
            <a:off x="9718834"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44" name="テキスト ボックス 43"/>
          <p:cNvSpPr txBox="1"/>
          <p:nvPr/>
        </p:nvSpPr>
        <p:spPr>
          <a:xfrm>
            <a:off x="10871177" y="554728"/>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7.40</a:t>
            </a:r>
            <a:endParaRPr lang="ja-JP" altLang="en-US" sz="1000" dirty="0">
              <a:solidFill>
                <a:prstClr val="black"/>
              </a:solidFill>
              <a:latin typeface="Segoe UI"/>
              <a:ea typeface="メイリオ"/>
            </a:endParaRPr>
          </a:p>
        </p:txBody>
      </p:sp>
      <p:sp>
        <p:nvSpPr>
          <p:cNvPr id="45" name="テキスト ボックス 44"/>
          <p:cNvSpPr txBox="1"/>
          <p:nvPr/>
        </p:nvSpPr>
        <p:spPr>
          <a:xfrm>
            <a:off x="10871177" y="1022540"/>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6.00</a:t>
            </a:r>
            <a:endParaRPr lang="ja-JP" altLang="en-US" sz="1000" dirty="0">
              <a:solidFill>
                <a:prstClr val="black"/>
              </a:solidFill>
              <a:latin typeface="Segoe UI"/>
              <a:ea typeface="メイリオ"/>
            </a:endParaRPr>
          </a:p>
        </p:txBody>
      </p:sp>
      <p:sp>
        <p:nvSpPr>
          <p:cNvPr id="46" name="テキスト ボックス 45"/>
          <p:cNvSpPr txBox="1"/>
          <p:nvPr/>
        </p:nvSpPr>
        <p:spPr>
          <a:xfrm>
            <a:off x="10871177" y="1421161"/>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7" name="テキスト ボックス 46"/>
          <p:cNvSpPr txBox="1"/>
          <p:nvPr/>
        </p:nvSpPr>
        <p:spPr>
          <a:xfrm>
            <a:off x="10871177" y="5445126"/>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8" name="テキスト ボックス 47"/>
          <p:cNvSpPr txBox="1"/>
          <p:nvPr/>
        </p:nvSpPr>
        <p:spPr>
          <a:xfrm>
            <a:off x="10871177" y="6669089"/>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9.00</a:t>
            </a:r>
            <a:endParaRPr lang="ja-JP" altLang="en-US" sz="1000" dirty="0">
              <a:solidFill>
                <a:prstClr val="black"/>
              </a:solidFill>
              <a:latin typeface="Segoe UI"/>
              <a:ea typeface="メイリオ"/>
            </a:endParaRPr>
          </a:p>
        </p:txBody>
      </p:sp>
    </p:spTree>
    <p:extLst>
      <p:ext uri="{BB962C8B-B14F-4D97-AF65-F5344CB8AC3E}">
        <p14:creationId xmlns:p14="http://schemas.microsoft.com/office/powerpoint/2010/main" val="1103695596"/>
      </p:ext>
    </p:extLst>
  </p:cSld>
  <p:clrMap bg1="lt1" tx1="dk1" bg2="lt2" tx2="dk2" accent1="accent1" accent2="accent2" accent3="accent3" accent4="accent4" accent5="accent5" accent6="accent6" hlink="hlink" folHlink="folHlink"/>
  <p:sldLayoutIdLst>
    <p:sldLayoutId id="2147484239" r:id="rId1"/>
    <p:sldLayoutId id="2147484240" r:id="rId2"/>
    <p:sldLayoutId id="2147484241" r:id="rId3"/>
    <p:sldLayoutId id="2147484242" r:id="rId4"/>
    <p:sldLayoutId id="2147484244" r:id="rId5"/>
    <p:sldLayoutId id="2147484245" r:id="rId6"/>
  </p:sldLayoutIdLst>
  <p:hf hdr="0" ftr="0" dt="0"/>
  <p:txStyles>
    <p:titleStyle>
      <a:lvl1pPr algn="ctr" rtl="0" eaLnBrk="1" fontAlgn="base" hangingPunct="1">
        <a:spcBef>
          <a:spcPct val="0"/>
        </a:spcBef>
        <a:spcAft>
          <a:spcPct val="0"/>
        </a:spcAft>
        <a:defRPr kumimoji="1" sz="3199">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199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199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199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1999">
          <a:solidFill>
            <a:schemeClr val="tx2"/>
          </a:solidFill>
          <a:latin typeface="Arial" charset="0"/>
          <a:ea typeface="HGPｺﾞｼｯｸE" pitchFamily="50" charset="-128"/>
        </a:defRPr>
      </a:lvl5pPr>
      <a:lvl6pPr marL="457063" algn="l" rtl="0" eaLnBrk="1" fontAlgn="base" hangingPunct="1">
        <a:spcBef>
          <a:spcPct val="0"/>
        </a:spcBef>
        <a:spcAft>
          <a:spcPct val="0"/>
        </a:spcAft>
        <a:defRPr kumimoji="1" sz="1999">
          <a:solidFill>
            <a:schemeClr val="tx2"/>
          </a:solidFill>
          <a:latin typeface="Arial" charset="0"/>
          <a:ea typeface="HGPｺﾞｼｯｸE" pitchFamily="50" charset="-128"/>
        </a:defRPr>
      </a:lvl6pPr>
      <a:lvl7pPr marL="914126" algn="l" rtl="0" eaLnBrk="1" fontAlgn="base" hangingPunct="1">
        <a:spcBef>
          <a:spcPct val="0"/>
        </a:spcBef>
        <a:spcAft>
          <a:spcPct val="0"/>
        </a:spcAft>
        <a:defRPr kumimoji="1" sz="1999">
          <a:solidFill>
            <a:schemeClr val="tx2"/>
          </a:solidFill>
          <a:latin typeface="Arial" charset="0"/>
          <a:ea typeface="HGPｺﾞｼｯｸE" pitchFamily="50" charset="-128"/>
        </a:defRPr>
      </a:lvl7pPr>
      <a:lvl8pPr marL="1371189" algn="l" rtl="0" eaLnBrk="1" fontAlgn="base" hangingPunct="1">
        <a:spcBef>
          <a:spcPct val="0"/>
        </a:spcBef>
        <a:spcAft>
          <a:spcPct val="0"/>
        </a:spcAft>
        <a:defRPr kumimoji="1" sz="1999">
          <a:solidFill>
            <a:schemeClr val="tx2"/>
          </a:solidFill>
          <a:latin typeface="Arial" charset="0"/>
          <a:ea typeface="HGPｺﾞｼｯｸE" pitchFamily="50" charset="-128"/>
        </a:defRPr>
      </a:lvl8pPr>
      <a:lvl9pPr marL="1828251" algn="l" rtl="0" eaLnBrk="1" fontAlgn="base" hangingPunct="1">
        <a:spcBef>
          <a:spcPct val="0"/>
        </a:spcBef>
        <a:spcAft>
          <a:spcPct val="0"/>
        </a:spcAft>
        <a:defRPr kumimoji="1" sz="1999">
          <a:solidFill>
            <a:schemeClr val="tx2"/>
          </a:solidFill>
          <a:latin typeface="Arial" charset="0"/>
          <a:ea typeface="HGPｺﾞｼｯｸE" pitchFamily="50" charset="-128"/>
        </a:defRPr>
      </a:lvl9pPr>
    </p:titleStyle>
    <p:bodyStyle>
      <a:lvl1pPr marL="342797" indent="-342797" algn="l" rtl="0" eaLnBrk="1" fontAlgn="base" hangingPunct="1">
        <a:spcBef>
          <a:spcPct val="20000"/>
        </a:spcBef>
        <a:spcAft>
          <a:spcPct val="0"/>
        </a:spcAft>
        <a:defRPr kumimoji="1" sz="16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445954" indent="-176160" algn="l" rtl="0" eaLnBrk="1" fontAlgn="base" hangingPunct="1">
        <a:lnSpc>
          <a:spcPct val="110000"/>
        </a:lnSpc>
        <a:spcBef>
          <a:spcPct val="0"/>
        </a:spcBef>
        <a:spcAft>
          <a:spcPct val="0"/>
        </a:spcAft>
        <a:buChar char="–"/>
        <a:defRPr kumimoji="1" sz="1400">
          <a:solidFill>
            <a:schemeClr val="tx1"/>
          </a:solidFill>
          <a:latin typeface="Segoe UI" panose="020B0502040204020203" pitchFamily="34" charset="0"/>
          <a:ea typeface="+mn-ea"/>
          <a:cs typeface="Segoe UI" panose="020B0502040204020203" pitchFamily="34" charset="0"/>
        </a:defRPr>
      </a:lvl2pPr>
      <a:lvl3pPr marL="807796" indent="-182508"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289" indent="-176160"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130"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193"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256"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6319"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3382"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142" y="1600205"/>
            <a:ext cx="8912543"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140" y="6245225"/>
            <a:ext cx="2310659"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2ABC89AC-3320-42E8-80FA-4130F1290F14}" type="datetime1">
              <a:rPr kumimoji="1" lang="ja-JP" altLang="en-US" smtClean="0"/>
              <a:t>2018/5/15</a:t>
            </a:fld>
            <a:endParaRPr kumimoji="1" lang="ja-JP" altLang="en-US"/>
          </a:p>
        </p:txBody>
      </p:sp>
      <p:sp>
        <p:nvSpPr>
          <p:cNvPr id="1029" name="Rectangle 5"/>
          <p:cNvSpPr>
            <a:spLocks noGrp="1" noChangeArrowheads="1"/>
          </p:cNvSpPr>
          <p:nvPr>
            <p:ph type="ftr" sz="quarter" idx="3"/>
          </p:nvPr>
        </p:nvSpPr>
        <p:spPr bwMode="auto">
          <a:xfrm>
            <a:off x="3383466" y="6245225"/>
            <a:ext cx="313589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kumimoji="1" lang="ja-JP" altLang="en-US"/>
          </a:p>
        </p:txBody>
      </p:sp>
      <p:sp>
        <p:nvSpPr>
          <p:cNvPr id="1030" name="Rectangle 6"/>
          <p:cNvSpPr>
            <a:spLocks noGrp="1" noChangeArrowheads="1"/>
          </p:cNvSpPr>
          <p:nvPr>
            <p:ph type="sldNum" sz="quarter" idx="4"/>
          </p:nvPr>
        </p:nvSpPr>
        <p:spPr bwMode="auto">
          <a:xfrm>
            <a:off x="9357003" y="6480000"/>
            <a:ext cx="539828" cy="3600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lvl1pPr algn="r">
              <a:defRPr sz="1999">
                <a:latin typeface="+mn-lt"/>
              </a:defRPr>
            </a:lvl1pPr>
          </a:lstStyle>
          <a:p>
            <a:fld id="{15543D51-1B5B-470A-B79F-2D6F8C915261}" type="slidenum">
              <a:rPr lang="ja-JP" altLang="en-US" smtClean="0"/>
              <a:pPr/>
              <a:t>‹#›</a:t>
            </a:fld>
            <a:endParaRPr lang="ja-JP" altLang="en-US"/>
          </a:p>
        </p:txBody>
      </p:sp>
      <p:grpSp>
        <p:nvGrpSpPr>
          <p:cNvPr id="2" name="Group 18"/>
          <p:cNvGrpSpPr>
            <a:grpSpLocks/>
          </p:cNvGrpSpPr>
          <p:nvPr/>
        </p:nvGrpSpPr>
        <p:grpSpPr bwMode="auto">
          <a:xfrm>
            <a:off x="1" y="0"/>
            <a:ext cx="9902825" cy="546100"/>
            <a:chOff x="0" y="0"/>
            <a:chExt cx="5760" cy="344"/>
          </a:xfrm>
        </p:grpSpPr>
        <p:pic>
          <p:nvPicPr>
            <p:cNvPr id="1033" name="Picture 9" descr="mlit_top"/>
            <p:cNvPicPr>
              <a:picLocks noChangeAspect="1" noChangeArrowheads="1"/>
            </p:cNvPicPr>
            <p:nvPr userDrawn="1"/>
          </p:nvPicPr>
          <p:blipFill>
            <a:blip r:embed="rId4" cstate="print"/>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5" cstate="print"/>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6" cstate="print"/>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6" cstate="print"/>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0" y="0"/>
            <a:ext cx="7602483" cy="4762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Tree>
    <p:extLst>
      <p:ext uri="{BB962C8B-B14F-4D97-AF65-F5344CB8AC3E}">
        <p14:creationId xmlns:p14="http://schemas.microsoft.com/office/powerpoint/2010/main" val="2730850960"/>
      </p:ext>
    </p:extLst>
  </p:cSld>
  <p:clrMap bg1="lt1" tx1="dk1" bg2="lt2" tx2="dk2" accent1="accent1" accent2="accent2" accent3="accent3" accent4="accent4" accent5="accent5" accent6="accent6" hlink="hlink" folHlink="folHlink"/>
  <p:sldLayoutIdLst>
    <p:sldLayoutId id="2147484309" r:id="rId1"/>
    <p:sldLayoutId id="2147484310" r:id="rId2"/>
  </p:sldLayoutIdLst>
  <p:hf hdr="0" ftr="0" dt="0"/>
  <p:txStyles>
    <p:titleStyle>
      <a:lvl1pPr algn="l" rtl="0" eaLnBrk="1" fontAlgn="base" hangingPunct="1">
        <a:spcBef>
          <a:spcPct val="0"/>
        </a:spcBef>
        <a:spcAft>
          <a:spcPct val="0"/>
        </a:spcAft>
        <a:defRPr kumimoji="1" sz="2799">
          <a:solidFill>
            <a:srgbClr val="4087C8"/>
          </a:solidFill>
          <a:latin typeface="+mj-lt"/>
          <a:ea typeface="+mj-ea"/>
          <a:cs typeface="+mj-cs"/>
        </a:defRPr>
      </a:lvl1pPr>
      <a:lvl2pPr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5pPr>
      <a:lvl6pPr marL="457063"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6pPr>
      <a:lvl7pPr marL="914126"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7pPr>
      <a:lvl8pPr marL="1371189"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8pPr>
      <a:lvl9pPr marL="1828251"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9pPr>
    </p:titleStyle>
    <p:bodyStyle>
      <a:lvl1pPr marL="342797" indent="-342797" algn="l" rtl="0" eaLnBrk="1" fontAlgn="base" hangingPunct="1">
        <a:spcBef>
          <a:spcPct val="20000"/>
        </a:spcBef>
        <a:spcAft>
          <a:spcPct val="0"/>
        </a:spcAft>
        <a:buChar char="•"/>
        <a:defRPr kumimoji="1" sz="3199">
          <a:solidFill>
            <a:schemeClr val="tx1"/>
          </a:solidFill>
          <a:latin typeface="+mn-lt"/>
          <a:ea typeface="+mn-ea"/>
          <a:cs typeface="+mn-cs"/>
        </a:defRPr>
      </a:lvl1pPr>
      <a:lvl2pPr marL="742727" indent="-285664" algn="l" rtl="0" eaLnBrk="1" fontAlgn="base" hangingPunct="1">
        <a:spcBef>
          <a:spcPct val="20000"/>
        </a:spcBef>
        <a:spcAft>
          <a:spcPct val="0"/>
        </a:spcAft>
        <a:buChar char="–"/>
        <a:defRPr kumimoji="1" sz="2799">
          <a:solidFill>
            <a:schemeClr val="tx1"/>
          </a:solidFill>
          <a:latin typeface="+mn-lt"/>
          <a:ea typeface="+mn-ea"/>
        </a:defRPr>
      </a:lvl2pPr>
      <a:lvl3pPr marL="1142657" indent="-228531" algn="l" rtl="0" eaLnBrk="1" fontAlgn="base" hangingPunct="1">
        <a:spcBef>
          <a:spcPct val="20000"/>
        </a:spcBef>
        <a:spcAft>
          <a:spcPct val="0"/>
        </a:spcAft>
        <a:buChar char="•"/>
        <a:defRPr kumimoji="1" sz="2399">
          <a:solidFill>
            <a:schemeClr val="tx1"/>
          </a:solidFill>
          <a:latin typeface="+mn-lt"/>
          <a:ea typeface="+mn-ea"/>
        </a:defRPr>
      </a:lvl3pPr>
      <a:lvl4pPr marL="1599720" indent="-228531" algn="l" rtl="0" eaLnBrk="1" fontAlgn="base" hangingPunct="1">
        <a:spcBef>
          <a:spcPct val="20000"/>
        </a:spcBef>
        <a:spcAft>
          <a:spcPct val="0"/>
        </a:spcAft>
        <a:buChar char="–"/>
        <a:defRPr kumimoji="1" sz="1999">
          <a:solidFill>
            <a:schemeClr val="tx1"/>
          </a:solidFill>
          <a:latin typeface="+mn-lt"/>
          <a:ea typeface="+mn-ea"/>
        </a:defRPr>
      </a:lvl4pPr>
      <a:lvl5pPr marL="2056783" indent="-228531" algn="l" rtl="0" eaLnBrk="1" fontAlgn="base" hangingPunct="1">
        <a:spcBef>
          <a:spcPct val="20000"/>
        </a:spcBef>
        <a:spcAft>
          <a:spcPct val="0"/>
        </a:spcAft>
        <a:buChar char="»"/>
        <a:defRPr kumimoji="1" sz="1999">
          <a:solidFill>
            <a:schemeClr val="tx1"/>
          </a:solidFill>
          <a:latin typeface="+mn-lt"/>
          <a:ea typeface="+mn-ea"/>
        </a:defRPr>
      </a:lvl5pPr>
      <a:lvl6pPr marL="2513846" indent="-228531" algn="l" rtl="0" eaLnBrk="1" fontAlgn="base" hangingPunct="1">
        <a:spcBef>
          <a:spcPct val="20000"/>
        </a:spcBef>
        <a:spcAft>
          <a:spcPct val="0"/>
        </a:spcAft>
        <a:buChar char="»"/>
        <a:defRPr kumimoji="1" sz="1999">
          <a:solidFill>
            <a:schemeClr val="tx1"/>
          </a:solidFill>
          <a:latin typeface="+mn-lt"/>
          <a:ea typeface="+mn-ea"/>
        </a:defRPr>
      </a:lvl6pPr>
      <a:lvl7pPr marL="2970908" indent="-228531" algn="l" rtl="0" eaLnBrk="1" fontAlgn="base" hangingPunct="1">
        <a:spcBef>
          <a:spcPct val="20000"/>
        </a:spcBef>
        <a:spcAft>
          <a:spcPct val="0"/>
        </a:spcAft>
        <a:buChar char="»"/>
        <a:defRPr kumimoji="1" sz="1999">
          <a:solidFill>
            <a:schemeClr val="tx1"/>
          </a:solidFill>
          <a:latin typeface="+mn-lt"/>
          <a:ea typeface="+mn-ea"/>
        </a:defRPr>
      </a:lvl7pPr>
      <a:lvl8pPr marL="3427971" indent="-228531" algn="l" rtl="0" eaLnBrk="1" fontAlgn="base" hangingPunct="1">
        <a:spcBef>
          <a:spcPct val="20000"/>
        </a:spcBef>
        <a:spcAft>
          <a:spcPct val="0"/>
        </a:spcAft>
        <a:buChar char="»"/>
        <a:defRPr kumimoji="1" sz="1999">
          <a:solidFill>
            <a:schemeClr val="tx1"/>
          </a:solidFill>
          <a:latin typeface="+mn-lt"/>
          <a:ea typeface="+mn-ea"/>
        </a:defRPr>
      </a:lvl8pPr>
      <a:lvl9pPr marL="3885034" indent="-228531" algn="l" rtl="0" eaLnBrk="1" fontAlgn="base" hangingPunct="1">
        <a:spcBef>
          <a:spcPct val="20000"/>
        </a:spcBef>
        <a:spcAft>
          <a:spcPct val="0"/>
        </a:spcAft>
        <a:buChar char="»"/>
        <a:defRPr kumimoji="1" sz="1999">
          <a:solidFill>
            <a:schemeClr val="tx1"/>
          </a:solidFill>
          <a:latin typeface="+mn-lt"/>
          <a:ea typeface="+mn-ea"/>
        </a:defRPr>
      </a:lvl9pPr>
    </p:bodyStyle>
    <p:otherStyle>
      <a:defPPr>
        <a:defRPr lang="ja-JP"/>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6866" name="Line_futta"/>
          <p:cNvSpPr>
            <a:spLocks noChangeShapeType="1"/>
          </p:cNvSpPr>
          <p:nvPr/>
        </p:nvSpPr>
        <p:spPr bwMode="gray">
          <a:xfrm>
            <a:off x="411031" y="6591300"/>
            <a:ext cx="9082350" cy="0"/>
          </a:xfrm>
          <a:prstGeom prst="line">
            <a:avLst/>
          </a:prstGeom>
          <a:noFill/>
          <a:ln w="9525">
            <a:solidFill>
              <a:srgbClr val="ACACAC"/>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867" name="タイトル プレースホルダー 1"/>
          <p:cNvSpPr>
            <a:spLocks noGrp="1"/>
          </p:cNvSpPr>
          <p:nvPr>
            <p:ph type="title"/>
          </p:nvPr>
        </p:nvSpPr>
        <p:spPr bwMode="auto">
          <a:xfrm>
            <a:off x="411031" y="333376"/>
            <a:ext cx="908235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ctr" anchorCtr="0" compatLnSpc="1">
            <a:prstTxWarp prst="textNoShape">
              <a:avLst/>
            </a:prstTxWarp>
          </a:bodyPr>
          <a:lstStyle/>
          <a:p>
            <a:pPr lvl="0"/>
            <a:r>
              <a:rPr lang="ja-JP" altLang="en-US"/>
              <a:t>マスター タイトルの書式設定</a:t>
            </a:r>
          </a:p>
        </p:txBody>
      </p:sp>
      <p:sp>
        <p:nvSpPr>
          <p:cNvPr id="36868" name="テキスト プレースホルダー 2"/>
          <p:cNvSpPr>
            <a:spLocks noGrp="1"/>
          </p:cNvSpPr>
          <p:nvPr>
            <p:ph type="body" idx="1"/>
          </p:nvPr>
        </p:nvSpPr>
        <p:spPr bwMode="auto">
          <a:xfrm>
            <a:off x="411031" y="982663"/>
            <a:ext cx="9082350" cy="15411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359791036"/>
      </p:ext>
    </p:extLst>
  </p:cSld>
  <p:clrMap bg1="lt1" tx1="dk1" bg2="lt2" tx2="dk2" accent1="accent1" accent2="accent2" accent3="accent3" accent4="accent4" accent5="accent5" accent6="accent6" hlink="hlink" folHlink="folHlink"/>
  <p:sldLayoutIdLst>
    <p:sldLayoutId id="2147484312" r:id="rId1"/>
    <p:sldLayoutId id="2147484313" r:id="rId2"/>
    <p:sldLayoutId id="2147484314" r:id="rId3"/>
    <p:sldLayoutId id="2147484315" r:id="rId4"/>
    <p:sldLayoutId id="2147484316" r:id="rId5"/>
  </p:sldLayoutIdLst>
  <p:hf hdr="0" ftr="0" dt="0"/>
  <p:txStyles>
    <p:titleStyle>
      <a:lvl1pPr algn="l" rtl="0" eaLnBrk="0" fontAlgn="base" hangingPunct="0">
        <a:spcBef>
          <a:spcPct val="0"/>
        </a:spcBef>
        <a:spcAft>
          <a:spcPct val="0"/>
        </a:spcAft>
        <a:defRPr kumimoji="1" sz="2399" b="1" kern="1200">
          <a:solidFill>
            <a:schemeClr val="tx1"/>
          </a:solidFill>
          <a:latin typeface="+mj-lt"/>
          <a:ea typeface="+mj-ea"/>
          <a:cs typeface="+mj-cs"/>
        </a:defRPr>
      </a:lvl1pPr>
      <a:lvl2pPr algn="l" rtl="0" eaLnBrk="0" fontAlgn="base" hangingPunct="0">
        <a:spcBef>
          <a:spcPct val="0"/>
        </a:spcBef>
        <a:spcAft>
          <a:spcPct val="0"/>
        </a:spcAft>
        <a:defRPr kumimoji="1" sz="2399" b="1">
          <a:solidFill>
            <a:schemeClr val="tx1"/>
          </a:solidFill>
          <a:latin typeface="Arial" charset="0"/>
          <a:ea typeface="ＭＳ Ｐゴシック" pitchFamily="50" charset="-128"/>
        </a:defRPr>
      </a:lvl2pPr>
      <a:lvl3pPr algn="l" rtl="0" eaLnBrk="0" fontAlgn="base" hangingPunct="0">
        <a:spcBef>
          <a:spcPct val="0"/>
        </a:spcBef>
        <a:spcAft>
          <a:spcPct val="0"/>
        </a:spcAft>
        <a:defRPr kumimoji="1" sz="2399" b="1">
          <a:solidFill>
            <a:schemeClr val="tx1"/>
          </a:solidFill>
          <a:latin typeface="Arial" charset="0"/>
          <a:ea typeface="ＭＳ Ｐゴシック" pitchFamily="50" charset="-128"/>
        </a:defRPr>
      </a:lvl3pPr>
      <a:lvl4pPr algn="l" rtl="0" eaLnBrk="0" fontAlgn="base" hangingPunct="0">
        <a:spcBef>
          <a:spcPct val="0"/>
        </a:spcBef>
        <a:spcAft>
          <a:spcPct val="0"/>
        </a:spcAft>
        <a:defRPr kumimoji="1" sz="2399" b="1">
          <a:solidFill>
            <a:schemeClr val="tx1"/>
          </a:solidFill>
          <a:latin typeface="Arial" charset="0"/>
          <a:ea typeface="ＭＳ Ｐゴシック" pitchFamily="50" charset="-128"/>
        </a:defRPr>
      </a:lvl4pPr>
      <a:lvl5pPr algn="l" rtl="0" eaLnBrk="0" fontAlgn="base" hangingPunct="0">
        <a:spcBef>
          <a:spcPct val="0"/>
        </a:spcBef>
        <a:spcAft>
          <a:spcPct val="0"/>
        </a:spcAft>
        <a:defRPr kumimoji="1" sz="2399" b="1">
          <a:solidFill>
            <a:schemeClr val="tx1"/>
          </a:solidFill>
          <a:latin typeface="Arial" charset="0"/>
          <a:ea typeface="ＭＳ Ｐゴシック" pitchFamily="50" charset="-128"/>
        </a:defRPr>
      </a:lvl5pPr>
      <a:lvl6pPr marL="457063" algn="l" rtl="0" fontAlgn="base">
        <a:spcBef>
          <a:spcPct val="0"/>
        </a:spcBef>
        <a:spcAft>
          <a:spcPct val="0"/>
        </a:spcAft>
        <a:defRPr kumimoji="1" sz="2399" b="1">
          <a:solidFill>
            <a:schemeClr val="tx1"/>
          </a:solidFill>
          <a:latin typeface="Arial" charset="0"/>
          <a:ea typeface="ＭＳ Ｐゴシック" pitchFamily="50" charset="-128"/>
        </a:defRPr>
      </a:lvl6pPr>
      <a:lvl7pPr marL="914126" algn="l" rtl="0" fontAlgn="base">
        <a:spcBef>
          <a:spcPct val="0"/>
        </a:spcBef>
        <a:spcAft>
          <a:spcPct val="0"/>
        </a:spcAft>
        <a:defRPr kumimoji="1" sz="2399" b="1">
          <a:solidFill>
            <a:schemeClr val="tx1"/>
          </a:solidFill>
          <a:latin typeface="Arial" charset="0"/>
          <a:ea typeface="ＭＳ Ｐゴシック" pitchFamily="50" charset="-128"/>
        </a:defRPr>
      </a:lvl7pPr>
      <a:lvl8pPr marL="1371189" algn="l" rtl="0" fontAlgn="base">
        <a:spcBef>
          <a:spcPct val="0"/>
        </a:spcBef>
        <a:spcAft>
          <a:spcPct val="0"/>
        </a:spcAft>
        <a:defRPr kumimoji="1" sz="2399" b="1">
          <a:solidFill>
            <a:schemeClr val="tx1"/>
          </a:solidFill>
          <a:latin typeface="Arial" charset="0"/>
          <a:ea typeface="ＭＳ Ｐゴシック" pitchFamily="50" charset="-128"/>
        </a:defRPr>
      </a:lvl8pPr>
      <a:lvl9pPr marL="1828251" algn="l" rtl="0" fontAlgn="base">
        <a:spcBef>
          <a:spcPct val="0"/>
        </a:spcBef>
        <a:spcAft>
          <a:spcPct val="0"/>
        </a:spcAft>
        <a:defRPr kumimoji="1" sz="2399" b="1">
          <a:solidFill>
            <a:schemeClr val="tx1"/>
          </a:solidFill>
          <a:latin typeface="Arial" charset="0"/>
          <a:ea typeface="ＭＳ Ｐゴシック" pitchFamily="50" charset="-128"/>
        </a:defRPr>
      </a:lvl9pPr>
    </p:titleStyle>
    <p:bodyStyle>
      <a:lvl1pPr marL="342797" indent="-342797" algn="l" rtl="0" eaLnBrk="0" fontAlgn="base" hangingPunct="0">
        <a:spcBef>
          <a:spcPts val="475"/>
        </a:spcBef>
        <a:spcAft>
          <a:spcPct val="0"/>
        </a:spcAft>
        <a:buFont typeface="Arial" panose="020B0604020202020204" pitchFamily="34" charset="0"/>
        <a:defRPr kumimoji="1" lang="ja-JP" altLang="en-US" sz="1999" kern="1200" dirty="0">
          <a:solidFill>
            <a:schemeClr val="tx1"/>
          </a:solidFill>
          <a:latin typeface="+mn-lt"/>
          <a:ea typeface="+mn-ea"/>
          <a:cs typeface="+mn-cs"/>
        </a:defRPr>
      </a:lvl1pPr>
      <a:lvl2pPr marL="253924" indent="-253924" algn="l" rtl="0" eaLnBrk="0" fontAlgn="base" hangingPunct="0">
        <a:spcBef>
          <a:spcPts val="475"/>
        </a:spcBef>
        <a:spcAft>
          <a:spcPct val="0"/>
        </a:spcAft>
        <a:buClr>
          <a:srgbClr val="3E5E84"/>
        </a:buClr>
        <a:buFont typeface="Wingdings" panose="05000000000000000000" pitchFamily="2" charset="2"/>
        <a:buChar char="n"/>
        <a:defRPr kumimoji="1" lang="ja-JP" altLang="en-US" sz="1999" kern="1200" dirty="0">
          <a:solidFill>
            <a:schemeClr val="tx1"/>
          </a:solidFill>
          <a:latin typeface="+mn-lt"/>
          <a:ea typeface="+mn-ea"/>
          <a:cs typeface="+mn-cs"/>
        </a:defRPr>
      </a:lvl2pPr>
      <a:lvl3pPr marL="571329" indent="-253924" algn="l" rtl="0" eaLnBrk="0" fontAlgn="base" hangingPunct="0">
        <a:spcBef>
          <a:spcPts val="425"/>
        </a:spcBef>
        <a:spcAft>
          <a:spcPct val="0"/>
        </a:spcAft>
        <a:buClr>
          <a:srgbClr val="808080"/>
        </a:buClr>
        <a:buFont typeface="Wingdings" panose="05000000000000000000" pitchFamily="2" charset="2"/>
        <a:buChar char="n"/>
        <a:defRPr kumimoji="1" lang="ja-JP" altLang="en-US" kern="1200" dirty="0">
          <a:solidFill>
            <a:schemeClr val="tx1"/>
          </a:solidFill>
          <a:latin typeface="+mn-lt"/>
          <a:ea typeface="+mn-ea"/>
          <a:cs typeface="+mn-cs"/>
        </a:defRPr>
      </a:lvl3pPr>
      <a:lvl4pPr marL="825252" indent="-190443" algn="l" rtl="0" eaLnBrk="0" fontAlgn="base" hangingPunct="0">
        <a:spcBef>
          <a:spcPts val="363"/>
        </a:spcBef>
        <a:spcAft>
          <a:spcPct val="0"/>
        </a:spcAft>
        <a:buClr>
          <a:srgbClr val="558C99"/>
        </a:buClr>
        <a:buFont typeface="Wingdings" panose="05000000000000000000" pitchFamily="2" charset="2"/>
        <a:buChar char="l"/>
        <a:defRPr kumimoji="1" lang="ja-JP" altLang="en-US" sz="1400" kern="1200" dirty="0">
          <a:solidFill>
            <a:schemeClr val="tx1"/>
          </a:solidFill>
          <a:latin typeface="+mn-lt"/>
          <a:ea typeface="+mn-ea"/>
          <a:cs typeface="+mn-cs"/>
        </a:defRPr>
      </a:lvl4pPr>
      <a:lvl5pPr marL="1079176" indent="-190443" algn="l" rtl="0" eaLnBrk="0" fontAlgn="base" hangingPunct="0">
        <a:spcBef>
          <a:spcPts val="363"/>
        </a:spcBef>
        <a:spcAft>
          <a:spcPct val="0"/>
        </a:spcAft>
        <a:buClr>
          <a:srgbClr val="C0C0C0"/>
        </a:buClr>
        <a:buFont typeface="Wingdings" panose="05000000000000000000" pitchFamily="2" charset="2"/>
        <a:buChar char="l"/>
        <a:defRPr kumimoji="1" lang="ja-JP" altLang="en-US" sz="1400" kern="1200" dirty="0">
          <a:solidFill>
            <a:schemeClr val="tx1"/>
          </a:solidFill>
          <a:latin typeface="+mn-lt"/>
          <a:ea typeface="+mn-ea"/>
          <a:cs typeface="+mn-cs"/>
        </a:defRPr>
      </a:lvl5pPr>
      <a:lvl6pPr marL="2513846"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6pPr>
      <a:lvl7pPr marL="2970908"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7pPr>
      <a:lvl8pPr marL="3427971"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8pPr>
      <a:lvl9pPr marL="3885034"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9pPr>
    </p:bodyStyle>
    <p:otherStyle>
      <a:defPPr>
        <a:defRPr lang="ja-JP"/>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0819" y="365126"/>
            <a:ext cx="8541187" cy="1325563"/>
          </a:xfrm>
          <a:prstGeom prst="rect">
            <a:avLst/>
          </a:prstGeom>
        </p:spPr>
        <p:txBody>
          <a:bodyPr vert="horz" lIns="91440" tIns="45720" rIns="91440" bIns="45720" rtlCol="0" anchor="ctr">
            <a:normAutofit/>
          </a:bodyPr>
          <a:lstStyle/>
          <a:p>
            <a:r>
              <a:rPr kumimoji="1" lang="ja-JP" altLang="en-US"/>
              <a:t>マスター タイトルの書式設定</a:t>
            </a:r>
            <a:endParaRPr kumimoji="1" lang="ja-JP" altLang="en-US"/>
          </a:p>
        </p:txBody>
      </p:sp>
      <p:sp>
        <p:nvSpPr>
          <p:cNvPr id="3" name="テキスト プレースホルダー 2"/>
          <p:cNvSpPr>
            <a:spLocks noGrp="1"/>
          </p:cNvSpPr>
          <p:nvPr>
            <p:ph type="body" idx="1"/>
          </p:nvPr>
        </p:nvSpPr>
        <p:spPr>
          <a:xfrm>
            <a:off x="680819" y="1825625"/>
            <a:ext cx="8541187"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2"/>
          </p:nvPr>
        </p:nvSpPr>
        <p:spPr>
          <a:xfrm>
            <a:off x="680819" y="6356351"/>
            <a:ext cx="2228136"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3D13A80E-62D7-4021-B855-DEA57A45488E}" type="datetimeFigureOut">
              <a:rPr kumimoji="1" lang="ja-JP" altLang="en-US" smtClean="0"/>
              <a:t>2018/5/15</a:t>
            </a:fld>
            <a:endParaRPr kumimoji="1" lang="ja-JP" altLang="en-US"/>
          </a:p>
        </p:txBody>
      </p:sp>
      <p:sp>
        <p:nvSpPr>
          <p:cNvPr id="5" name="フッター プレースホルダー 4"/>
          <p:cNvSpPr>
            <a:spLocks noGrp="1"/>
          </p:cNvSpPr>
          <p:nvPr>
            <p:ph type="ftr" sz="quarter" idx="3"/>
          </p:nvPr>
        </p:nvSpPr>
        <p:spPr>
          <a:xfrm>
            <a:off x="3280311" y="6356351"/>
            <a:ext cx="3342203"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3870" y="6356351"/>
            <a:ext cx="2228136"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F6EAF7AC-4D30-46F5-A445-D0F4880BD9B4}" type="slidenum">
              <a:rPr kumimoji="1" lang="ja-JP" altLang="en-US" smtClean="0"/>
              <a:t>‹#›</a:t>
            </a:fld>
            <a:endParaRPr kumimoji="1" lang="ja-JP" altLang="en-US"/>
          </a:p>
        </p:txBody>
      </p:sp>
    </p:spTree>
    <p:extLst>
      <p:ext uri="{BB962C8B-B14F-4D97-AF65-F5344CB8AC3E}">
        <p14:creationId xmlns:p14="http://schemas.microsoft.com/office/powerpoint/2010/main" val="3412155622"/>
      </p:ext>
    </p:extLst>
  </p:cSld>
  <p:clrMap bg1="lt1" tx1="dk1" bg2="lt2" tx2="dk2" accent1="accent1" accent2="accent2" accent3="accent3" accent4="accent4" accent5="accent5" accent6="accent6" hlink="hlink" folHlink="folHlink"/>
  <p:sldLayoutIdLst>
    <p:sldLayoutId id="2147484318" r:id="rId1"/>
    <p:sldLayoutId id="2147484319" r:id="rId2"/>
    <p:sldLayoutId id="2147484320" r:id="rId3"/>
    <p:sldLayoutId id="2147484321" r:id="rId4"/>
    <p:sldLayoutId id="2147484322" r:id="rId5"/>
    <p:sldLayoutId id="2147484323" r:id="rId6"/>
    <p:sldLayoutId id="2147484324" r:id="rId7"/>
    <p:sldLayoutId id="2147484325" r:id="rId8"/>
    <p:sldLayoutId id="2147484326" r:id="rId9"/>
    <p:sldLayoutId id="2147484327" r:id="rId10"/>
    <p:sldLayoutId id="2147484328" r:id="rId11"/>
  </p:sldLayoutIdLst>
  <p:hf hdr="0" ftr="0" dt="0"/>
  <p:txStyles>
    <p:titleStyle>
      <a:lvl1pPr algn="l" defTabSz="742676" rtl="0" eaLnBrk="1" latinLnBrk="0" hangingPunct="1">
        <a:lnSpc>
          <a:spcPct val="90000"/>
        </a:lnSpc>
        <a:spcBef>
          <a:spcPct val="0"/>
        </a:spcBef>
        <a:buNone/>
        <a:defRPr kumimoji="1" sz="3574" kern="1200">
          <a:solidFill>
            <a:schemeClr val="tx1"/>
          </a:solidFill>
          <a:latin typeface="+mj-lt"/>
          <a:ea typeface="+mj-ea"/>
          <a:cs typeface="+mj-cs"/>
        </a:defRPr>
      </a:lvl1pPr>
    </p:titleStyle>
    <p:bodyStyle>
      <a:lvl1pPr marL="185669" indent="-185669" algn="l" defTabSz="742676" rtl="0" eaLnBrk="1" latinLnBrk="0" hangingPunct="1">
        <a:lnSpc>
          <a:spcPct val="90000"/>
        </a:lnSpc>
        <a:spcBef>
          <a:spcPts val="812"/>
        </a:spcBef>
        <a:buFont typeface="Arial" panose="020B0604020202020204" pitchFamily="34" charset="0"/>
        <a:buChar char="•"/>
        <a:defRPr kumimoji="1" sz="2274" kern="1200">
          <a:solidFill>
            <a:schemeClr val="tx1"/>
          </a:solidFill>
          <a:latin typeface="+mn-lt"/>
          <a:ea typeface="+mn-ea"/>
          <a:cs typeface="+mn-cs"/>
        </a:defRPr>
      </a:lvl1pPr>
      <a:lvl2pPr marL="557007" indent="-185669" algn="l" defTabSz="742676" rtl="0" eaLnBrk="1" latinLnBrk="0" hangingPunct="1">
        <a:lnSpc>
          <a:spcPct val="90000"/>
        </a:lnSpc>
        <a:spcBef>
          <a:spcPts val="406"/>
        </a:spcBef>
        <a:buFont typeface="Arial" panose="020B0604020202020204" pitchFamily="34" charset="0"/>
        <a:buChar char="•"/>
        <a:defRPr kumimoji="1" sz="1949" kern="1200">
          <a:solidFill>
            <a:schemeClr val="tx1"/>
          </a:solidFill>
          <a:latin typeface="+mn-lt"/>
          <a:ea typeface="+mn-ea"/>
          <a:cs typeface="+mn-cs"/>
        </a:defRPr>
      </a:lvl2pPr>
      <a:lvl3pPr marL="928345" indent="-185669" algn="l" defTabSz="742676" rtl="0" eaLnBrk="1" latinLnBrk="0" hangingPunct="1">
        <a:lnSpc>
          <a:spcPct val="90000"/>
        </a:lnSpc>
        <a:spcBef>
          <a:spcPts val="406"/>
        </a:spcBef>
        <a:buFont typeface="Arial" panose="020B0604020202020204" pitchFamily="34" charset="0"/>
        <a:buChar char="•"/>
        <a:defRPr kumimoji="1" sz="1624" kern="1200">
          <a:solidFill>
            <a:schemeClr val="tx1"/>
          </a:solidFill>
          <a:latin typeface="+mn-lt"/>
          <a:ea typeface="+mn-ea"/>
          <a:cs typeface="+mn-cs"/>
        </a:defRPr>
      </a:lvl3pPr>
      <a:lvl4pPr marL="1299682" indent="-185669" algn="l" defTabSz="742676"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4pPr>
      <a:lvl5pPr marL="1671020" indent="-185669" algn="l" defTabSz="742676"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5pPr>
      <a:lvl6pPr marL="2042358" indent="-185669" algn="l" defTabSz="742676"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6pPr>
      <a:lvl7pPr marL="2413696" indent="-185669" algn="l" defTabSz="742676"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7pPr>
      <a:lvl8pPr marL="2785034" indent="-185669" algn="l" defTabSz="742676"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8pPr>
      <a:lvl9pPr marL="3156372" indent="-185669" algn="l" defTabSz="742676"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9pPr>
    </p:bodyStyle>
    <p:otherStyle>
      <a:defPPr>
        <a:defRPr lang="ja-JP"/>
      </a:defPPr>
      <a:lvl1pPr marL="0" algn="l" defTabSz="742676" rtl="0" eaLnBrk="1" latinLnBrk="0" hangingPunct="1">
        <a:defRPr kumimoji="1" sz="1462" kern="1200">
          <a:solidFill>
            <a:schemeClr val="tx1"/>
          </a:solidFill>
          <a:latin typeface="+mn-lt"/>
          <a:ea typeface="+mn-ea"/>
          <a:cs typeface="+mn-cs"/>
        </a:defRPr>
      </a:lvl1pPr>
      <a:lvl2pPr marL="371338" algn="l" defTabSz="742676" rtl="0" eaLnBrk="1" latinLnBrk="0" hangingPunct="1">
        <a:defRPr kumimoji="1" sz="1462" kern="1200">
          <a:solidFill>
            <a:schemeClr val="tx1"/>
          </a:solidFill>
          <a:latin typeface="+mn-lt"/>
          <a:ea typeface="+mn-ea"/>
          <a:cs typeface="+mn-cs"/>
        </a:defRPr>
      </a:lvl2pPr>
      <a:lvl3pPr marL="742676" algn="l" defTabSz="742676" rtl="0" eaLnBrk="1" latinLnBrk="0" hangingPunct="1">
        <a:defRPr kumimoji="1" sz="1462" kern="1200">
          <a:solidFill>
            <a:schemeClr val="tx1"/>
          </a:solidFill>
          <a:latin typeface="+mn-lt"/>
          <a:ea typeface="+mn-ea"/>
          <a:cs typeface="+mn-cs"/>
        </a:defRPr>
      </a:lvl3pPr>
      <a:lvl4pPr marL="1114014" algn="l" defTabSz="742676" rtl="0" eaLnBrk="1" latinLnBrk="0" hangingPunct="1">
        <a:defRPr kumimoji="1" sz="1462" kern="1200">
          <a:solidFill>
            <a:schemeClr val="tx1"/>
          </a:solidFill>
          <a:latin typeface="+mn-lt"/>
          <a:ea typeface="+mn-ea"/>
          <a:cs typeface="+mn-cs"/>
        </a:defRPr>
      </a:lvl4pPr>
      <a:lvl5pPr marL="1485351" algn="l" defTabSz="742676" rtl="0" eaLnBrk="1" latinLnBrk="0" hangingPunct="1">
        <a:defRPr kumimoji="1" sz="1462" kern="1200">
          <a:solidFill>
            <a:schemeClr val="tx1"/>
          </a:solidFill>
          <a:latin typeface="+mn-lt"/>
          <a:ea typeface="+mn-ea"/>
          <a:cs typeface="+mn-cs"/>
        </a:defRPr>
      </a:lvl5pPr>
      <a:lvl6pPr marL="1856689" algn="l" defTabSz="742676" rtl="0" eaLnBrk="1" latinLnBrk="0" hangingPunct="1">
        <a:defRPr kumimoji="1" sz="1462" kern="1200">
          <a:solidFill>
            <a:schemeClr val="tx1"/>
          </a:solidFill>
          <a:latin typeface="+mn-lt"/>
          <a:ea typeface="+mn-ea"/>
          <a:cs typeface="+mn-cs"/>
        </a:defRPr>
      </a:lvl6pPr>
      <a:lvl7pPr marL="2228027" algn="l" defTabSz="742676" rtl="0" eaLnBrk="1" latinLnBrk="0" hangingPunct="1">
        <a:defRPr kumimoji="1" sz="1462" kern="1200">
          <a:solidFill>
            <a:schemeClr val="tx1"/>
          </a:solidFill>
          <a:latin typeface="+mn-lt"/>
          <a:ea typeface="+mn-ea"/>
          <a:cs typeface="+mn-cs"/>
        </a:defRPr>
      </a:lvl7pPr>
      <a:lvl8pPr marL="2599365" algn="l" defTabSz="742676" rtl="0" eaLnBrk="1" latinLnBrk="0" hangingPunct="1">
        <a:defRPr kumimoji="1" sz="1462" kern="1200">
          <a:solidFill>
            <a:schemeClr val="tx1"/>
          </a:solidFill>
          <a:latin typeface="+mn-lt"/>
          <a:ea typeface="+mn-ea"/>
          <a:cs typeface="+mn-cs"/>
        </a:defRPr>
      </a:lvl8pPr>
      <a:lvl9pPr marL="2970703" algn="l" defTabSz="742676" rtl="0" eaLnBrk="1" latinLnBrk="0" hangingPunct="1">
        <a:defRPr kumimoji="1" sz="146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タイトル プレースホルダー 1"/>
          <p:cNvSpPr>
            <a:spLocks noGrp="1"/>
          </p:cNvSpPr>
          <p:nvPr>
            <p:ph type="title"/>
          </p:nvPr>
        </p:nvSpPr>
        <p:spPr bwMode="auto">
          <a:xfrm>
            <a:off x="495154" y="274638"/>
            <a:ext cx="891254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4099" name="テキスト プレースホルダー 2"/>
          <p:cNvSpPr>
            <a:spLocks noGrp="1"/>
          </p:cNvSpPr>
          <p:nvPr>
            <p:ph type="body" idx="1"/>
          </p:nvPr>
        </p:nvSpPr>
        <p:spPr bwMode="auto">
          <a:xfrm>
            <a:off x="495154" y="1600215"/>
            <a:ext cx="8912543"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95146" y="6356706"/>
            <a:ext cx="2310659"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fld id="{5E9EACEF-8D65-4F6C-9C11-D3FB54273893}" type="datetime1">
              <a:rPr lang="ja-JP" altLang="en-US" smtClean="0"/>
              <a:t>2018/5/15</a:t>
            </a:fld>
            <a:endParaRPr/>
          </a:p>
        </p:txBody>
      </p:sp>
      <p:sp>
        <p:nvSpPr>
          <p:cNvPr id="5" name="フッター プレースホルダー 4"/>
          <p:cNvSpPr>
            <a:spLocks noGrp="1"/>
          </p:cNvSpPr>
          <p:nvPr>
            <p:ph type="ftr" sz="quarter" idx="3"/>
          </p:nvPr>
        </p:nvSpPr>
        <p:spPr>
          <a:xfrm>
            <a:off x="3383482" y="6356706"/>
            <a:ext cx="3135895"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endParaRPr/>
          </a:p>
        </p:txBody>
      </p:sp>
    </p:spTree>
    <p:extLst>
      <p:ext uri="{BB962C8B-B14F-4D97-AF65-F5344CB8AC3E}">
        <p14:creationId xmlns:p14="http://schemas.microsoft.com/office/powerpoint/2010/main" val="2238614015"/>
      </p:ext>
    </p:extLst>
  </p:cSld>
  <p:clrMap bg1="lt1" tx1="dk1" bg2="lt2" tx2="dk2" accent1="accent1" accent2="accent2" accent3="accent3" accent4="accent4" accent5="accent5" accent6="accent6" hlink="hlink" folHlink="folHlink"/>
  <p:sldLayoutIdLst>
    <p:sldLayoutId id="2147484102" r:id="rId1"/>
    <p:sldLayoutId id="2147484103" r:id="rId2"/>
    <p:sldLayoutId id="2147484104" r:id="rId3"/>
    <p:sldLayoutId id="2147484105" r:id="rId4"/>
    <p:sldLayoutId id="2147484106" r:id="rId5"/>
    <p:sldLayoutId id="2147484107" r:id="rId6"/>
    <p:sldLayoutId id="2147484108" r:id="rId7"/>
    <p:sldLayoutId id="2147484109" r:id="rId8"/>
    <p:sldLayoutId id="2147484110" r:id="rId9"/>
    <p:sldLayoutId id="2147484111" r:id="rId10"/>
    <p:sldLayoutId id="2147484112" r:id="rId11"/>
    <p:sldLayoutId id="2147484113" r:id="rId12"/>
    <p:sldLayoutId id="2147484114" r:id="rId13"/>
    <p:sldLayoutId id="2147484115" r:id="rId14"/>
    <p:sldLayoutId id="2147484116" r:id="rId15"/>
    <p:sldLayoutId id="2147484117" r:id="rId16"/>
    <p:sldLayoutId id="2147484118" r:id="rId17"/>
  </p:sldLayoutIdLst>
  <p:hf hdr="0" ftr="0" dt="0"/>
  <p:txStyles>
    <p:titleStyle>
      <a:lvl1pPr algn="ctr" rtl="0" eaLnBrk="0" fontAlgn="base" hangingPunct="0">
        <a:spcBef>
          <a:spcPct val="0"/>
        </a:spcBef>
        <a:spcAft>
          <a:spcPct val="0"/>
        </a:spcAft>
        <a:defRPr kumimoji="1" sz="4399" kern="1200">
          <a:solidFill>
            <a:schemeClr val="tx1"/>
          </a:solidFill>
          <a:latin typeface="+mj-lt"/>
          <a:ea typeface="+mj-ea"/>
          <a:cs typeface="+mj-cs"/>
        </a:defRPr>
      </a:lvl1pPr>
      <a:lvl2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5pPr>
      <a:lvl6pPr marL="457063" algn="ctr" rtl="0" fontAlgn="base">
        <a:spcBef>
          <a:spcPct val="0"/>
        </a:spcBef>
        <a:spcAft>
          <a:spcPct val="0"/>
        </a:spcAft>
        <a:defRPr kumimoji="1" sz="4399">
          <a:solidFill>
            <a:schemeClr val="tx1"/>
          </a:solidFill>
          <a:latin typeface="Calibri" pitchFamily="34" charset="0"/>
          <a:ea typeface="ＭＳ Ｐゴシック" charset="-128"/>
        </a:defRPr>
      </a:lvl6pPr>
      <a:lvl7pPr marL="914126" algn="ctr" rtl="0" fontAlgn="base">
        <a:spcBef>
          <a:spcPct val="0"/>
        </a:spcBef>
        <a:spcAft>
          <a:spcPct val="0"/>
        </a:spcAft>
        <a:defRPr kumimoji="1" sz="4399">
          <a:solidFill>
            <a:schemeClr val="tx1"/>
          </a:solidFill>
          <a:latin typeface="Calibri" pitchFamily="34" charset="0"/>
          <a:ea typeface="ＭＳ Ｐゴシック" charset="-128"/>
        </a:defRPr>
      </a:lvl7pPr>
      <a:lvl8pPr marL="1371189" algn="ctr" rtl="0" fontAlgn="base">
        <a:spcBef>
          <a:spcPct val="0"/>
        </a:spcBef>
        <a:spcAft>
          <a:spcPct val="0"/>
        </a:spcAft>
        <a:defRPr kumimoji="1" sz="4399">
          <a:solidFill>
            <a:schemeClr val="tx1"/>
          </a:solidFill>
          <a:latin typeface="Calibri" pitchFamily="34" charset="0"/>
          <a:ea typeface="ＭＳ Ｐゴシック" charset="-128"/>
        </a:defRPr>
      </a:lvl8pPr>
      <a:lvl9pPr marL="1828251" algn="ctr" rtl="0" fontAlgn="base">
        <a:spcBef>
          <a:spcPct val="0"/>
        </a:spcBef>
        <a:spcAft>
          <a:spcPct val="0"/>
        </a:spcAft>
        <a:defRPr kumimoji="1" sz="4399">
          <a:solidFill>
            <a:schemeClr val="tx1"/>
          </a:solidFill>
          <a:latin typeface="Calibri" pitchFamily="34" charset="0"/>
          <a:ea typeface="ＭＳ Ｐゴシック" charset="-128"/>
        </a:defRPr>
      </a:lvl9pPr>
    </p:titleStyle>
    <p:bodyStyle>
      <a:lvl1pPr marL="342797" indent="-342797" algn="l" rtl="0" eaLnBrk="0" fontAlgn="base" hangingPunct="0">
        <a:spcBef>
          <a:spcPct val="20000"/>
        </a:spcBef>
        <a:spcAft>
          <a:spcPct val="0"/>
        </a:spcAft>
        <a:buFont typeface="Arial" charset="0"/>
        <a:buChar char="•"/>
        <a:defRPr kumimoji="1" sz="3199" kern="1200">
          <a:solidFill>
            <a:schemeClr val="tx1"/>
          </a:solidFill>
          <a:latin typeface="+mn-lt"/>
          <a:ea typeface="+mn-ea"/>
          <a:cs typeface="+mn-cs"/>
        </a:defRPr>
      </a:lvl1pPr>
      <a:lvl2pPr marL="742727" indent="-285664" algn="l" rtl="0" eaLnBrk="0" fontAlgn="base" hangingPunct="0">
        <a:spcBef>
          <a:spcPct val="20000"/>
        </a:spcBef>
        <a:spcAft>
          <a:spcPct val="0"/>
        </a:spcAft>
        <a:buFont typeface="Arial" charset="0"/>
        <a:buChar char="–"/>
        <a:defRPr kumimoji="1" sz="2799" kern="1200">
          <a:solidFill>
            <a:schemeClr val="tx1"/>
          </a:solidFill>
          <a:latin typeface="+mn-lt"/>
          <a:ea typeface="+mn-ea"/>
          <a:cs typeface="+mn-cs"/>
        </a:defRPr>
      </a:lvl2pPr>
      <a:lvl3pPr marL="1142657" indent="-228531" algn="l" rtl="0" eaLnBrk="0" fontAlgn="base" hangingPunct="0">
        <a:spcBef>
          <a:spcPct val="20000"/>
        </a:spcBef>
        <a:spcAft>
          <a:spcPct val="0"/>
        </a:spcAft>
        <a:buFont typeface="Arial" charset="0"/>
        <a:buChar char="•"/>
        <a:defRPr kumimoji="1" sz="2399" kern="1200">
          <a:solidFill>
            <a:schemeClr val="tx1"/>
          </a:solidFill>
          <a:latin typeface="+mn-lt"/>
          <a:ea typeface="+mn-ea"/>
          <a:cs typeface="+mn-cs"/>
        </a:defRPr>
      </a:lvl3pPr>
      <a:lvl4pPr marL="1599720" indent="-228531" algn="l" rtl="0" eaLnBrk="0" fontAlgn="base" hangingPunct="0">
        <a:spcBef>
          <a:spcPct val="20000"/>
        </a:spcBef>
        <a:spcAft>
          <a:spcPct val="0"/>
        </a:spcAft>
        <a:buFont typeface="Arial" charset="0"/>
        <a:buChar char="–"/>
        <a:defRPr kumimoji="1" sz="1999" kern="1200">
          <a:solidFill>
            <a:schemeClr val="tx1"/>
          </a:solidFill>
          <a:latin typeface="+mn-lt"/>
          <a:ea typeface="+mn-ea"/>
          <a:cs typeface="+mn-cs"/>
        </a:defRPr>
      </a:lvl4pPr>
      <a:lvl5pPr marL="2056783" indent="-228531" algn="l" rtl="0" eaLnBrk="0" fontAlgn="base" hangingPunct="0">
        <a:spcBef>
          <a:spcPct val="20000"/>
        </a:spcBef>
        <a:spcAft>
          <a:spcPct val="0"/>
        </a:spcAft>
        <a:buFont typeface="Arial" charset="0"/>
        <a:buChar char="»"/>
        <a:defRPr kumimoji="1" sz="1999" kern="1200">
          <a:solidFill>
            <a:schemeClr val="tx1"/>
          </a:solidFill>
          <a:latin typeface="+mn-lt"/>
          <a:ea typeface="+mn-ea"/>
          <a:cs typeface="+mn-cs"/>
        </a:defRPr>
      </a:lvl5pPr>
      <a:lvl6pPr marL="2513846"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6pPr>
      <a:lvl7pPr marL="2970908"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7pPr>
      <a:lvl8pPr marL="3427971"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8pPr>
      <a:lvl9pPr marL="3885034"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9pPr>
    </p:bodyStyle>
    <p:otherStyle>
      <a:defPPr>
        <a:defRPr lang="ja-JP"/>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99974" y="549338"/>
            <a:ext cx="9502903"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199974" y="1052513"/>
            <a:ext cx="9502903"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endParaRPr lang="ja-JP" altLang="en-US"/>
          </a:p>
        </p:txBody>
      </p:sp>
      <p:pic>
        <p:nvPicPr>
          <p:cNvPr id="1030" name="Picture 14" descr="日本総研"/>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7953" y="150813"/>
            <a:ext cx="1661579"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17"/>
          <p:cNvSpPr>
            <a:spLocks noChangeArrowheads="1"/>
          </p:cNvSpPr>
          <p:nvPr/>
        </p:nvSpPr>
        <p:spPr bwMode="auto">
          <a:xfrm>
            <a:off x="199961" y="188913"/>
            <a:ext cx="7661993" cy="360362"/>
          </a:xfrm>
          <a:prstGeom prst="rect">
            <a:avLst/>
          </a:prstGeom>
          <a:solidFill>
            <a:srgbClr val="0075BF"/>
          </a:solidFill>
          <a:ln w="9525">
            <a:solidFill>
              <a:srgbClr val="0075B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200" dirty="0">
              <a:solidFill>
                <a:srgbClr val="000000"/>
              </a:solidFill>
              <a:latin typeface="Segoe UI" panose="020B0502040204020203" pitchFamily="34" charset="0"/>
              <a:ea typeface="HGPｺﾞｼｯｸE" pitchFamily="50" charset="-128"/>
            </a:endParaRPr>
          </a:p>
        </p:txBody>
      </p:sp>
      <p:sp>
        <p:nvSpPr>
          <p:cNvPr id="1034" name="Rectangle 18"/>
          <p:cNvSpPr>
            <a:spLocks noChangeArrowheads="1"/>
          </p:cNvSpPr>
          <p:nvPr/>
        </p:nvSpPr>
        <p:spPr bwMode="auto">
          <a:xfrm>
            <a:off x="199961" y="404816"/>
            <a:ext cx="7661993" cy="71437"/>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grpSp>
        <p:nvGrpSpPr>
          <p:cNvPr id="1035" name="Group 19"/>
          <p:cNvGrpSpPr>
            <a:grpSpLocks/>
          </p:cNvGrpSpPr>
          <p:nvPr/>
        </p:nvGrpSpPr>
        <p:grpSpPr bwMode="auto">
          <a:xfrm>
            <a:off x="-2678828" y="3389315"/>
            <a:ext cx="2459836" cy="1514475"/>
            <a:chOff x="-1643" y="2903"/>
            <a:chExt cx="1550" cy="954"/>
          </a:xfrm>
        </p:grpSpPr>
        <p:sp>
          <p:nvSpPr>
            <p:cNvPr id="1037" name="Rectangle 20"/>
            <p:cNvSpPr>
              <a:spLocks noChangeArrowheads="1"/>
            </p:cNvSpPr>
            <p:nvPr/>
          </p:nvSpPr>
          <p:spPr bwMode="auto">
            <a:xfrm>
              <a:off x="-1643" y="3246"/>
              <a:ext cx="1550" cy="365"/>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algn="ctr"/>
              <a:endParaRPr lang="ja-JP" altLang="en-US" sz="1400">
                <a:solidFill>
                  <a:srgbClr val="000000"/>
                </a:solidFill>
                <a:latin typeface="Arial" charset="0"/>
                <a:ea typeface="HGPｺﾞｼｯｸM" pitchFamily="50" charset="-128"/>
              </a:endParaRPr>
            </a:p>
          </p:txBody>
        </p:sp>
        <p:sp>
          <p:nvSpPr>
            <p:cNvPr id="1038" name="Rectangle 21"/>
            <p:cNvSpPr>
              <a:spLocks noChangeArrowheads="1"/>
            </p:cNvSpPr>
            <p:nvPr/>
          </p:nvSpPr>
          <p:spPr bwMode="auto">
            <a:xfrm>
              <a:off x="-321" y="3657"/>
              <a:ext cx="149" cy="141"/>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39" name="Rectangle 22"/>
            <p:cNvSpPr>
              <a:spLocks noChangeArrowheads="1"/>
            </p:cNvSpPr>
            <p:nvPr/>
          </p:nvSpPr>
          <p:spPr bwMode="auto">
            <a:xfrm>
              <a:off x="-1381" y="367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Yellow</a:t>
              </a:r>
            </a:p>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RGB= 255,255,153</a:t>
              </a:r>
            </a:p>
          </p:txBody>
        </p:sp>
        <p:grpSp>
          <p:nvGrpSpPr>
            <p:cNvPr id="1040" name="Group 23"/>
            <p:cNvGrpSpPr>
              <a:grpSpLocks/>
            </p:cNvGrpSpPr>
            <p:nvPr/>
          </p:nvGrpSpPr>
          <p:grpSpPr bwMode="auto">
            <a:xfrm>
              <a:off x="-1381" y="3105"/>
              <a:ext cx="1209" cy="189"/>
              <a:chOff x="-1379" y="3713"/>
              <a:chExt cx="1209" cy="189"/>
            </a:xfrm>
          </p:grpSpPr>
          <p:sp>
            <p:nvSpPr>
              <p:cNvPr id="1045" name="Rectangle 24"/>
              <p:cNvSpPr>
                <a:spLocks noChangeArrowheads="1"/>
              </p:cNvSpPr>
              <p:nvPr/>
            </p:nvSpPr>
            <p:spPr bwMode="auto">
              <a:xfrm>
                <a:off x="-319" y="3713"/>
                <a:ext cx="149" cy="141"/>
              </a:xfrm>
              <a:prstGeom prst="rect">
                <a:avLst/>
              </a:prstGeom>
              <a:solidFill>
                <a:srgbClr val="0075BF"/>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46" name="Rectangle 25"/>
              <p:cNvSpPr>
                <a:spLocks noChangeArrowheads="1"/>
              </p:cNvSpPr>
              <p:nvPr/>
            </p:nvSpPr>
            <p:spPr bwMode="auto">
              <a:xfrm>
                <a:off x="-1379" y="3722"/>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Blue(corporate </a:t>
                </a:r>
                <a:r>
                  <a:rPr kumimoji="0" lang="en-GB" altLang="ja-JP" sz="1100" dirty="0" err="1">
                    <a:solidFill>
                      <a:srgbClr val="000000"/>
                    </a:solidFill>
                    <a:latin typeface="Segoe UI" panose="020B0502040204020203" pitchFamily="34" charset="0"/>
                    <a:ea typeface="HGPｺﾞｼｯｸE" pitchFamily="50" charset="-128"/>
                  </a:rPr>
                  <a:t>color</a:t>
                </a:r>
                <a:r>
                  <a:rPr kumimoji="0" lang="en-GB" altLang="ja-JP" sz="1100" dirty="0">
                    <a:solidFill>
                      <a:srgbClr val="000000"/>
                    </a:solidFill>
                    <a:latin typeface="Segoe UI" panose="020B0502040204020203" pitchFamily="34" charset="0"/>
                    <a:ea typeface="HGPｺﾞｼｯｸE" pitchFamily="50" charset="-128"/>
                  </a:rPr>
                  <a:t>)</a:t>
                </a:r>
              </a:p>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RGB= 0,117,191</a:t>
                </a:r>
              </a:p>
            </p:txBody>
          </p:sp>
        </p:grpSp>
        <p:grpSp>
          <p:nvGrpSpPr>
            <p:cNvPr id="1041" name="Group 26"/>
            <p:cNvGrpSpPr>
              <a:grpSpLocks/>
            </p:cNvGrpSpPr>
            <p:nvPr/>
          </p:nvGrpSpPr>
          <p:grpSpPr bwMode="auto">
            <a:xfrm>
              <a:off x="-1381" y="3381"/>
              <a:ext cx="1209" cy="189"/>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Grey</a:t>
                </a:r>
              </a:p>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RGB= 221,221,221</a:t>
                </a:r>
              </a:p>
            </p:txBody>
          </p:sp>
        </p:grpSp>
        <p:sp>
          <p:nvSpPr>
            <p:cNvPr id="1042" name="Rectangle 29"/>
            <p:cNvSpPr>
              <a:spLocks noChangeArrowheads="1"/>
            </p:cNvSpPr>
            <p:nvPr/>
          </p:nvSpPr>
          <p:spPr bwMode="auto">
            <a:xfrm>
              <a:off x="-1507" y="2903"/>
              <a:ext cx="1351" cy="104"/>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GB" altLang="ja-JP" sz="1200" b="1" dirty="0">
                  <a:solidFill>
                    <a:srgbClr val="000000"/>
                  </a:solidFill>
                  <a:latin typeface="Segoe UI" panose="020B0502040204020203" pitchFamily="34" charset="0"/>
                  <a:ea typeface="HGPｺﾞｼｯｸE" pitchFamily="50" charset="-128"/>
                </a:rPr>
                <a:t>JRI  colour balance</a:t>
              </a:r>
            </a:p>
          </p:txBody>
        </p:sp>
      </p:grpSp>
      <p:sp>
        <p:nvSpPr>
          <p:cNvPr id="1036" name="Line 38"/>
          <p:cNvSpPr>
            <a:spLocks noChangeShapeType="1"/>
          </p:cNvSpPr>
          <p:nvPr/>
        </p:nvSpPr>
        <p:spPr bwMode="auto">
          <a:xfrm>
            <a:off x="199974" y="981075"/>
            <a:ext cx="9502903" cy="0"/>
          </a:xfrm>
          <a:prstGeom prst="line">
            <a:avLst/>
          </a:prstGeom>
          <a:noFill/>
          <a:ln w="9525">
            <a:solidFill>
              <a:srgbClr val="0075B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ja-JP" altLang="en-US" sz="1400">
              <a:solidFill>
                <a:srgbClr val="000000"/>
              </a:solidFill>
              <a:latin typeface="Arial" charset="0"/>
              <a:ea typeface="HGPｺﾞｼｯｸM" pitchFamily="50" charset="-128"/>
            </a:endParaRPr>
          </a:p>
        </p:txBody>
      </p:sp>
    </p:spTree>
    <p:extLst>
      <p:ext uri="{BB962C8B-B14F-4D97-AF65-F5344CB8AC3E}">
        <p14:creationId xmlns:p14="http://schemas.microsoft.com/office/powerpoint/2010/main" val="1196899578"/>
      </p:ext>
    </p:extLst>
  </p:cSld>
  <p:clrMap bg1="lt1" tx1="dk1" bg2="lt2" tx2="dk2" accent1="accent1" accent2="accent2" accent3="accent3" accent4="accent4" accent5="accent5" accent6="accent6" hlink="hlink" folHlink="folHlink"/>
  <p:sldLayoutIdLst>
    <p:sldLayoutId id="2147484146" r:id="rId1"/>
  </p:sldLayoutIdLst>
  <p:hf hdr="0" ftr="0" dt="0"/>
  <p:txStyles>
    <p:titleStyle>
      <a:lvl1pPr algn="l" rtl="0" eaLnBrk="1" fontAlgn="base" hangingPunct="1">
        <a:spcBef>
          <a:spcPct val="0"/>
        </a:spcBef>
        <a:spcAft>
          <a:spcPct val="0"/>
        </a:spcAft>
        <a:defRPr kumimoji="1" sz="2000">
          <a:solidFill>
            <a:schemeClr val="tx2"/>
          </a:solidFill>
          <a:latin typeface="+mj-lt"/>
          <a:ea typeface="+mj-ea"/>
          <a:cs typeface="+mj-cs"/>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1" fontAlgn="base" hangingPunct="1">
        <a:spcBef>
          <a:spcPct val="20000"/>
        </a:spcBef>
        <a:spcAft>
          <a:spcPct val="0"/>
        </a:spcAft>
        <a:defRPr kumimoji="1" sz="1600">
          <a:solidFill>
            <a:schemeClr val="tx1"/>
          </a:solidFill>
          <a:latin typeface="+mn-lt"/>
          <a:ea typeface="+mn-ea"/>
          <a:cs typeface="+mn-cs"/>
        </a:defRPr>
      </a:lvl1pPr>
      <a:lvl2pPr marL="446088" indent="-176213" algn="l" rtl="0" eaLnBrk="1" fontAlgn="base" hangingPunct="1">
        <a:lnSpc>
          <a:spcPct val="110000"/>
        </a:lnSpc>
        <a:spcBef>
          <a:spcPct val="0"/>
        </a:spcBef>
        <a:spcAft>
          <a:spcPct val="0"/>
        </a:spcAft>
        <a:buChar char="–"/>
        <a:defRPr kumimoji="1" sz="1400">
          <a:solidFill>
            <a:schemeClr val="tx1"/>
          </a:solidFill>
          <a:latin typeface="Arial" charset="0"/>
          <a:ea typeface="+mn-ea"/>
        </a:defRPr>
      </a:lvl2pPr>
      <a:lvl3pPr marL="808038" indent="-182563"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タイトル"/>
          <p:cNvSpPr>
            <a:spLocks noGrp="1" noChangeArrowheads="1"/>
          </p:cNvSpPr>
          <p:nvPr>
            <p:ph type="title"/>
          </p:nvPr>
        </p:nvSpPr>
        <p:spPr bwMode="auto">
          <a:xfrm>
            <a:off x="13" y="116634"/>
            <a:ext cx="9902825"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25938" y="693068"/>
            <a:ext cx="9648341" cy="1079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grpSp>
        <p:nvGrpSpPr>
          <p:cNvPr id="5" name="グループ化 4"/>
          <p:cNvGrpSpPr/>
          <p:nvPr/>
        </p:nvGrpSpPr>
        <p:grpSpPr>
          <a:xfrm>
            <a:off x="-2678827" y="3389315"/>
            <a:ext cx="2459836" cy="1514475"/>
            <a:chOff x="-2679700" y="3389313"/>
            <a:chExt cx="2460625" cy="1514475"/>
          </a:xfrm>
        </p:grpSpPr>
        <p:sp>
          <p:nvSpPr>
            <p:cNvPr id="1037" name="Rectangle 20"/>
            <p:cNvSpPr>
              <a:spLocks noChangeArrowheads="1"/>
            </p:cNvSpPr>
            <p:nvPr/>
          </p:nvSpPr>
          <p:spPr bwMode="auto">
            <a:xfrm>
              <a:off x="-2679700" y="3934064"/>
              <a:ext cx="2460625" cy="578959"/>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algn="ctr"/>
              <a:endParaRPr lang="ja-JP" altLang="en-US" sz="1400">
                <a:solidFill>
                  <a:prstClr val="black"/>
                </a:solidFill>
                <a:latin typeface="Arial" charset="0"/>
                <a:ea typeface="HGPｺﾞｼｯｸM" pitchFamily="50" charset="-128"/>
              </a:endParaRPr>
            </a:p>
          </p:txBody>
        </p:sp>
        <p:sp>
          <p:nvSpPr>
            <p:cNvPr id="1038" name="Rectangle 21"/>
            <p:cNvSpPr>
              <a:spLocks noChangeArrowheads="1"/>
            </p:cNvSpPr>
            <p:nvPr/>
          </p:nvSpPr>
          <p:spPr bwMode="auto">
            <a:xfrm>
              <a:off x="-581025" y="4586288"/>
              <a:ext cx="236538" cy="223837"/>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39" name="Rectangle 22"/>
            <p:cNvSpPr>
              <a:spLocks noChangeArrowheads="1"/>
            </p:cNvSpPr>
            <p:nvPr/>
          </p:nvSpPr>
          <p:spPr bwMode="auto">
            <a:xfrm>
              <a:off x="-2263775" y="4618038"/>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prstClr val="black"/>
                  </a:solidFill>
                  <a:latin typeface="Times New Roman" pitchFamily="18" charset="0"/>
                  <a:ea typeface="HGPｺﾞｼｯｸE" pitchFamily="50" charset="-128"/>
                </a:rPr>
                <a:t>Yellow</a:t>
              </a:r>
            </a:p>
            <a:p>
              <a:pPr algn="r">
                <a:lnSpc>
                  <a:spcPct val="65000"/>
                </a:lnSpc>
                <a:spcBef>
                  <a:spcPct val="20000"/>
                </a:spcBef>
                <a:spcAft>
                  <a:spcPct val="20000"/>
                </a:spcAft>
              </a:pPr>
              <a:r>
                <a:rPr kumimoji="0" lang="en-GB" altLang="ja-JP" sz="1100" dirty="0">
                  <a:solidFill>
                    <a:prstClr val="black"/>
                  </a:solidFill>
                  <a:latin typeface="Times New Roman" pitchFamily="18" charset="0"/>
                  <a:ea typeface="HGPｺﾞｼｯｸE" pitchFamily="50" charset="-128"/>
                </a:rPr>
                <a:t>RGB= 255,255,153</a:t>
              </a:r>
            </a:p>
          </p:txBody>
        </p:sp>
        <p:grpSp>
          <p:nvGrpSpPr>
            <p:cNvPr id="4" name="グループ化 3"/>
            <p:cNvGrpSpPr/>
            <p:nvPr userDrawn="1"/>
          </p:nvGrpSpPr>
          <p:grpSpPr>
            <a:xfrm>
              <a:off x="-2263775" y="3709988"/>
              <a:ext cx="1919288" cy="300037"/>
              <a:chOff x="-2263775" y="3709988"/>
              <a:chExt cx="1919288" cy="300037"/>
            </a:xfrm>
          </p:grpSpPr>
          <p:sp>
            <p:nvSpPr>
              <p:cNvPr id="1045" name="Rectangle 24"/>
              <p:cNvSpPr>
                <a:spLocks noChangeArrowheads="1"/>
              </p:cNvSpPr>
              <p:nvPr/>
            </p:nvSpPr>
            <p:spPr bwMode="auto">
              <a:xfrm>
                <a:off x="-581025" y="3709988"/>
                <a:ext cx="236538" cy="223837"/>
              </a:xfrm>
              <a:prstGeom prst="rect">
                <a:avLst/>
              </a:prstGeom>
              <a:solidFill>
                <a:srgbClr val="00B0F0"/>
              </a:solidFill>
              <a:ln>
                <a:noFill/>
              </a:ln>
              <a:effectLs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46" name="Rectangle 25"/>
              <p:cNvSpPr>
                <a:spLocks noChangeArrowheads="1"/>
              </p:cNvSpPr>
              <p:nvPr/>
            </p:nvSpPr>
            <p:spPr bwMode="auto">
              <a:xfrm>
                <a:off x="-2263775" y="3724275"/>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US" altLang="ja-JP" sz="1100" dirty="0">
                    <a:solidFill>
                      <a:prstClr val="black"/>
                    </a:solidFill>
                    <a:latin typeface="Times New Roman" pitchFamily="18" charset="0"/>
                    <a:ea typeface="HGPｺﾞｼｯｸE" pitchFamily="50" charset="-128"/>
                  </a:rPr>
                  <a:t>Sky blue</a:t>
                </a:r>
                <a:endParaRPr kumimoji="0" lang="en-GB" altLang="ja-JP" sz="1100" dirty="0">
                  <a:solidFill>
                    <a:prstClr val="black"/>
                  </a:solidFill>
                  <a:latin typeface="Times New Roman" pitchFamily="18" charset="0"/>
                  <a:ea typeface="HGPｺﾞｼｯｸE" pitchFamily="50" charset="-128"/>
                </a:endParaRPr>
              </a:p>
              <a:p>
                <a:pPr algn="r">
                  <a:lnSpc>
                    <a:spcPct val="65000"/>
                  </a:lnSpc>
                  <a:spcBef>
                    <a:spcPct val="20000"/>
                  </a:spcBef>
                  <a:spcAft>
                    <a:spcPct val="20000"/>
                  </a:spcAft>
                </a:pPr>
                <a:r>
                  <a:rPr kumimoji="0" lang="en-GB" altLang="ja-JP" sz="1100" dirty="0">
                    <a:solidFill>
                      <a:prstClr val="black"/>
                    </a:solidFill>
                    <a:latin typeface="Times New Roman" pitchFamily="18" charset="0"/>
                    <a:ea typeface="HGPｺﾞｼｯｸE" pitchFamily="50" charset="-128"/>
                  </a:rPr>
                  <a:t>RGB= </a:t>
                </a:r>
                <a:r>
                  <a:rPr kumimoji="0" lang="en-US" altLang="ja-JP" sz="1100" dirty="0">
                    <a:solidFill>
                      <a:prstClr val="black"/>
                    </a:solidFill>
                    <a:latin typeface="Times New Roman" pitchFamily="18" charset="0"/>
                    <a:ea typeface="HGPｺﾞｼｯｸE" pitchFamily="50" charset="-128"/>
                  </a:rPr>
                  <a:t>00</a:t>
                </a:r>
                <a:r>
                  <a:rPr kumimoji="0" lang="en-GB" altLang="ja-JP" sz="1100" dirty="0">
                    <a:solidFill>
                      <a:prstClr val="black"/>
                    </a:solidFill>
                    <a:latin typeface="Times New Roman" pitchFamily="18" charset="0"/>
                    <a:ea typeface="HGPｺﾞｼｯｸE" pitchFamily="50" charset="-128"/>
                  </a:rPr>
                  <a:t>0,17</a:t>
                </a:r>
                <a:r>
                  <a:rPr kumimoji="0" lang="en-US" altLang="ja-JP" sz="1100" dirty="0">
                    <a:solidFill>
                      <a:prstClr val="black"/>
                    </a:solidFill>
                    <a:latin typeface="Times New Roman" pitchFamily="18" charset="0"/>
                    <a:ea typeface="HGPｺﾞｼｯｸE" pitchFamily="50" charset="-128"/>
                  </a:rPr>
                  <a:t>6</a:t>
                </a:r>
                <a:r>
                  <a:rPr kumimoji="0" lang="en-GB" altLang="ja-JP" sz="1100" dirty="0">
                    <a:solidFill>
                      <a:prstClr val="black"/>
                    </a:solidFill>
                    <a:latin typeface="Times New Roman" pitchFamily="18" charset="0"/>
                    <a:ea typeface="HGPｺﾞｼｯｸE" pitchFamily="50" charset="-128"/>
                  </a:rPr>
                  <a:t>,240</a:t>
                </a:r>
              </a:p>
            </p:txBody>
          </p:sp>
        </p:grpSp>
        <p:grpSp>
          <p:nvGrpSpPr>
            <p:cNvPr id="1041" name="Group 26"/>
            <p:cNvGrpSpPr>
              <a:grpSpLocks/>
            </p:cNvGrpSpPr>
            <p:nvPr/>
          </p:nvGrpSpPr>
          <p:grpSpPr bwMode="auto">
            <a:xfrm>
              <a:off x="-2263775" y="4148138"/>
              <a:ext cx="1919288" cy="300037"/>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Grey</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221,221,221</a:t>
                </a:r>
              </a:p>
            </p:txBody>
          </p:sp>
        </p:grpSp>
        <p:sp>
          <p:nvSpPr>
            <p:cNvPr id="1042" name="Rectangle 29"/>
            <p:cNvSpPr>
              <a:spLocks noChangeArrowheads="1"/>
            </p:cNvSpPr>
            <p:nvPr/>
          </p:nvSpPr>
          <p:spPr bwMode="auto">
            <a:xfrm>
              <a:off x="-2463800" y="3389313"/>
              <a:ext cx="2144713"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US" altLang="ja-JP" sz="1200" b="1" dirty="0">
                  <a:solidFill>
                    <a:prstClr val="black"/>
                  </a:solidFill>
                  <a:latin typeface="Times New Roman" pitchFamily="18" charset="0"/>
                  <a:ea typeface="HGPｺﾞｼｯｸE" pitchFamily="50" charset="-128"/>
                </a:rPr>
                <a:t>MOEJ</a:t>
              </a:r>
              <a:r>
                <a:rPr kumimoji="0" lang="en-GB" altLang="ja-JP" sz="1200" b="1" dirty="0">
                  <a:solidFill>
                    <a:prstClr val="black"/>
                  </a:solidFill>
                  <a:latin typeface="Times New Roman" pitchFamily="18" charset="0"/>
                  <a:ea typeface="HGPｺﾞｼｯｸE" pitchFamily="50" charset="-128"/>
                </a:rPr>
                <a:t> colour balance</a:t>
              </a:r>
            </a:p>
          </p:txBody>
        </p:sp>
      </p:grpSp>
      <p:cxnSp>
        <p:nvCxnSpPr>
          <p:cNvPr id="19" name="直線コネクタ 18"/>
          <p:cNvCxnSpPr/>
          <p:nvPr/>
        </p:nvCxnSpPr>
        <p:spPr bwMode="auto">
          <a:xfrm>
            <a:off x="12593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72393"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064872"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27920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48050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09582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0305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8622124"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977427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9988671" y="76200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9988671" y="126558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9988671" y="140846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9988671" y="544512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9988671" y="6669088"/>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278095"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36" name="テキスト ボックス 35"/>
          <p:cNvSpPr txBox="1"/>
          <p:nvPr/>
        </p:nvSpPr>
        <p:spPr>
          <a:xfrm>
            <a:off x="177517" y="-1437065"/>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13.00</a:t>
            </a:r>
            <a:endParaRPr lang="ja-JP" altLang="en-US" sz="1000" dirty="0">
              <a:solidFill>
                <a:prstClr val="black"/>
              </a:solidFill>
              <a:latin typeface="Segoe UI"/>
              <a:ea typeface="メイリオ"/>
            </a:endParaRPr>
          </a:p>
        </p:txBody>
      </p:sp>
      <p:sp>
        <p:nvSpPr>
          <p:cNvPr id="37" name="テキスト ボックス 36"/>
          <p:cNvSpPr txBox="1"/>
          <p:nvPr/>
        </p:nvSpPr>
        <p:spPr>
          <a:xfrm>
            <a:off x="632331" y="-1437063"/>
            <a:ext cx="487477"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10.80</a:t>
            </a:r>
            <a:endParaRPr lang="ja-JP" altLang="en-US" sz="1000" dirty="0">
              <a:solidFill>
                <a:prstClr val="black"/>
              </a:solidFill>
              <a:latin typeface="Segoe UI"/>
              <a:ea typeface="メイリオ"/>
            </a:endParaRPr>
          </a:p>
        </p:txBody>
      </p:sp>
      <p:sp>
        <p:nvSpPr>
          <p:cNvPr id="38" name="テキスト ボックス 37"/>
          <p:cNvSpPr txBox="1"/>
          <p:nvPr/>
        </p:nvSpPr>
        <p:spPr>
          <a:xfrm>
            <a:off x="1224613"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39" name="テキスト ボックス 38"/>
          <p:cNvSpPr txBox="1"/>
          <p:nvPr/>
        </p:nvSpPr>
        <p:spPr>
          <a:xfrm>
            <a:off x="4435378" y="-1437063"/>
            <a:ext cx="418570"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0" name="テキスト ボックス 39"/>
          <p:cNvSpPr txBox="1"/>
          <p:nvPr/>
        </p:nvSpPr>
        <p:spPr>
          <a:xfrm>
            <a:off x="5027675" y="-1437064"/>
            <a:ext cx="418570"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1" name="テキスト ボックス 40"/>
          <p:cNvSpPr txBox="1"/>
          <p:nvPr/>
        </p:nvSpPr>
        <p:spPr>
          <a:xfrm>
            <a:off x="5959200" y="-1437064"/>
            <a:ext cx="418570"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3.00</a:t>
            </a:r>
            <a:endParaRPr lang="ja-JP" altLang="en-US" sz="1000" dirty="0">
              <a:solidFill>
                <a:prstClr val="black"/>
              </a:solidFill>
              <a:latin typeface="Segoe UI"/>
              <a:ea typeface="メイリオ"/>
            </a:endParaRPr>
          </a:p>
        </p:txBody>
      </p:sp>
      <p:sp>
        <p:nvSpPr>
          <p:cNvPr id="42" name="テキスト ボックス 41"/>
          <p:cNvSpPr txBox="1"/>
          <p:nvPr/>
        </p:nvSpPr>
        <p:spPr>
          <a:xfrm>
            <a:off x="8567075"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43" name="テキスト ボックス 42"/>
          <p:cNvSpPr txBox="1"/>
          <p:nvPr/>
        </p:nvSpPr>
        <p:spPr>
          <a:xfrm>
            <a:off x="9718834"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44" name="テキスト ボックス 43"/>
          <p:cNvSpPr txBox="1"/>
          <p:nvPr/>
        </p:nvSpPr>
        <p:spPr>
          <a:xfrm>
            <a:off x="10871177" y="554754"/>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7.40</a:t>
            </a:r>
            <a:endParaRPr lang="ja-JP" altLang="en-US" sz="1000" dirty="0">
              <a:solidFill>
                <a:prstClr val="black"/>
              </a:solidFill>
              <a:latin typeface="Segoe UI"/>
              <a:ea typeface="メイリオ"/>
            </a:endParaRPr>
          </a:p>
        </p:txBody>
      </p:sp>
      <p:sp>
        <p:nvSpPr>
          <p:cNvPr id="45" name="テキスト ボックス 44"/>
          <p:cNvSpPr txBox="1"/>
          <p:nvPr/>
        </p:nvSpPr>
        <p:spPr>
          <a:xfrm>
            <a:off x="10871177" y="1022541"/>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6.00</a:t>
            </a:r>
            <a:endParaRPr lang="ja-JP" altLang="en-US" sz="1000" dirty="0">
              <a:solidFill>
                <a:prstClr val="black"/>
              </a:solidFill>
              <a:latin typeface="Segoe UI"/>
              <a:ea typeface="メイリオ"/>
            </a:endParaRPr>
          </a:p>
        </p:txBody>
      </p:sp>
      <p:sp>
        <p:nvSpPr>
          <p:cNvPr id="46" name="テキスト ボックス 45"/>
          <p:cNvSpPr txBox="1"/>
          <p:nvPr/>
        </p:nvSpPr>
        <p:spPr>
          <a:xfrm>
            <a:off x="10871177" y="1421187"/>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7" name="テキスト ボックス 46"/>
          <p:cNvSpPr txBox="1"/>
          <p:nvPr/>
        </p:nvSpPr>
        <p:spPr>
          <a:xfrm>
            <a:off x="10871177" y="5445152"/>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8" name="テキスト ボックス 47"/>
          <p:cNvSpPr txBox="1"/>
          <p:nvPr/>
        </p:nvSpPr>
        <p:spPr>
          <a:xfrm>
            <a:off x="10871177" y="6669115"/>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9.00</a:t>
            </a:r>
            <a:endParaRPr lang="ja-JP" altLang="en-US" sz="1000" dirty="0">
              <a:solidFill>
                <a:prstClr val="black"/>
              </a:solidFill>
              <a:latin typeface="Segoe UI"/>
              <a:ea typeface="メイリオ"/>
            </a:endParaRPr>
          </a:p>
        </p:txBody>
      </p:sp>
    </p:spTree>
    <p:extLst>
      <p:ext uri="{BB962C8B-B14F-4D97-AF65-F5344CB8AC3E}">
        <p14:creationId xmlns:p14="http://schemas.microsoft.com/office/powerpoint/2010/main" val="3321139180"/>
      </p:ext>
    </p:extLst>
  </p:cSld>
  <p:clrMap bg1="lt1" tx1="dk1" bg2="lt2" tx2="dk2" accent1="accent1" accent2="accent2" accent3="accent3" accent4="accent4" accent5="accent5" accent6="accent6" hlink="hlink" folHlink="folHlink"/>
  <p:sldLayoutIdLst>
    <p:sldLayoutId id="2147484162" r:id="rId1"/>
    <p:sldLayoutId id="2147484163" r:id="rId2"/>
    <p:sldLayoutId id="2147484164" r:id="rId3"/>
    <p:sldLayoutId id="2147484165" r:id="rId4"/>
  </p:sldLayoutIdLst>
  <p:hf hdr="0" ftr="0" dt="0"/>
  <p:txStyles>
    <p:titleStyle>
      <a:lvl1pPr algn="ctr" rtl="0" eaLnBrk="1" fontAlgn="base" hangingPunct="1">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1" fontAlgn="base" hangingPunct="1">
        <a:spcBef>
          <a:spcPct val="20000"/>
        </a:spcBef>
        <a:spcAft>
          <a:spcPct val="0"/>
        </a:spcAft>
        <a:defRPr kumimoji="1" sz="16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446088" indent="-176213" algn="l" rtl="0" eaLnBrk="1" fontAlgn="base" hangingPunct="1">
        <a:lnSpc>
          <a:spcPct val="110000"/>
        </a:lnSpc>
        <a:spcBef>
          <a:spcPct val="0"/>
        </a:spcBef>
        <a:spcAft>
          <a:spcPct val="0"/>
        </a:spcAft>
        <a:buChar char="–"/>
        <a:defRPr kumimoji="1" sz="1400">
          <a:solidFill>
            <a:schemeClr val="tx1"/>
          </a:solidFill>
          <a:latin typeface="Segoe UI" panose="020B0502040204020203" pitchFamily="34" charset="0"/>
          <a:ea typeface="+mn-ea"/>
          <a:cs typeface="Segoe UI" panose="020B0502040204020203" pitchFamily="34" charset="0"/>
        </a:defRPr>
      </a:lvl2pPr>
      <a:lvl3pPr marL="808038" indent="-182563"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 name="正方形/長方形 17"/>
          <p:cNvSpPr/>
          <p:nvPr userDrawn="1"/>
        </p:nvSpPr>
        <p:spPr bwMode="auto">
          <a:xfrm>
            <a:off x="14"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prstClr val="black"/>
              </a:solidFill>
              <a:latin typeface="Arial" charset="0"/>
              <a:ea typeface="HGPｺﾞｼｯｸM" pitchFamily="50" charset="-128"/>
            </a:endParaRPr>
          </a:p>
        </p:txBody>
      </p:sp>
      <p:sp>
        <p:nvSpPr>
          <p:cNvPr id="1026" name="Rectangle 2"/>
          <p:cNvSpPr>
            <a:spLocks noGrp="1" noChangeArrowheads="1"/>
          </p:cNvSpPr>
          <p:nvPr>
            <p:ph type="title"/>
          </p:nvPr>
        </p:nvSpPr>
        <p:spPr bwMode="auto">
          <a:xfrm>
            <a:off x="199976" y="116634"/>
            <a:ext cx="9502903"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99976" y="693068"/>
            <a:ext cx="9502903" cy="1079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sp>
        <p:nvSpPr>
          <p:cNvPr id="143366" name="Rectangle 6"/>
          <p:cNvSpPr>
            <a:spLocks noGrp="1" noChangeArrowheads="1"/>
          </p:cNvSpPr>
          <p:nvPr>
            <p:ph type="sldNum" sz="quarter" idx="4"/>
          </p:nvPr>
        </p:nvSpPr>
        <p:spPr bwMode="auto">
          <a:xfrm>
            <a:off x="9001912" y="6309387"/>
            <a:ext cx="916460" cy="548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2800" baseline="0">
                <a:latin typeface="Segoe UI" panose="020B0502040204020203" pitchFamily="34" charset="0"/>
                <a:ea typeface="+mn-ea"/>
              </a:defRPr>
            </a:lvl1pPr>
          </a:lstStyle>
          <a:p>
            <a:pPr>
              <a:defRPr/>
            </a:pPr>
            <a:fld id="{6491400D-1AF1-42D8-B791-D0C64C351CDA}" type="slidenum">
              <a:rPr lang="en-US" altLang="ja-JP" smtClean="0">
                <a:solidFill>
                  <a:prstClr val="black"/>
                </a:solidFill>
              </a:rPr>
              <a:pPr>
                <a:defRPr/>
              </a:pPr>
              <a:t>‹#›</a:t>
            </a:fld>
            <a:endParaRPr lang="en-US" altLang="ja-JP" dirty="0">
              <a:solidFill>
                <a:prstClr val="black"/>
              </a:solidFill>
            </a:endParaRPr>
          </a:p>
        </p:txBody>
      </p:sp>
      <p:grpSp>
        <p:nvGrpSpPr>
          <p:cNvPr id="5" name="グループ化 4"/>
          <p:cNvGrpSpPr/>
          <p:nvPr userDrawn="1"/>
        </p:nvGrpSpPr>
        <p:grpSpPr>
          <a:xfrm>
            <a:off x="-2678826" y="3389315"/>
            <a:ext cx="2459836" cy="1514475"/>
            <a:chOff x="-2679700" y="3389313"/>
            <a:chExt cx="2460625" cy="1514475"/>
          </a:xfrm>
        </p:grpSpPr>
        <p:sp>
          <p:nvSpPr>
            <p:cNvPr id="1037" name="Rectangle 20"/>
            <p:cNvSpPr>
              <a:spLocks noChangeArrowheads="1"/>
            </p:cNvSpPr>
            <p:nvPr/>
          </p:nvSpPr>
          <p:spPr bwMode="auto">
            <a:xfrm>
              <a:off x="-2679700" y="3934064"/>
              <a:ext cx="2460625" cy="578959"/>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algn="ctr"/>
              <a:endParaRPr lang="ja-JP" altLang="en-US" sz="1400">
                <a:solidFill>
                  <a:prstClr val="black"/>
                </a:solidFill>
                <a:latin typeface="Arial" charset="0"/>
                <a:ea typeface="HGPｺﾞｼｯｸM" pitchFamily="50" charset="-128"/>
              </a:endParaRPr>
            </a:p>
          </p:txBody>
        </p:sp>
        <p:sp>
          <p:nvSpPr>
            <p:cNvPr id="1038" name="Rectangle 21"/>
            <p:cNvSpPr>
              <a:spLocks noChangeArrowheads="1"/>
            </p:cNvSpPr>
            <p:nvPr/>
          </p:nvSpPr>
          <p:spPr bwMode="auto">
            <a:xfrm>
              <a:off x="-581025" y="4586288"/>
              <a:ext cx="236538" cy="223837"/>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39" name="Rectangle 22"/>
            <p:cNvSpPr>
              <a:spLocks noChangeArrowheads="1"/>
            </p:cNvSpPr>
            <p:nvPr/>
          </p:nvSpPr>
          <p:spPr bwMode="auto">
            <a:xfrm>
              <a:off x="-2263775" y="4618038"/>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prstClr val="black"/>
                  </a:solidFill>
                  <a:latin typeface="Segoe UI" panose="020B0502040204020203" pitchFamily="34" charset="0"/>
                  <a:ea typeface="HGPｺﾞｼｯｸE" pitchFamily="50" charset="-128"/>
                </a:rPr>
                <a:t>Yellow</a:t>
              </a:r>
            </a:p>
            <a:p>
              <a:pPr algn="r">
                <a:lnSpc>
                  <a:spcPct val="65000"/>
                </a:lnSpc>
                <a:spcBef>
                  <a:spcPct val="20000"/>
                </a:spcBef>
                <a:spcAft>
                  <a:spcPct val="20000"/>
                </a:spcAft>
              </a:pPr>
              <a:r>
                <a:rPr kumimoji="0" lang="en-GB" altLang="ja-JP" sz="1100" dirty="0">
                  <a:solidFill>
                    <a:prstClr val="black"/>
                  </a:solidFill>
                  <a:latin typeface="Segoe UI" panose="020B0502040204020203" pitchFamily="34" charset="0"/>
                  <a:ea typeface="HGPｺﾞｼｯｸE" pitchFamily="50" charset="-128"/>
                </a:rPr>
                <a:t>RGB= 255,255,153</a:t>
              </a:r>
            </a:p>
          </p:txBody>
        </p:sp>
        <p:grpSp>
          <p:nvGrpSpPr>
            <p:cNvPr id="4" name="グループ化 3"/>
            <p:cNvGrpSpPr/>
            <p:nvPr userDrawn="1"/>
          </p:nvGrpSpPr>
          <p:grpSpPr>
            <a:xfrm>
              <a:off x="-2263775" y="3709988"/>
              <a:ext cx="1919288" cy="300037"/>
              <a:chOff x="-2263775" y="3709988"/>
              <a:chExt cx="1919288" cy="300037"/>
            </a:xfrm>
          </p:grpSpPr>
          <p:sp>
            <p:nvSpPr>
              <p:cNvPr id="1045" name="Rectangle 24"/>
              <p:cNvSpPr>
                <a:spLocks noChangeArrowheads="1"/>
              </p:cNvSpPr>
              <p:nvPr/>
            </p:nvSpPr>
            <p:spPr bwMode="auto">
              <a:xfrm>
                <a:off x="-581025" y="3709988"/>
                <a:ext cx="236538" cy="223837"/>
              </a:xfrm>
              <a:prstGeom prst="rect">
                <a:avLst/>
              </a:prstGeom>
              <a:solidFill>
                <a:srgbClr val="00B0F0"/>
              </a:solidFill>
              <a:ln>
                <a:noFill/>
              </a:ln>
              <a:effectLs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46" name="Rectangle 25"/>
              <p:cNvSpPr>
                <a:spLocks noChangeArrowheads="1"/>
              </p:cNvSpPr>
              <p:nvPr/>
            </p:nvSpPr>
            <p:spPr bwMode="auto">
              <a:xfrm>
                <a:off x="-2263775" y="3724275"/>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US" altLang="ja-JP" sz="1100" dirty="0">
                    <a:solidFill>
                      <a:prstClr val="black"/>
                    </a:solidFill>
                    <a:latin typeface="Segoe UI" panose="020B0502040204020203" pitchFamily="34" charset="0"/>
                    <a:ea typeface="HGPｺﾞｼｯｸE" pitchFamily="50" charset="-128"/>
                  </a:rPr>
                  <a:t>Sky blue</a:t>
                </a:r>
                <a:endParaRPr kumimoji="0" lang="en-GB" altLang="ja-JP" sz="1100" dirty="0">
                  <a:solidFill>
                    <a:prstClr val="black"/>
                  </a:solidFill>
                  <a:latin typeface="Segoe UI" panose="020B0502040204020203" pitchFamily="34" charset="0"/>
                  <a:ea typeface="HGPｺﾞｼｯｸE" pitchFamily="50" charset="-128"/>
                </a:endParaRPr>
              </a:p>
              <a:p>
                <a:pPr algn="r">
                  <a:lnSpc>
                    <a:spcPct val="65000"/>
                  </a:lnSpc>
                  <a:spcBef>
                    <a:spcPct val="20000"/>
                  </a:spcBef>
                  <a:spcAft>
                    <a:spcPct val="20000"/>
                  </a:spcAft>
                </a:pPr>
                <a:r>
                  <a:rPr kumimoji="0" lang="en-GB" altLang="ja-JP" sz="1100" dirty="0">
                    <a:solidFill>
                      <a:prstClr val="black"/>
                    </a:solidFill>
                    <a:latin typeface="Segoe UI" panose="020B0502040204020203" pitchFamily="34" charset="0"/>
                    <a:ea typeface="HGPｺﾞｼｯｸE" pitchFamily="50" charset="-128"/>
                  </a:rPr>
                  <a:t>RGB= </a:t>
                </a:r>
                <a:r>
                  <a:rPr kumimoji="0" lang="en-US" altLang="ja-JP" sz="1100" dirty="0">
                    <a:solidFill>
                      <a:prstClr val="black"/>
                    </a:solidFill>
                    <a:latin typeface="Segoe UI" panose="020B0502040204020203" pitchFamily="34" charset="0"/>
                    <a:ea typeface="HGPｺﾞｼｯｸE" pitchFamily="50" charset="-128"/>
                  </a:rPr>
                  <a:t>00</a:t>
                </a:r>
                <a:r>
                  <a:rPr kumimoji="0" lang="en-GB" altLang="ja-JP" sz="1100" dirty="0">
                    <a:solidFill>
                      <a:prstClr val="black"/>
                    </a:solidFill>
                    <a:latin typeface="Segoe UI" panose="020B0502040204020203" pitchFamily="34" charset="0"/>
                    <a:ea typeface="HGPｺﾞｼｯｸE" pitchFamily="50" charset="-128"/>
                  </a:rPr>
                  <a:t>0,17</a:t>
                </a:r>
                <a:r>
                  <a:rPr kumimoji="0" lang="en-US" altLang="ja-JP" sz="1100" dirty="0">
                    <a:solidFill>
                      <a:prstClr val="black"/>
                    </a:solidFill>
                    <a:latin typeface="Segoe UI" panose="020B0502040204020203" pitchFamily="34" charset="0"/>
                    <a:ea typeface="HGPｺﾞｼｯｸE" pitchFamily="50" charset="-128"/>
                  </a:rPr>
                  <a:t>6</a:t>
                </a:r>
                <a:r>
                  <a:rPr kumimoji="0" lang="en-GB" altLang="ja-JP" sz="1100" dirty="0">
                    <a:solidFill>
                      <a:prstClr val="black"/>
                    </a:solidFill>
                    <a:latin typeface="Segoe UI" panose="020B0502040204020203" pitchFamily="34" charset="0"/>
                    <a:ea typeface="HGPｺﾞｼｯｸE" pitchFamily="50" charset="-128"/>
                  </a:rPr>
                  <a:t>,240</a:t>
                </a:r>
              </a:p>
            </p:txBody>
          </p:sp>
        </p:grpSp>
        <p:grpSp>
          <p:nvGrpSpPr>
            <p:cNvPr id="1041" name="Group 26"/>
            <p:cNvGrpSpPr>
              <a:grpSpLocks/>
            </p:cNvGrpSpPr>
            <p:nvPr/>
          </p:nvGrpSpPr>
          <p:grpSpPr bwMode="auto">
            <a:xfrm>
              <a:off x="-2263775" y="4148138"/>
              <a:ext cx="1919288" cy="300037"/>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prstClr val="black"/>
                    </a:solidFill>
                    <a:latin typeface="Segoe UI" panose="020B0502040204020203" pitchFamily="34" charset="0"/>
                    <a:ea typeface="HGPｺﾞｼｯｸE" pitchFamily="50" charset="-128"/>
                  </a:rPr>
                  <a:t>Grey</a:t>
                </a:r>
              </a:p>
              <a:p>
                <a:pPr algn="r">
                  <a:lnSpc>
                    <a:spcPct val="65000"/>
                  </a:lnSpc>
                  <a:spcBef>
                    <a:spcPct val="20000"/>
                  </a:spcBef>
                  <a:spcAft>
                    <a:spcPct val="20000"/>
                  </a:spcAft>
                </a:pPr>
                <a:r>
                  <a:rPr kumimoji="0" lang="en-GB" altLang="ja-JP" sz="1100" dirty="0">
                    <a:solidFill>
                      <a:prstClr val="black"/>
                    </a:solidFill>
                    <a:latin typeface="Segoe UI" panose="020B0502040204020203" pitchFamily="34" charset="0"/>
                    <a:ea typeface="HGPｺﾞｼｯｸE" pitchFamily="50" charset="-128"/>
                  </a:rPr>
                  <a:t>RGB= 221,221,221</a:t>
                </a:r>
              </a:p>
            </p:txBody>
          </p:sp>
        </p:grpSp>
        <p:sp>
          <p:nvSpPr>
            <p:cNvPr id="1042" name="Rectangle 29"/>
            <p:cNvSpPr>
              <a:spLocks noChangeArrowheads="1"/>
            </p:cNvSpPr>
            <p:nvPr/>
          </p:nvSpPr>
          <p:spPr bwMode="auto">
            <a:xfrm>
              <a:off x="-2463800" y="3389313"/>
              <a:ext cx="2144713"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US" altLang="ja-JP" sz="1200" b="1" dirty="0">
                  <a:solidFill>
                    <a:prstClr val="black"/>
                  </a:solidFill>
                  <a:latin typeface="Segoe UI" panose="020B0502040204020203" pitchFamily="34" charset="0"/>
                  <a:ea typeface="HGPｺﾞｼｯｸE" pitchFamily="50" charset="-128"/>
                </a:rPr>
                <a:t>MOEJ</a:t>
              </a:r>
              <a:r>
                <a:rPr kumimoji="0" lang="en-GB" altLang="ja-JP" sz="1200" b="1" dirty="0">
                  <a:solidFill>
                    <a:prstClr val="black"/>
                  </a:solidFill>
                  <a:latin typeface="Segoe UI" panose="020B0502040204020203" pitchFamily="34" charset="0"/>
                  <a:ea typeface="HGPｺﾞｼｯｸE" pitchFamily="50" charset="-128"/>
                </a:rPr>
                <a:t> colour balance</a:t>
              </a:r>
            </a:p>
          </p:txBody>
        </p:sp>
      </p:grpSp>
      <p:cxnSp>
        <p:nvCxnSpPr>
          <p:cNvPr id="3" name="直線コネクタ 2"/>
          <p:cNvCxnSpPr/>
          <p:nvPr/>
        </p:nvCxnSpPr>
        <p:spPr bwMode="auto">
          <a:xfrm>
            <a:off x="14"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03499397"/>
      </p:ext>
    </p:extLst>
  </p:cSld>
  <p:clrMap bg1="lt1" tx1="dk1" bg2="lt2" tx2="dk2" accent1="accent1" accent2="accent2" accent3="accent3" accent4="accent4" accent5="accent5" accent6="accent6" hlink="hlink" folHlink="folHlink"/>
  <p:sldLayoutIdLst>
    <p:sldLayoutId id="2147484167" r:id="rId1"/>
    <p:sldLayoutId id="2147484168" r:id="rId2"/>
    <p:sldLayoutId id="2147484169" r:id="rId3"/>
    <p:sldLayoutId id="2147484170" r:id="rId4"/>
    <p:sldLayoutId id="2147484171" r:id="rId5"/>
  </p:sldLayoutIdLst>
  <p:hf hdr="0" ftr="0" dt="0"/>
  <p:txStyles>
    <p:titleStyle>
      <a:lvl1pPr algn="ctr" rtl="0" eaLnBrk="0" fontAlgn="base" hangingPunct="0">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0" fontAlgn="base" hangingPunct="0">
        <a:spcBef>
          <a:spcPct val="0"/>
        </a:spcBef>
        <a:spcAft>
          <a:spcPct val="0"/>
        </a:spcAft>
        <a:defRPr kumimoji="1" sz="2000">
          <a:solidFill>
            <a:schemeClr val="tx2"/>
          </a:solidFill>
          <a:latin typeface="Arial" charset="0"/>
          <a:ea typeface="HGPｺﾞｼｯｸE" pitchFamily="50" charset="-128"/>
        </a:defRPr>
      </a:lvl2pPr>
      <a:lvl3pPr algn="l" rtl="0" eaLnBrk="0" fontAlgn="base" hangingPunct="0">
        <a:spcBef>
          <a:spcPct val="0"/>
        </a:spcBef>
        <a:spcAft>
          <a:spcPct val="0"/>
        </a:spcAft>
        <a:defRPr kumimoji="1" sz="2000">
          <a:solidFill>
            <a:schemeClr val="tx2"/>
          </a:solidFill>
          <a:latin typeface="Arial" charset="0"/>
          <a:ea typeface="HGPｺﾞｼｯｸE" pitchFamily="50" charset="-128"/>
        </a:defRPr>
      </a:lvl3pPr>
      <a:lvl4pPr algn="l" rtl="0" eaLnBrk="0" fontAlgn="base" hangingPunct="0">
        <a:spcBef>
          <a:spcPct val="0"/>
        </a:spcBef>
        <a:spcAft>
          <a:spcPct val="0"/>
        </a:spcAft>
        <a:defRPr kumimoji="1" sz="2000">
          <a:solidFill>
            <a:schemeClr val="tx2"/>
          </a:solidFill>
          <a:latin typeface="Arial" charset="0"/>
          <a:ea typeface="HGPｺﾞｼｯｸE" pitchFamily="50" charset="-128"/>
        </a:defRPr>
      </a:lvl4pPr>
      <a:lvl5pPr algn="l" rtl="0" eaLnBrk="0" fontAlgn="base" hangingPunct="0">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0" fontAlgn="base" hangingPunct="0">
        <a:spcBef>
          <a:spcPct val="20000"/>
        </a:spcBef>
        <a:spcAft>
          <a:spcPct val="0"/>
        </a:spcAft>
        <a:defRPr kumimoji="1" sz="16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446088" indent="-176213" algn="l" rtl="0" eaLnBrk="0" fontAlgn="base" hangingPunct="0">
        <a:lnSpc>
          <a:spcPct val="110000"/>
        </a:lnSpc>
        <a:spcBef>
          <a:spcPct val="0"/>
        </a:spcBef>
        <a:spcAft>
          <a:spcPct val="0"/>
        </a:spcAft>
        <a:buChar char="–"/>
        <a:defRPr kumimoji="1" sz="1400">
          <a:solidFill>
            <a:schemeClr val="tx1"/>
          </a:solidFill>
          <a:latin typeface="Segoe UI" panose="020B0502040204020203" pitchFamily="34" charset="0"/>
          <a:ea typeface="+mn-ea"/>
          <a:cs typeface="Segoe UI" panose="020B0502040204020203" pitchFamily="34" charset="0"/>
        </a:defRPr>
      </a:lvl2pPr>
      <a:lvl3pPr marL="808038" indent="-182563" algn="l" rtl="0" eaLnBrk="0" fontAlgn="base" hangingPunct="0">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0" fontAlgn="base" hangingPunct="0">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0" fontAlgn="base" hangingPunct="0">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 name="正方形/長方形 17"/>
          <p:cNvSpPr/>
          <p:nvPr userDrawn="1"/>
        </p:nvSpPr>
        <p:spPr bwMode="auto">
          <a:xfrm>
            <a:off x="15"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
        <p:nvSpPr>
          <p:cNvPr id="1026" name="Rectangle 2"/>
          <p:cNvSpPr>
            <a:spLocks noGrp="1" noChangeArrowheads="1"/>
          </p:cNvSpPr>
          <p:nvPr>
            <p:ph type="title"/>
          </p:nvPr>
        </p:nvSpPr>
        <p:spPr bwMode="auto">
          <a:xfrm>
            <a:off x="199977" y="116634"/>
            <a:ext cx="9502903"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99977" y="693068"/>
            <a:ext cx="9502903" cy="1079748"/>
          </a:xfrm>
          <a:prstGeom prst="roundRect">
            <a:avLst/>
          </a:prstGeom>
          <a:solidFill>
            <a:srgbClr val="CCECFF"/>
          </a:solidFill>
          <a:ln w="28575">
            <a:solidFill>
              <a:srgbClr val="00B0F0"/>
            </a:solidFill>
          </a:ln>
          <a:effectLs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sp>
        <p:nvSpPr>
          <p:cNvPr id="143366" name="Rectangle 6"/>
          <p:cNvSpPr>
            <a:spLocks noGrp="1" noChangeArrowheads="1"/>
          </p:cNvSpPr>
          <p:nvPr>
            <p:ph type="sldNum" sz="quarter" idx="4"/>
          </p:nvPr>
        </p:nvSpPr>
        <p:spPr bwMode="auto">
          <a:xfrm>
            <a:off x="9001912" y="6309389"/>
            <a:ext cx="916460" cy="548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2800" baseline="0">
                <a:latin typeface="Segoe UI" panose="020B0502040204020203" pitchFamily="34" charset="0"/>
                <a:ea typeface="+mn-ea"/>
              </a:defRPr>
            </a:lvl1pPr>
          </a:lstStyle>
          <a:p>
            <a:pPr>
              <a:defRPr/>
            </a:pPr>
            <a:fld id="{6491400D-1AF1-42D8-B791-D0C64C351CDA}" type="slidenum">
              <a:rPr lang="en-US" altLang="ja-JP" smtClean="0">
                <a:solidFill>
                  <a:srgbClr val="000000"/>
                </a:solidFill>
              </a:rPr>
              <a:pPr>
                <a:defRPr/>
              </a:pPr>
              <a:t>‹#›</a:t>
            </a:fld>
            <a:endParaRPr lang="en-US" altLang="ja-JP" dirty="0">
              <a:solidFill>
                <a:srgbClr val="000000"/>
              </a:solidFill>
            </a:endParaRPr>
          </a:p>
        </p:txBody>
      </p:sp>
      <p:grpSp>
        <p:nvGrpSpPr>
          <p:cNvPr id="5" name="グループ化 4"/>
          <p:cNvGrpSpPr/>
          <p:nvPr userDrawn="1"/>
        </p:nvGrpSpPr>
        <p:grpSpPr>
          <a:xfrm>
            <a:off x="-2678825" y="3389315"/>
            <a:ext cx="2459836" cy="1514475"/>
            <a:chOff x="-2679700" y="3389313"/>
            <a:chExt cx="2460625" cy="1514475"/>
          </a:xfrm>
        </p:grpSpPr>
        <p:sp>
          <p:nvSpPr>
            <p:cNvPr id="1037" name="Rectangle 20"/>
            <p:cNvSpPr>
              <a:spLocks noChangeArrowheads="1"/>
            </p:cNvSpPr>
            <p:nvPr/>
          </p:nvSpPr>
          <p:spPr bwMode="auto">
            <a:xfrm>
              <a:off x="-2679700" y="3934064"/>
              <a:ext cx="2460625" cy="578959"/>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algn="ctr"/>
              <a:endParaRPr lang="ja-JP" altLang="en-US" sz="1400">
                <a:solidFill>
                  <a:srgbClr val="000000"/>
                </a:solidFill>
                <a:latin typeface="Arial" charset="0"/>
                <a:ea typeface="HGPｺﾞｼｯｸM" pitchFamily="50" charset="-128"/>
              </a:endParaRPr>
            </a:p>
          </p:txBody>
        </p:sp>
        <p:sp>
          <p:nvSpPr>
            <p:cNvPr id="1038" name="Rectangle 21"/>
            <p:cNvSpPr>
              <a:spLocks noChangeArrowheads="1"/>
            </p:cNvSpPr>
            <p:nvPr/>
          </p:nvSpPr>
          <p:spPr bwMode="auto">
            <a:xfrm>
              <a:off x="-581025" y="4586288"/>
              <a:ext cx="236538" cy="223837"/>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39" name="Rectangle 22"/>
            <p:cNvSpPr>
              <a:spLocks noChangeArrowheads="1"/>
            </p:cNvSpPr>
            <p:nvPr/>
          </p:nvSpPr>
          <p:spPr bwMode="auto">
            <a:xfrm>
              <a:off x="-2263775" y="4618038"/>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Yellow</a:t>
              </a:r>
            </a:p>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RGB= 255,255,153</a:t>
              </a:r>
            </a:p>
          </p:txBody>
        </p:sp>
        <p:grpSp>
          <p:nvGrpSpPr>
            <p:cNvPr id="4" name="グループ化 3"/>
            <p:cNvGrpSpPr/>
            <p:nvPr userDrawn="1"/>
          </p:nvGrpSpPr>
          <p:grpSpPr>
            <a:xfrm>
              <a:off x="-2263775" y="3709988"/>
              <a:ext cx="1919288" cy="300037"/>
              <a:chOff x="-2263775" y="3709988"/>
              <a:chExt cx="1919288" cy="300037"/>
            </a:xfrm>
          </p:grpSpPr>
          <p:sp>
            <p:nvSpPr>
              <p:cNvPr id="1045" name="Rectangle 24"/>
              <p:cNvSpPr>
                <a:spLocks noChangeArrowheads="1"/>
              </p:cNvSpPr>
              <p:nvPr/>
            </p:nvSpPr>
            <p:spPr bwMode="auto">
              <a:xfrm>
                <a:off x="-581025" y="3709988"/>
                <a:ext cx="236538" cy="223837"/>
              </a:xfrm>
              <a:prstGeom prst="rect">
                <a:avLst/>
              </a:prstGeom>
              <a:solidFill>
                <a:srgbClr val="00B0F0"/>
              </a:solidFill>
              <a:ln>
                <a:noFill/>
              </a:ln>
              <a:effectLs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46" name="Rectangle 25"/>
              <p:cNvSpPr>
                <a:spLocks noChangeArrowheads="1"/>
              </p:cNvSpPr>
              <p:nvPr/>
            </p:nvSpPr>
            <p:spPr bwMode="auto">
              <a:xfrm>
                <a:off x="-2263775" y="3724275"/>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US" altLang="ja-JP" sz="1100" dirty="0">
                    <a:solidFill>
                      <a:srgbClr val="000000"/>
                    </a:solidFill>
                    <a:latin typeface="Segoe UI" panose="020B0502040204020203" pitchFamily="34" charset="0"/>
                    <a:ea typeface="HGPｺﾞｼｯｸE" pitchFamily="50" charset="-128"/>
                  </a:rPr>
                  <a:t>Sky blue</a:t>
                </a:r>
                <a:endParaRPr kumimoji="0" lang="en-GB" altLang="ja-JP" sz="1100" dirty="0">
                  <a:solidFill>
                    <a:srgbClr val="000000"/>
                  </a:solidFill>
                  <a:latin typeface="Segoe UI" panose="020B0502040204020203" pitchFamily="34" charset="0"/>
                  <a:ea typeface="HGPｺﾞｼｯｸE" pitchFamily="50" charset="-128"/>
                </a:endParaRPr>
              </a:p>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RGB= </a:t>
                </a:r>
                <a:r>
                  <a:rPr kumimoji="0" lang="en-US" altLang="ja-JP" sz="1100" dirty="0">
                    <a:solidFill>
                      <a:srgbClr val="000000"/>
                    </a:solidFill>
                    <a:latin typeface="Segoe UI" panose="020B0502040204020203" pitchFamily="34" charset="0"/>
                    <a:ea typeface="HGPｺﾞｼｯｸE" pitchFamily="50" charset="-128"/>
                  </a:rPr>
                  <a:t>00</a:t>
                </a:r>
                <a:r>
                  <a:rPr kumimoji="0" lang="en-GB" altLang="ja-JP" sz="1100" dirty="0">
                    <a:solidFill>
                      <a:srgbClr val="000000"/>
                    </a:solidFill>
                    <a:latin typeface="Segoe UI" panose="020B0502040204020203" pitchFamily="34" charset="0"/>
                    <a:ea typeface="HGPｺﾞｼｯｸE" pitchFamily="50" charset="-128"/>
                  </a:rPr>
                  <a:t>0,17</a:t>
                </a:r>
                <a:r>
                  <a:rPr kumimoji="0" lang="en-US" altLang="ja-JP" sz="1100" dirty="0">
                    <a:solidFill>
                      <a:srgbClr val="000000"/>
                    </a:solidFill>
                    <a:latin typeface="Segoe UI" panose="020B0502040204020203" pitchFamily="34" charset="0"/>
                    <a:ea typeface="HGPｺﾞｼｯｸE" pitchFamily="50" charset="-128"/>
                  </a:rPr>
                  <a:t>6</a:t>
                </a:r>
                <a:r>
                  <a:rPr kumimoji="0" lang="en-GB" altLang="ja-JP" sz="1100" dirty="0">
                    <a:solidFill>
                      <a:srgbClr val="000000"/>
                    </a:solidFill>
                    <a:latin typeface="Segoe UI" panose="020B0502040204020203" pitchFamily="34" charset="0"/>
                    <a:ea typeface="HGPｺﾞｼｯｸE" pitchFamily="50" charset="-128"/>
                  </a:rPr>
                  <a:t>,240</a:t>
                </a:r>
              </a:p>
            </p:txBody>
          </p:sp>
        </p:grpSp>
        <p:grpSp>
          <p:nvGrpSpPr>
            <p:cNvPr id="1041" name="Group 26"/>
            <p:cNvGrpSpPr>
              <a:grpSpLocks/>
            </p:cNvGrpSpPr>
            <p:nvPr/>
          </p:nvGrpSpPr>
          <p:grpSpPr bwMode="auto">
            <a:xfrm>
              <a:off x="-2263775" y="4148138"/>
              <a:ext cx="1919288" cy="300037"/>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Grey</a:t>
                </a:r>
              </a:p>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RGB= 221,221,221</a:t>
                </a:r>
              </a:p>
            </p:txBody>
          </p:sp>
        </p:grpSp>
        <p:sp>
          <p:nvSpPr>
            <p:cNvPr id="1042" name="Rectangle 29"/>
            <p:cNvSpPr>
              <a:spLocks noChangeArrowheads="1"/>
            </p:cNvSpPr>
            <p:nvPr/>
          </p:nvSpPr>
          <p:spPr bwMode="auto">
            <a:xfrm>
              <a:off x="-2463800" y="3389313"/>
              <a:ext cx="2144713"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US" altLang="ja-JP" sz="1200" b="1" dirty="0">
                  <a:solidFill>
                    <a:srgbClr val="000000"/>
                  </a:solidFill>
                  <a:latin typeface="Segoe UI" panose="020B0502040204020203" pitchFamily="34" charset="0"/>
                  <a:ea typeface="HGPｺﾞｼｯｸE" pitchFamily="50" charset="-128"/>
                </a:rPr>
                <a:t>MOEJ</a:t>
              </a:r>
              <a:r>
                <a:rPr kumimoji="0" lang="en-GB" altLang="ja-JP" sz="1200" b="1" dirty="0">
                  <a:solidFill>
                    <a:srgbClr val="000000"/>
                  </a:solidFill>
                  <a:latin typeface="Segoe UI" panose="020B0502040204020203" pitchFamily="34" charset="0"/>
                  <a:ea typeface="HGPｺﾞｼｯｸE" pitchFamily="50" charset="-128"/>
                </a:rPr>
                <a:t> colour balance</a:t>
              </a:r>
            </a:p>
          </p:txBody>
        </p:sp>
      </p:grpSp>
      <p:cxnSp>
        <p:nvCxnSpPr>
          <p:cNvPr id="3" name="直線コネクタ 2"/>
          <p:cNvCxnSpPr/>
          <p:nvPr/>
        </p:nvCxnSpPr>
        <p:spPr bwMode="auto">
          <a:xfrm>
            <a:off x="15"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049128157"/>
      </p:ext>
    </p:extLst>
  </p:cSld>
  <p:clrMap bg1="lt1" tx1="dk1" bg2="lt2" tx2="dk2" accent1="accent1" accent2="accent2" accent3="accent3" accent4="accent4" accent5="accent5" accent6="accent6" hlink="hlink" folHlink="folHlink"/>
  <p:sldLayoutIdLst>
    <p:sldLayoutId id="2147484173" r:id="rId1"/>
    <p:sldLayoutId id="2147484174" r:id="rId2"/>
    <p:sldLayoutId id="2147484175" r:id="rId3"/>
    <p:sldLayoutId id="2147484176" r:id="rId4"/>
    <p:sldLayoutId id="2147484178" r:id="rId5"/>
  </p:sldLayoutIdLst>
  <p:hf hdr="0" ftr="0" dt="0"/>
  <p:txStyles>
    <p:titleStyle>
      <a:lvl1pPr algn="ctr" rtl="0" eaLnBrk="0" fontAlgn="base" hangingPunct="0">
        <a:spcBef>
          <a:spcPct val="0"/>
        </a:spcBef>
        <a:spcAft>
          <a:spcPct val="0"/>
        </a:spcAft>
        <a:defRPr kumimoji="1" sz="3200">
          <a:solidFill>
            <a:schemeClr val="tx2"/>
          </a:solidFill>
          <a:latin typeface="Segoe UI" panose="020B0502040204020203" pitchFamily="34" charset="0"/>
          <a:ea typeface="メイリオ" panose="020B0604030504040204" pitchFamily="50" charset="-128"/>
          <a:cs typeface="Segoe UI" panose="020B0502040204020203" pitchFamily="34" charset="0"/>
        </a:defRPr>
      </a:lvl1pPr>
      <a:lvl2pPr algn="l" rtl="0" eaLnBrk="0" fontAlgn="base" hangingPunct="0">
        <a:spcBef>
          <a:spcPct val="0"/>
        </a:spcBef>
        <a:spcAft>
          <a:spcPct val="0"/>
        </a:spcAft>
        <a:defRPr kumimoji="1" sz="2000">
          <a:solidFill>
            <a:schemeClr val="tx2"/>
          </a:solidFill>
          <a:latin typeface="Arial" charset="0"/>
          <a:ea typeface="HGPｺﾞｼｯｸE" pitchFamily="50" charset="-128"/>
        </a:defRPr>
      </a:lvl2pPr>
      <a:lvl3pPr algn="l" rtl="0" eaLnBrk="0" fontAlgn="base" hangingPunct="0">
        <a:spcBef>
          <a:spcPct val="0"/>
        </a:spcBef>
        <a:spcAft>
          <a:spcPct val="0"/>
        </a:spcAft>
        <a:defRPr kumimoji="1" sz="2000">
          <a:solidFill>
            <a:schemeClr val="tx2"/>
          </a:solidFill>
          <a:latin typeface="Arial" charset="0"/>
          <a:ea typeface="HGPｺﾞｼｯｸE" pitchFamily="50" charset="-128"/>
        </a:defRPr>
      </a:lvl3pPr>
      <a:lvl4pPr algn="l" rtl="0" eaLnBrk="0" fontAlgn="base" hangingPunct="0">
        <a:spcBef>
          <a:spcPct val="0"/>
        </a:spcBef>
        <a:spcAft>
          <a:spcPct val="0"/>
        </a:spcAft>
        <a:defRPr kumimoji="1" sz="2000">
          <a:solidFill>
            <a:schemeClr val="tx2"/>
          </a:solidFill>
          <a:latin typeface="Arial" charset="0"/>
          <a:ea typeface="HGPｺﾞｼｯｸE" pitchFamily="50" charset="-128"/>
        </a:defRPr>
      </a:lvl4pPr>
      <a:lvl5pPr algn="l" rtl="0" eaLnBrk="0" fontAlgn="base" hangingPunct="0">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0" fontAlgn="base" hangingPunct="0">
        <a:spcBef>
          <a:spcPct val="20000"/>
        </a:spcBef>
        <a:spcAft>
          <a:spcPct val="0"/>
        </a:spcAft>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446088" indent="-176213" algn="l" rtl="0" eaLnBrk="0" fontAlgn="base" hangingPunct="0">
        <a:lnSpc>
          <a:spcPct val="110000"/>
        </a:lnSpc>
        <a:spcBef>
          <a:spcPct val="0"/>
        </a:spcBef>
        <a:spcAft>
          <a:spcPct val="0"/>
        </a:spcAft>
        <a:buChar char="–"/>
        <a:defRPr kumimoji="1" sz="1400">
          <a:solidFill>
            <a:schemeClr val="tx1"/>
          </a:solidFill>
          <a:latin typeface="Segoe UI" panose="020B0502040204020203" pitchFamily="34" charset="0"/>
          <a:ea typeface="+mn-ea"/>
          <a:cs typeface="Segoe UI" panose="020B0502040204020203" pitchFamily="34" charset="0"/>
        </a:defRPr>
      </a:lvl2pPr>
      <a:lvl3pPr marL="808038" indent="-182563" algn="l" rtl="0" eaLnBrk="0" fontAlgn="base" hangingPunct="0">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0" fontAlgn="base" hangingPunct="0">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0" fontAlgn="base" hangingPunct="0">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99971" y="549332"/>
            <a:ext cx="9502903"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199971" y="1052513"/>
            <a:ext cx="9502903"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endParaRPr lang="ja-JP" altLang="en-US"/>
          </a:p>
        </p:txBody>
      </p:sp>
      <p:pic>
        <p:nvPicPr>
          <p:cNvPr id="1030" name="Picture 14" descr="日本総研"/>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7950" y="150813"/>
            <a:ext cx="1661579"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17"/>
          <p:cNvSpPr>
            <a:spLocks noChangeArrowheads="1"/>
          </p:cNvSpPr>
          <p:nvPr/>
        </p:nvSpPr>
        <p:spPr bwMode="auto">
          <a:xfrm>
            <a:off x="199961" y="188913"/>
            <a:ext cx="7661993" cy="360362"/>
          </a:xfrm>
          <a:prstGeom prst="rect">
            <a:avLst/>
          </a:prstGeom>
          <a:solidFill>
            <a:srgbClr val="0075BF"/>
          </a:solidFill>
          <a:ln w="9525">
            <a:solidFill>
              <a:srgbClr val="0075B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200">
              <a:solidFill>
                <a:srgbClr val="000000"/>
              </a:solidFill>
              <a:latin typeface="Times New Roman" pitchFamily="18" charset="0"/>
              <a:ea typeface="HGPｺﾞｼｯｸE" pitchFamily="50" charset="-128"/>
            </a:endParaRPr>
          </a:p>
        </p:txBody>
      </p:sp>
      <p:sp>
        <p:nvSpPr>
          <p:cNvPr id="1034" name="Rectangle 18"/>
          <p:cNvSpPr>
            <a:spLocks noChangeArrowheads="1"/>
          </p:cNvSpPr>
          <p:nvPr/>
        </p:nvSpPr>
        <p:spPr bwMode="auto">
          <a:xfrm>
            <a:off x="199961" y="404816"/>
            <a:ext cx="7661993" cy="71437"/>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grpSp>
        <p:nvGrpSpPr>
          <p:cNvPr id="1035" name="Group 19"/>
          <p:cNvGrpSpPr>
            <a:grpSpLocks/>
          </p:cNvGrpSpPr>
          <p:nvPr/>
        </p:nvGrpSpPr>
        <p:grpSpPr bwMode="auto">
          <a:xfrm>
            <a:off x="-2678831" y="3389315"/>
            <a:ext cx="2459836" cy="1514475"/>
            <a:chOff x="-1643" y="2903"/>
            <a:chExt cx="1550" cy="954"/>
          </a:xfrm>
        </p:grpSpPr>
        <p:sp>
          <p:nvSpPr>
            <p:cNvPr id="1037" name="Rectangle 20"/>
            <p:cNvSpPr>
              <a:spLocks noChangeArrowheads="1"/>
            </p:cNvSpPr>
            <p:nvPr/>
          </p:nvSpPr>
          <p:spPr bwMode="auto">
            <a:xfrm>
              <a:off x="-1643" y="3246"/>
              <a:ext cx="1550" cy="365"/>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algn="ctr"/>
              <a:endParaRPr lang="ja-JP" altLang="en-US" sz="1400">
                <a:solidFill>
                  <a:srgbClr val="000000"/>
                </a:solidFill>
                <a:latin typeface="Arial" charset="0"/>
                <a:ea typeface="HGPｺﾞｼｯｸM" pitchFamily="50" charset="-128"/>
              </a:endParaRPr>
            </a:p>
          </p:txBody>
        </p:sp>
        <p:sp>
          <p:nvSpPr>
            <p:cNvPr id="1038" name="Rectangle 21"/>
            <p:cNvSpPr>
              <a:spLocks noChangeArrowheads="1"/>
            </p:cNvSpPr>
            <p:nvPr/>
          </p:nvSpPr>
          <p:spPr bwMode="auto">
            <a:xfrm>
              <a:off x="-321" y="3657"/>
              <a:ext cx="149" cy="141"/>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39" name="Rectangle 22"/>
            <p:cNvSpPr>
              <a:spLocks noChangeArrowheads="1"/>
            </p:cNvSpPr>
            <p:nvPr/>
          </p:nvSpPr>
          <p:spPr bwMode="auto">
            <a:xfrm>
              <a:off x="-1381" y="367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srgbClr val="000000"/>
                  </a:solidFill>
                  <a:latin typeface="Times New Roman" pitchFamily="18" charset="0"/>
                  <a:ea typeface="HGPｺﾞｼｯｸE" pitchFamily="50" charset="-128"/>
                </a:rPr>
                <a:t>Yellow</a:t>
              </a:r>
            </a:p>
            <a:p>
              <a:pPr algn="r">
                <a:lnSpc>
                  <a:spcPct val="65000"/>
                </a:lnSpc>
                <a:spcBef>
                  <a:spcPct val="20000"/>
                </a:spcBef>
                <a:spcAft>
                  <a:spcPct val="20000"/>
                </a:spcAft>
              </a:pPr>
              <a:r>
                <a:rPr kumimoji="0" lang="en-GB" altLang="ja-JP" sz="1100">
                  <a:solidFill>
                    <a:srgbClr val="000000"/>
                  </a:solidFill>
                  <a:latin typeface="Times New Roman" pitchFamily="18" charset="0"/>
                  <a:ea typeface="HGPｺﾞｼｯｸE" pitchFamily="50" charset="-128"/>
                </a:rPr>
                <a:t>RGB= 255,255,153</a:t>
              </a:r>
            </a:p>
          </p:txBody>
        </p:sp>
        <p:grpSp>
          <p:nvGrpSpPr>
            <p:cNvPr id="1040" name="Group 23"/>
            <p:cNvGrpSpPr>
              <a:grpSpLocks/>
            </p:cNvGrpSpPr>
            <p:nvPr/>
          </p:nvGrpSpPr>
          <p:grpSpPr bwMode="auto">
            <a:xfrm>
              <a:off x="-1381" y="3105"/>
              <a:ext cx="1209" cy="189"/>
              <a:chOff x="-1379" y="3713"/>
              <a:chExt cx="1209" cy="189"/>
            </a:xfrm>
          </p:grpSpPr>
          <p:sp>
            <p:nvSpPr>
              <p:cNvPr id="1045" name="Rectangle 24"/>
              <p:cNvSpPr>
                <a:spLocks noChangeArrowheads="1"/>
              </p:cNvSpPr>
              <p:nvPr/>
            </p:nvSpPr>
            <p:spPr bwMode="auto">
              <a:xfrm>
                <a:off x="-319" y="3713"/>
                <a:ext cx="149" cy="141"/>
              </a:xfrm>
              <a:prstGeom prst="rect">
                <a:avLst/>
              </a:prstGeom>
              <a:solidFill>
                <a:srgbClr val="0075BF"/>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46" name="Rectangle 25"/>
              <p:cNvSpPr>
                <a:spLocks noChangeArrowheads="1"/>
              </p:cNvSpPr>
              <p:nvPr/>
            </p:nvSpPr>
            <p:spPr bwMode="auto">
              <a:xfrm>
                <a:off x="-1379" y="3722"/>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srgbClr val="000000"/>
                    </a:solidFill>
                    <a:latin typeface="Times New Roman" pitchFamily="18" charset="0"/>
                    <a:ea typeface="HGPｺﾞｼｯｸE" pitchFamily="50" charset="-128"/>
                  </a:rPr>
                  <a:t>Blue(corporate color)</a:t>
                </a:r>
              </a:p>
              <a:p>
                <a:pPr algn="r">
                  <a:lnSpc>
                    <a:spcPct val="65000"/>
                  </a:lnSpc>
                  <a:spcBef>
                    <a:spcPct val="20000"/>
                  </a:spcBef>
                  <a:spcAft>
                    <a:spcPct val="20000"/>
                  </a:spcAft>
                </a:pPr>
                <a:r>
                  <a:rPr kumimoji="0" lang="en-GB" altLang="ja-JP" sz="1100">
                    <a:solidFill>
                      <a:srgbClr val="000000"/>
                    </a:solidFill>
                    <a:latin typeface="Times New Roman" pitchFamily="18" charset="0"/>
                    <a:ea typeface="HGPｺﾞｼｯｸE" pitchFamily="50" charset="-128"/>
                  </a:rPr>
                  <a:t>RGB= 0,117,191</a:t>
                </a:r>
              </a:p>
            </p:txBody>
          </p:sp>
        </p:grpSp>
        <p:grpSp>
          <p:nvGrpSpPr>
            <p:cNvPr id="1041" name="Group 26"/>
            <p:cNvGrpSpPr>
              <a:grpSpLocks/>
            </p:cNvGrpSpPr>
            <p:nvPr/>
          </p:nvGrpSpPr>
          <p:grpSpPr bwMode="auto">
            <a:xfrm>
              <a:off x="-1381" y="3381"/>
              <a:ext cx="1209" cy="189"/>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srgbClr val="000000"/>
                    </a:solidFill>
                    <a:latin typeface="Times New Roman" pitchFamily="18" charset="0"/>
                    <a:ea typeface="HGPｺﾞｼｯｸE" pitchFamily="50" charset="-128"/>
                  </a:rPr>
                  <a:t>Grey</a:t>
                </a:r>
              </a:p>
              <a:p>
                <a:pPr algn="r">
                  <a:lnSpc>
                    <a:spcPct val="65000"/>
                  </a:lnSpc>
                  <a:spcBef>
                    <a:spcPct val="20000"/>
                  </a:spcBef>
                  <a:spcAft>
                    <a:spcPct val="20000"/>
                  </a:spcAft>
                </a:pPr>
                <a:r>
                  <a:rPr kumimoji="0" lang="en-GB" altLang="ja-JP" sz="1100">
                    <a:solidFill>
                      <a:srgbClr val="000000"/>
                    </a:solidFill>
                    <a:latin typeface="Times New Roman" pitchFamily="18" charset="0"/>
                    <a:ea typeface="HGPｺﾞｼｯｸE" pitchFamily="50" charset="-128"/>
                  </a:rPr>
                  <a:t>RGB= 221,221,221</a:t>
                </a:r>
              </a:p>
            </p:txBody>
          </p:sp>
        </p:grpSp>
        <p:sp>
          <p:nvSpPr>
            <p:cNvPr id="1042" name="Rectangle 29"/>
            <p:cNvSpPr>
              <a:spLocks noChangeArrowheads="1"/>
            </p:cNvSpPr>
            <p:nvPr/>
          </p:nvSpPr>
          <p:spPr bwMode="auto">
            <a:xfrm>
              <a:off x="-1507" y="2903"/>
              <a:ext cx="1351" cy="104"/>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GB" altLang="ja-JP" sz="1200" b="1">
                  <a:solidFill>
                    <a:srgbClr val="000000"/>
                  </a:solidFill>
                  <a:latin typeface="Times New Roman" pitchFamily="18" charset="0"/>
                  <a:ea typeface="HGPｺﾞｼｯｸE" pitchFamily="50" charset="-128"/>
                </a:rPr>
                <a:t>JRI  colour balance</a:t>
              </a:r>
            </a:p>
          </p:txBody>
        </p:sp>
      </p:grpSp>
      <p:sp>
        <p:nvSpPr>
          <p:cNvPr id="1036" name="Line 38"/>
          <p:cNvSpPr>
            <a:spLocks noChangeShapeType="1"/>
          </p:cNvSpPr>
          <p:nvPr/>
        </p:nvSpPr>
        <p:spPr bwMode="auto">
          <a:xfrm>
            <a:off x="199971" y="981075"/>
            <a:ext cx="9502903" cy="0"/>
          </a:xfrm>
          <a:prstGeom prst="line">
            <a:avLst/>
          </a:prstGeom>
          <a:noFill/>
          <a:ln w="9525">
            <a:solidFill>
              <a:srgbClr val="0075B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ja-JP" altLang="en-US" sz="1400">
              <a:solidFill>
                <a:srgbClr val="000000"/>
              </a:solidFill>
              <a:latin typeface="Arial" charset="0"/>
              <a:ea typeface="HGPｺﾞｼｯｸM" pitchFamily="50" charset="-128"/>
            </a:endParaRPr>
          </a:p>
        </p:txBody>
      </p:sp>
    </p:spTree>
    <p:extLst>
      <p:ext uri="{BB962C8B-B14F-4D97-AF65-F5344CB8AC3E}">
        <p14:creationId xmlns:p14="http://schemas.microsoft.com/office/powerpoint/2010/main" val="742311095"/>
      </p:ext>
    </p:extLst>
  </p:cSld>
  <p:clrMap bg1="lt1" tx1="dk1" bg2="lt2" tx2="dk2" accent1="accent1" accent2="accent2" accent3="accent3" accent4="accent4" accent5="accent5" accent6="accent6" hlink="hlink" folHlink="folHlink"/>
  <p:sldLayoutIdLst>
    <p:sldLayoutId id="2147484207" r:id="rId1"/>
  </p:sldLayoutIdLst>
  <p:hf hdr="0" ftr="0" dt="0"/>
  <p:txStyles>
    <p:titleStyle>
      <a:lvl1pPr algn="l" rtl="0" eaLnBrk="1" fontAlgn="base" hangingPunct="1">
        <a:spcBef>
          <a:spcPct val="0"/>
        </a:spcBef>
        <a:spcAft>
          <a:spcPct val="0"/>
        </a:spcAft>
        <a:defRPr kumimoji="1" sz="2000">
          <a:solidFill>
            <a:schemeClr val="tx2"/>
          </a:solidFill>
          <a:latin typeface="+mj-lt"/>
          <a:ea typeface="+mj-ea"/>
          <a:cs typeface="+mj-cs"/>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1" fontAlgn="base" hangingPunct="1">
        <a:spcBef>
          <a:spcPct val="20000"/>
        </a:spcBef>
        <a:spcAft>
          <a:spcPct val="0"/>
        </a:spcAft>
        <a:defRPr kumimoji="1" sz="1600">
          <a:solidFill>
            <a:schemeClr val="tx1"/>
          </a:solidFill>
          <a:latin typeface="+mn-lt"/>
          <a:ea typeface="+mn-ea"/>
          <a:cs typeface="+mn-cs"/>
        </a:defRPr>
      </a:lvl1pPr>
      <a:lvl2pPr marL="446088" indent="-176213" algn="l" rtl="0" eaLnBrk="1" fontAlgn="base" hangingPunct="1">
        <a:lnSpc>
          <a:spcPct val="110000"/>
        </a:lnSpc>
        <a:spcBef>
          <a:spcPct val="0"/>
        </a:spcBef>
        <a:spcAft>
          <a:spcPct val="0"/>
        </a:spcAft>
        <a:buChar char="–"/>
        <a:defRPr kumimoji="1" sz="1400">
          <a:solidFill>
            <a:schemeClr val="tx1"/>
          </a:solidFill>
          <a:latin typeface="Arial" charset="0"/>
          <a:ea typeface="+mn-ea"/>
        </a:defRPr>
      </a:lvl2pPr>
      <a:lvl3pPr marL="808038" indent="-182563"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タイトル"/>
          <p:cNvSpPr>
            <a:spLocks noGrp="1" noChangeArrowheads="1"/>
          </p:cNvSpPr>
          <p:nvPr>
            <p:ph type="title"/>
          </p:nvPr>
        </p:nvSpPr>
        <p:spPr bwMode="auto">
          <a:xfrm>
            <a:off x="8" y="116634"/>
            <a:ext cx="9902825"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25938" y="693068"/>
            <a:ext cx="9648341" cy="1079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grpSp>
        <p:nvGrpSpPr>
          <p:cNvPr id="5" name="グループ化 4"/>
          <p:cNvGrpSpPr/>
          <p:nvPr/>
        </p:nvGrpSpPr>
        <p:grpSpPr>
          <a:xfrm>
            <a:off x="-2678832" y="3389315"/>
            <a:ext cx="2459836" cy="1514475"/>
            <a:chOff x="-2679700" y="3389313"/>
            <a:chExt cx="2460625" cy="1514475"/>
          </a:xfrm>
        </p:grpSpPr>
        <p:sp>
          <p:nvSpPr>
            <p:cNvPr id="1037" name="Rectangle 20"/>
            <p:cNvSpPr>
              <a:spLocks noChangeArrowheads="1"/>
            </p:cNvSpPr>
            <p:nvPr/>
          </p:nvSpPr>
          <p:spPr bwMode="auto">
            <a:xfrm>
              <a:off x="-2679700" y="3934064"/>
              <a:ext cx="2460625" cy="578959"/>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algn="ctr"/>
              <a:endParaRPr lang="ja-JP" altLang="en-US" sz="1400">
                <a:solidFill>
                  <a:prstClr val="black"/>
                </a:solidFill>
                <a:latin typeface="Arial" charset="0"/>
                <a:ea typeface="HGPｺﾞｼｯｸM" pitchFamily="50" charset="-128"/>
              </a:endParaRPr>
            </a:p>
          </p:txBody>
        </p:sp>
        <p:sp>
          <p:nvSpPr>
            <p:cNvPr id="1038" name="Rectangle 21"/>
            <p:cNvSpPr>
              <a:spLocks noChangeArrowheads="1"/>
            </p:cNvSpPr>
            <p:nvPr/>
          </p:nvSpPr>
          <p:spPr bwMode="auto">
            <a:xfrm>
              <a:off x="-581025" y="4586288"/>
              <a:ext cx="236538" cy="223837"/>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39" name="Rectangle 22"/>
            <p:cNvSpPr>
              <a:spLocks noChangeArrowheads="1"/>
            </p:cNvSpPr>
            <p:nvPr/>
          </p:nvSpPr>
          <p:spPr bwMode="auto">
            <a:xfrm>
              <a:off x="-2263775" y="4618038"/>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Yellow</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255,255,153</a:t>
              </a:r>
            </a:p>
          </p:txBody>
        </p:sp>
        <p:grpSp>
          <p:nvGrpSpPr>
            <p:cNvPr id="4" name="グループ化 3"/>
            <p:cNvGrpSpPr/>
            <p:nvPr userDrawn="1"/>
          </p:nvGrpSpPr>
          <p:grpSpPr>
            <a:xfrm>
              <a:off x="-2263775" y="3709988"/>
              <a:ext cx="1919288" cy="300037"/>
              <a:chOff x="-2263775" y="3709988"/>
              <a:chExt cx="1919288" cy="300037"/>
            </a:xfrm>
          </p:grpSpPr>
          <p:sp>
            <p:nvSpPr>
              <p:cNvPr id="1045" name="Rectangle 24"/>
              <p:cNvSpPr>
                <a:spLocks noChangeArrowheads="1"/>
              </p:cNvSpPr>
              <p:nvPr/>
            </p:nvSpPr>
            <p:spPr bwMode="auto">
              <a:xfrm>
                <a:off x="-581025" y="3709988"/>
                <a:ext cx="236538" cy="223837"/>
              </a:xfrm>
              <a:prstGeom prst="rect">
                <a:avLst/>
              </a:prstGeom>
              <a:solidFill>
                <a:srgbClr val="00B0F0"/>
              </a:solidFill>
              <a:ln>
                <a:noFill/>
              </a:ln>
              <a:effectLs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46" name="Rectangle 25"/>
              <p:cNvSpPr>
                <a:spLocks noChangeArrowheads="1"/>
              </p:cNvSpPr>
              <p:nvPr/>
            </p:nvSpPr>
            <p:spPr bwMode="auto">
              <a:xfrm>
                <a:off x="-2263775" y="3724275"/>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US" altLang="ja-JP" sz="1100" dirty="0">
                    <a:solidFill>
                      <a:prstClr val="black"/>
                    </a:solidFill>
                    <a:latin typeface="Times New Roman" pitchFamily="18" charset="0"/>
                    <a:ea typeface="HGPｺﾞｼｯｸE" pitchFamily="50" charset="-128"/>
                  </a:rPr>
                  <a:t>Sky blue</a:t>
                </a:r>
                <a:endParaRPr kumimoji="0" lang="en-GB" altLang="ja-JP" sz="1100" dirty="0">
                  <a:solidFill>
                    <a:prstClr val="black"/>
                  </a:solidFill>
                  <a:latin typeface="Times New Roman" pitchFamily="18" charset="0"/>
                  <a:ea typeface="HGPｺﾞｼｯｸE" pitchFamily="50" charset="-128"/>
                </a:endParaRPr>
              </a:p>
              <a:p>
                <a:pPr algn="r">
                  <a:lnSpc>
                    <a:spcPct val="65000"/>
                  </a:lnSpc>
                  <a:spcBef>
                    <a:spcPct val="20000"/>
                  </a:spcBef>
                  <a:spcAft>
                    <a:spcPct val="20000"/>
                  </a:spcAft>
                </a:pPr>
                <a:r>
                  <a:rPr kumimoji="0" lang="en-GB" altLang="ja-JP" sz="1100" dirty="0">
                    <a:solidFill>
                      <a:prstClr val="black"/>
                    </a:solidFill>
                    <a:latin typeface="Times New Roman" pitchFamily="18" charset="0"/>
                    <a:ea typeface="HGPｺﾞｼｯｸE" pitchFamily="50" charset="-128"/>
                  </a:rPr>
                  <a:t>RGB= </a:t>
                </a:r>
                <a:r>
                  <a:rPr kumimoji="0" lang="en-US" altLang="ja-JP" sz="1100" dirty="0">
                    <a:solidFill>
                      <a:prstClr val="black"/>
                    </a:solidFill>
                    <a:latin typeface="Times New Roman" pitchFamily="18" charset="0"/>
                    <a:ea typeface="HGPｺﾞｼｯｸE" pitchFamily="50" charset="-128"/>
                  </a:rPr>
                  <a:t>00</a:t>
                </a:r>
                <a:r>
                  <a:rPr kumimoji="0" lang="en-GB" altLang="ja-JP" sz="1100" dirty="0">
                    <a:solidFill>
                      <a:prstClr val="black"/>
                    </a:solidFill>
                    <a:latin typeface="Times New Roman" pitchFamily="18" charset="0"/>
                    <a:ea typeface="HGPｺﾞｼｯｸE" pitchFamily="50" charset="-128"/>
                  </a:rPr>
                  <a:t>0,17</a:t>
                </a:r>
                <a:r>
                  <a:rPr kumimoji="0" lang="en-US" altLang="ja-JP" sz="1100" dirty="0">
                    <a:solidFill>
                      <a:prstClr val="black"/>
                    </a:solidFill>
                    <a:latin typeface="Times New Roman" pitchFamily="18" charset="0"/>
                    <a:ea typeface="HGPｺﾞｼｯｸE" pitchFamily="50" charset="-128"/>
                  </a:rPr>
                  <a:t>6</a:t>
                </a:r>
                <a:r>
                  <a:rPr kumimoji="0" lang="en-GB" altLang="ja-JP" sz="1100" dirty="0">
                    <a:solidFill>
                      <a:prstClr val="black"/>
                    </a:solidFill>
                    <a:latin typeface="Times New Roman" pitchFamily="18" charset="0"/>
                    <a:ea typeface="HGPｺﾞｼｯｸE" pitchFamily="50" charset="-128"/>
                  </a:rPr>
                  <a:t>,240</a:t>
                </a:r>
              </a:p>
            </p:txBody>
          </p:sp>
        </p:grpSp>
        <p:grpSp>
          <p:nvGrpSpPr>
            <p:cNvPr id="1041" name="Group 26"/>
            <p:cNvGrpSpPr>
              <a:grpSpLocks/>
            </p:cNvGrpSpPr>
            <p:nvPr/>
          </p:nvGrpSpPr>
          <p:grpSpPr bwMode="auto">
            <a:xfrm>
              <a:off x="-2263775" y="4148138"/>
              <a:ext cx="1919288" cy="300037"/>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Grey</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221,221,221</a:t>
                </a:r>
              </a:p>
            </p:txBody>
          </p:sp>
        </p:grpSp>
        <p:sp>
          <p:nvSpPr>
            <p:cNvPr id="1042" name="Rectangle 29"/>
            <p:cNvSpPr>
              <a:spLocks noChangeArrowheads="1"/>
            </p:cNvSpPr>
            <p:nvPr/>
          </p:nvSpPr>
          <p:spPr bwMode="auto">
            <a:xfrm>
              <a:off x="-2463800" y="3389313"/>
              <a:ext cx="2144713"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US" altLang="ja-JP" sz="1200" b="1" dirty="0">
                  <a:solidFill>
                    <a:prstClr val="black"/>
                  </a:solidFill>
                  <a:latin typeface="Times New Roman" pitchFamily="18" charset="0"/>
                  <a:ea typeface="HGPｺﾞｼｯｸE" pitchFamily="50" charset="-128"/>
                </a:rPr>
                <a:t>MOEJ</a:t>
              </a:r>
              <a:r>
                <a:rPr kumimoji="0" lang="en-GB" altLang="ja-JP" sz="1200" b="1" dirty="0">
                  <a:solidFill>
                    <a:prstClr val="black"/>
                  </a:solidFill>
                  <a:latin typeface="Times New Roman" pitchFamily="18" charset="0"/>
                  <a:ea typeface="HGPｺﾞｼｯｸE" pitchFamily="50" charset="-128"/>
                </a:rPr>
                <a:t> colour balance</a:t>
              </a:r>
            </a:p>
          </p:txBody>
        </p:sp>
      </p:grpSp>
      <p:cxnSp>
        <p:nvCxnSpPr>
          <p:cNvPr id="19" name="直線コネクタ 18"/>
          <p:cNvCxnSpPr/>
          <p:nvPr/>
        </p:nvCxnSpPr>
        <p:spPr bwMode="auto">
          <a:xfrm>
            <a:off x="12593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72393"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064872"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27920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48050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09582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0305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8622124"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977427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9988671" y="76200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9988671" y="126558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9988671" y="140846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9988671" y="544512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9988671" y="6669088"/>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278095"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36" name="テキスト ボックス 35"/>
          <p:cNvSpPr txBox="1"/>
          <p:nvPr/>
        </p:nvSpPr>
        <p:spPr>
          <a:xfrm>
            <a:off x="177517" y="-1437065"/>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13.00</a:t>
            </a:r>
            <a:endParaRPr lang="ja-JP" altLang="en-US" sz="1000" dirty="0">
              <a:solidFill>
                <a:prstClr val="black"/>
              </a:solidFill>
              <a:latin typeface="Segoe UI"/>
              <a:ea typeface="メイリオ"/>
            </a:endParaRPr>
          </a:p>
        </p:txBody>
      </p:sp>
      <p:sp>
        <p:nvSpPr>
          <p:cNvPr id="37" name="テキスト ボックス 36"/>
          <p:cNvSpPr txBox="1"/>
          <p:nvPr/>
        </p:nvSpPr>
        <p:spPr>
          <a:xfrm>
            <a:off x="632326" y="-1437063"/>
            <a:ext cx="487477"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10.80</a:t>
            </a:r>
            <a:endParaRPr lang="ja-JP" altLang="en-US" sz="1000" dirty="0">
              <a:solidFill>
                <a:prstClr val="black"/>
              </a:solidFill>
              <a:latin typeface="Segoe UI"/>
              <a:ea typeface="メイリオ"/>
            </a:endParaRPr>
          </a:p>
        </p:txBody>
      </p:sp>
      <p:sp>
        <p:nvSpPr>
          <p:cNvPr id="38" name="テキスト ボックス 37"/>
          <p:cNvSpPr txBox="1"/>
          <p:nvPr/>
        </p:nvSpPr>
        <p:spPr>
          <a:xfrm>
            <a:off x="1224613"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39" name="テキスト ボックス 38"/>
          <p:cNvSpPr txBox="1"/>
          <p:nvPr/>
        </p:nvSpPr>
        <p:spPr>
          <a:xfrm>
            <a:off x="4435378" y="-1437063"/>
            <a:ext cx="418570"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0" name="テキスト ボックス 39"/>
          <p:cNvSpPr txBox="1"/>
          <p:nvPr/>
        </p:nvSpPr>
        <p:spPr>
          <a:xfrm>
            <a:off x="5027675" y="-1437064"/>
            <a:ext cx="418570"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1" name="テキスト ボックス 40"/>
          <p:cNvSpPr txBox="1"/>
          <p:nvPr/>
        </p:nvSpPr>
        <p:spPr>
          <a:xfrm>
            <a:off x="5959200" y="-1437064"/>
            <a:ext cx="418570"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3.00</a:t>
            </a:r>
            <a:endParaRPr lang="ja-JP" altLang="en-US" sz="1000" dirty="0">
              <a:solidFill>
                <a:prstClr val="black"/>
              </a:solidFill>
              <a:latin typeface="Segoe UI"/>
              <a:ea typeface="メイリオ"/>
            </a:endParaRPr>
          </a:p>
        </p:txBody>
      </p:sp>
      <p:sp>
        <p:nvSpPr>
          <p:cNvPr id="42" name="テキスト ボックス 41"/>
          <p:cNvSpPr txBox="1"/>
          <p:nvPr/>
        </p:nvSpPr>
        <p:spPr>
          <a:xfrm>
            <a:off x="8567075"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43" name="テキスト ボックス 42"/>
          <p:cNvSpPr txBox="1"/>
          <p:nvPr/>
        </p:nvSpPr>
        <p:spPr>
          <a:xfrm>
            <a:off x="9718834"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44" name="テキスト ボックス 43"/>
          <p:cNvSpPr txBox="1"/>
          <p:nvPr/>
        </p:nvSpPr>
        <p:spPr>
          <a:xfrm>
            <a:off x="10871177" y="554744"/>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7.40</a:t>
            </a:r>
            <a:endParaRPr lang="ja-JP" altLang="en-US" sz="1000" dirty="0">
              <a:solidFill>
                <a:prstClr val="black"/>
              </a:solidFill>
              <a:latin typeface="Segoe UI"/>
              <a:ea typeface="メイリオ"/>
            </a:endParaRPr>
          </a:p>
        </p:txBody>
      </p:sp>
      <p:sp>
        <p:nvSpPr>
          <p:cNvPr id="45" name="テキスト ボックス 44"/>
          <p:cNvSpPr txBox="1"/>
          <p:nvPr/>
        </p:nvSpPr>
        <p:spPr>
          <a:xfrm>
            <a:off x="10871177" y="1022541"/>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6.00</a:t>
            </a:r>
            <a:endParaRPr lang="ja-JP" altLang="en-US" sz="1000" dirty="0">
              <a:solidFill>
                <a:prstClr val="black"/>
              </a:solidFill>
              <a:latin typeface="Segoe UI"/>
              <a:ea typeface="メイリオ"/>
            </a:endParaRPr>
          </a:p>
        </p:txBody>
      </p:sp>
      <p:sp>
        <p:nvSpPr>
          <p:cNvPr id="46" name="テキスト ボックス 45"/>
          <p:cNvSpPr txBox="1"/>
          <p:nvPr/>
        </p:nvSpPr>
        <p:spPr>
          <a:xfrm>
            <a:off x="10871177" y="1421177"/>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7" name="テキスト ボックス 46"/>
          <p:cNvSpPr txBox="1"/>
          <p:nvPr/>
        </p:nvSpPr>
        <p:spPr>
          <a:xfrm>
            <a:off x="10871177" y="5445142"/>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8" name="テキスト ボックス 47"/>
          <p:cNvSpPr txBox="1"/>
          <p:nvPr/>
        </p:nvSpPr>
        <p:spPr>
          <a:xfrm>
            <a:off x="10871177" y="6669105"/>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9.00</a:t>
            </a:r>
            <a:endParaRPr lang="ja-JP" altLang="en-US" sz="1000" dirty="0">
              <a:solidFill>
                <a:prstClr val="black"/>
              </a:solidFill>
              <a:latin typeface="Segoe UI"/>
              <a:ea typeface="メイリオ"/>
            </a:endParaRPr>
          </a:p>
        </p:txBody>
      </p:sp>
    </p:spTree>
    <p:extLst>
      <p:ext uri="{BB962C8B-B14F-4D97-AF65-F5344CB8AC3E}">
        <p14:creationId xmlns:p14="http://schemas.microsoft.com/office/powerpoint/2010/main" val="2626181695"/>
      </p:ext>
    </p:extLst>
  </p:cSld>
  <p:clrMap bg1="lt1" tx1="dk1" bg2="lt2" tx2="dk2" accent1="accent1" accent2="accent2" accent3="accent3" accent4="accent4" accent5="accent5" accent6="accent6" hlink="hlink" folHlink="folHlink"/>
  <p:sldLayoutIdLst>
    <p:sldLayoutId id="2147484210" r:id="rId1"/>
    <p:sldLayoutId id="2147484211" r:id="rId2"/>
    <p:sldLayoutId id="2147484212" r:id="rId3"/>
    <p:sldLayoutId id="2147484213" r:id="rId4"/>
  </p:sldLayoutIdLst>
  <p:hf hdr="0" ftr="0" dt="0"/>
  <p:txStyles>
    <p:titleStyle>
      <a:lvl1pPr algn="ctr" rtl="0" eaLnBrk="1" fontAlgn="base" hangingPunct="1">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1" fontAlgn="base" hangingPunct="1">
        <a:spcBef>
          <a:spcPct val="20000"/>
        </a:spcBef>
        <a:spcAft>
          <a:spcPct val="0"/>
        </a:spcAft>
        <a:defRPr kumimoji="1" sz="16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446088" indent="-176213" algn="l" rtl="0" eaLnBrk="1" fontAlgn="base" hangingPunct="1">
        <a:lnSpc>
          <a:spcPct val="110000"/>
        </a:lnSpc>
        <a:spcBef>
          <a:spcPct val="0"/>
        </a:spcBef>
        <a:spcAft>
          <a:spcPct val="0"/>
        </a:spcAft>
        <a:buChar char="–"/>
        <a:defRPr kumimoji="1" sz="1400">
          <a:solidFill>
            <a:schemeClr val="tx1"/>
          </a:solidFill>
          <a:latin typeface="Segoe UI" panose="020B0502040204020203" pitchFamily="34" charset="0"/>
          <a:ea typeface="+mn-ea"/>
          <a:cs typeface="Segoe UI" panose="020B0502040204020203" pitchFamily="34" charset="0"/>
        </a:defRPr>
      </a:lvl2pPr>
      <a:lvl3pPr marL="808038" indent="-182563"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タイトル プレースホルダー 1"/>
          <p:cNvSpPr>
            <a:spLocks noGrp="1"/>
          </p:cNvSpPr>
          <p:nvPr>
            <p:ph type="title"/>
          </p:nvPr>
        </p:nvSpPr>
        <p:spPr bwMode="auto">
          <a:xfrm>
            <a:off x="495141" y="274638"/>
            <a:ext cx="891254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4099" name="テキスト プレースホルダー 2"/>
          <p:cNvSpPr>
            <a:spLocks noGrp="1"/>
          </p:cNvSpPr>
          <p:nvPr>
            <p:ph type="body" idx="1"/>
          </p:nvPr>
        </p:nvSpPr>
        <p:spPr bwMode="auto">
          <a:xfrm>
            <a:off x="495141" y="1600205"/>
            <a:ext cx="8912543"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95141" y="6356418"/>
            <a:ext cx="2310659"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fld id="{7E5BF255-A6A2-4B62-A59F-8B092ED2EE96}" type="datetime1">
              <a:rPr lang="ja-JP" altLang="en-US" smtClean="0"/>
              <a:t>2018/5/15</a:t>
            </a:fld>
            <a:endParaRPr lang="ja-JP" altLang="en-US"/>
          </a:p>
        </p:txBody>
      </p:sp>
      <p:sp>
        <p:nvSpPr>
          <p:cNvPr id="5" name="フッター プレースホルダー 4"/>
          <p:cNvSpPr>
            <a:spLocks noGrp="1"/>
          </p:cNvSpPr>
          <p:nvPr>
            <p:ph type="ftr" sz="quarter" idx="3"/>
          </p:nvPr>
        </p:nvSpPr>
        <p:spPr>
          <a:xfrm>
            <a:off x="3383465" y="6356418"/>
            <a:ext cx="3135895"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endParaRPr lang="ja-JP" altLang="en-US"/>
          </a:p>
        </p:txBody>
      </p:sp>
    </p:spTree>
    <p:extLst>
      <p:ext uri="{BB962C8B-B14F-4D97-AF65-F5344CB8AC3E}">
        <p14:creationId xmlns:p14="http://schemas.microsoft.com/office/powerpoint/2010/main" val="540048912"/>
      </p:ext>
    </p:extLst>
  </p:cSld>
  <p:clrMap bg1="lt1" tx1="dk1" bg2="lt2" tx2="dk2" accent1="accent1" accent2="accent2" accent3="accent3" accent4="accent4" accent5="accent5" accent6="accent6" hlink="hlink" folHlink="folHlink"/>
  <p:sldLayoutIdLst>
    <p:sldLayoutId id="2147484215" r:id="rId1"/>
    <p:sldLayoutId id="2147484216" r:id="rId2"/>
    <p:sldLayoutId id="2147484217" r:id="rId3"/>
    <p:sldLayoutId id="2147484218" r:id="rId4"/>
    <p:sldLayoutId id="2147484219" r:id="rId5"/>
    <p:sldLayoutId id="2147484220" r:id="rId6"/>
    <p:sldLayoutId id="2147484221" r:id="rId7"/>
    <p:sldLayoutId id="2147484222" r:id="rId8"/>
    <p:sldLayoutId id="2147484223" r:id="rId9"/>
    <p:sldLayoutId id="2147484224" r:id="rId10"/>
    <p:sldLayoutId id="2147484225" r:id="rId11"/>
    <p:sldLayoutId id="2147484226" r:id="rId12"/>
    <p:sldLayoutId id="2147484227" r:id="rId13"/>
    <p:sldLayoutId id="2147484228" r:id="rId14"/>
    <p:sldLayoutId id="2147484229" r:id="rId15"/>
  </p:sldLayoutIdLst>
  <p:hf hdr="0" ftr="0" dt="0"/>
  <p:txStyles>
    <p:titleStyle>
      <a:lvl1pPr algn="ctr" rtl="0" eaLnBrk="0" fontAlgn="base" hangingPunct="0">
        <a:spcBef>
          <a:spcPct val="0"/>
        </a:spcBef>
        <a:spcAft>
          <a:spcPct val="0"/>
        </a:spcAft>
        <a:defRPr kumimoji="1" sz="4399" kern="1200">
          <a:solidFill>
            <a:schemeClr val="tx1"/>
          </a:solidFill>
          <a:latin typeface="+mj-lt"/>
          <a:ea typeface="+mj-ea"/>
          <a:cs typeface="+mj-cs"/>
        </a:defRPr>
      </a:lvl1pPr>
      <a:lvl2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5pPr>
      <a:lvl6pPr marL="457063" algn="ctr" rtl="0" fontAlgn="base">
        <a:spcBef>
          <a:spcPct val="0"/>
        </a:spcBef>
        <a:spcAft>
          <a:spcPct val="0"/>
        </a:spcAft>
        <a:defRPr kumimoji="1" sz="4399">
          <a:solidFill>
            <a:schemeClr val="tx1"/>
          </a:solidFill>
          <a:latin typeface="Calibri" pitchFamily="34" charset="0"/>
          <a:ea typeface="ＭＳ Ｐゴシック" charset="-128"/>
        </a:defRPr>
      </a:lvl6pPr>
      <a:lvl7pPr marL="914126" algn="ctr" rtl="0" fontAlgn="base">
        <a:spcBef>
          <a:spcPct val="0"/>
        </a:spcBef>
        <a:spcAft>
          <a:spcPct val="0"/>
        </a:spcAft>
        <a:defRPr kumimoji="1" sz="4399">
          <a:solidFill>
            <a:schemeClr val="tx1"/>
          </a:solidFill>
          <a:latin typeface="Calibri" pitchFamily="34" charset="0"/>
          <a:ea typeface="ＭＳ Ｐゴシック" charset="-128"/>
        </a:defRPr>
      </a:lvl7pPr>
      <a:lvl8pPr marL="1371189" algn="ctr" rtl="0" fontAlgn="base">
        <a:spcBef>
          <a:spcPct val="0"/>
        </a:spcBef>
        <a:spcAft>
          <a:spcPct val="0"/>
        </a:spcAft>
        <a:defRPr kumimoji="1" sz="4399">
          <a:solidFill>
            <a:schemeClr val="tx1"/>
          </a:solidFill>
          <a:latin typeface="Calibri" pitchFamily="34" charset="0"/>
          <a:ea typeface="ＭＳ Ｐゴシック" charset="-128"/>
        </a:defRPr>
      </a:lvl8pPr>
      <a:lvl9pPr marL="1828251" algn="ctr" rtl="0" fontAlgn="base">
        <a:spcBef>
          <a:spcPct val="0"/>
        </a:spcBef>
        <a:spcAft>
          <a:spcPct val="0"/>
        </a:spcAft>
        <a:defRPr kumimoji="1" sz="4399">
          <a:solidFill>
            <a:schemeClr val="tx1"/>
          </a:solidFill>
          <a:latin typeface="Calibri" pitchFamily="34" charset="0"/>
          <a:ea typeface="ＭＳ Ｐゴシック" charset="-128"/>
        </a:defRPr>
      </a:lvl9pPr>
    </p:titleStyle>
    <p:bodyStyle>
      <a:lvl1pPr marL="342797" indent="-342797" algn="l" rtl="0" eaLnBrk="0" fontAlgn="base" hangingPunct="0">
        <a:spcBef>
          <a:spcPct val="20000"/>
        </a:spcBef>
        <a:spcAft>
          <a:spcPct val="0"/>
        </a:spcAft>
        <a:buFont typeface="Arial" charset="0"/>
        <a:buChar char="•"/>
        <a:defRPr kumimoji="1" sz="3199" kern="1200">
          <a:solidFill>
            <a:schemeClr val="tx1"/>
          </a:solidFill>
          <a:latin typeface="+mn-lt"/>
          <a:ea typeface="+mn-ea"/>
          <a:cs typeface="+mn-cs"/>
        </a:defRPr>
      </a:lvl1pPr>
      <a:lvl2pPr marL="742727" indent="-285664" algn="l" rtl="0" eaLnBrk="0" fontAlgn="base" hangingPunct="0">
        <a:spcBef>
          <a:spcPct val="20000"/>
        </a:spcBef>
        <a:spcAft>
          <a:spcPct val="0"/>
        </a:spcAft>
        <a:buFont typeface="Arial" charset="0"/>
        <a:buChar char="–"/>
        <a:defRPr kumimoji="1" sz="2799" kern="1200">
          <a:solidFill>
            <a:schemeClr val="tx1"/>
          </a:solidFill>
          <a:latin typeface="+mn-lt"/>
          <a:ea typeface="+mn-ea"/>
          <a:cs typeface="+mn-cs"/>
        </a:defRPr>
      </a:lvl2pPr>
      <a:lvl3pPr marL="1142657" indent="-228531" algn="l" rtl="0" eaLnBrk="0" fontAlgn="base" hangingPunct="0">
        <a:spcBef>
          <a:spcPct val="20000"/>
        </a:spcBef>
        <a:spcAft>
          <a:spcPct val="0"/>
        </a:spcAft>
        <a:buFont typeface="Arial" charset="0"/>
        <a:buChar char="•"/>
        <a:defRPr kumimoji="1" sz="2399" kern="1200">
          <a:solidFill>
            <a:schemeClr val="tx1"/>
          </a:solidFill>
          <a:latin typeface="+mn-lt"/>
          <a:ea typeface="+mn-ea"/>
          <a:cs typeface="+mn-cs"/>
        </a:defRPr>
      </a:lvl3pPr>
      <a:lvl4pPr marL="1599720" indent="-228531" algn="l" rtl="0" eaLnBrk="0" fontAlgn="base" hangingPunct="0">
        <a:spcBef>
          <a:spcPct val="20000"/>
        </a:spcBef>
        <a:spcAft>
          <a:spcPct val="0"/>
        </a:spcAft>
        <a:buFont typeface="Arial" charset="0"/>
        <a:buChar char="–"/>
        <a:defRPr kumimoji="1" sz="1999" kern="1200">
          <a:solidFill>
            <a:schemeClr val="tx1"/>
          </a:solidFill>
          <a:latin typeface="+mn-lt"/>
          <a:ea typeface="+mn-ea"/>
          <a:cs typeface="+mn-cs"/>
        </a:defRPr>
      </a:lvl4pPr>
      <a:lvl5pPr marL="2056783" indent="-228531" algn="l" rtl="0" eaLnBrk="0" fontAlgn="base" hangingPunct="0">
        <a:spcBef>
          <a:spcPct val="20000"/>
        </a:spcBef>
        <a:spcAft>
          <a:spcPct val="0"/>
        </a:spcAft>
        <a:buFont typeface="Arial" charset="0"/>
        <a:buChar char="»"/>
        <a:defRPr kumimoji="1" sz="1999" kern="1200">
          <a:solidFill>
            <a:schemeClr val="tx1"/>
          </a:solidFill>
          <a:latin typeface="+mn-lt"/>
          <a:ea typeface="+mn-ea"/>
          <a:cs typeface="+mn-cs"/>
        </a:defRPr>
      </a:lvl5pPr>
      <a:lvl6pPr marL="2513846"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6pPr>
      <a:lvl7pPr marL="2970908"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7pPr>
      <a:lvl8pPr marL="3427971"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8pPr>
      <a:lvl9pPr marL="3885034"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9pPr>
    </p:bodyStyle>
    <p:otherStyle>
      <a:defPPr>
        <a:defRPr lang="ja-JP"/>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env.go.jp/policy/keiei_portal/index.html" TargetMode="External"/><Relationship Id="rId1" Type="http://schemas.openxmlformats.org/officeDocument/2006/relationships/slideLayout" Target="../slideLayouts/slideLayout71.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3"/>
          <a:stretch>
            <a:fillRect/>
          </a:stretch>
        </p:blipFill>
        <p:spPr>
          <a:xfrm>
            <a:off x="112112" y="124253"/>
            <a:ext cx="647116" cy="397352"/>
          </a:xfrm>
          <a:prstGeom prst="rect">
            <a:avLst/>
          </a:prstGeom>
        </p:spPr>
      </p:pic>
      <p:sp>
        <p:nvSpPr>
          <p:cNvPr id="2" name="スライド番号プレースホルダー"/>
          <p:cNvSpPr>
            <a:spLocks noGrp="1"/>
          </p:cNvSpPr>
          <p:nvPr>
            <p:ph type="sldNum" sz="quarter" idx="12"/>
          </p:nvPr>
        </p:nvSpPr>
        <p:spPr>
          <a:xfrm>
            <a:off x="9218232" y="6522208"/>
            <a:ext cx="629798" cy="370681"/>
          </a:xfrm>
        </p:spPr>
        <p:txBody>
          <a:bodyPr/>
          <a:lstStyle/>
          <a:p>
            <a:pPr algn="ctr">
              <a:defRPr/>
            </a:pPr>
            <a:r>
              <a:rPr lang="en-US" altLang="ja-JP" sz="1799" b="1" dirty="0">
                <a:latin typeface="メイリオ" panose="020B0604030504040204" pitchFamily="50" charset="-128"/>
                <a:ea typeface="メイリオ" panose="020B0604030504040204" pitchFamily="50" charset="-128"/>
                <a:cs typeface="メイリオ" panose="020B0604030504040204" pitchFamily="50" charset="-128"/>
              </a:rPr>
              <a:t>1</a:t>
            </a:r>
            <a:endParaRPr lang="ja-JP" altLang="en-US" sz="1799"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テキスト ボックス 37"/>
          <p:cNvSpPr txBox="1"/>
          <p:nvPr/>
        </p:nvSpPr>
        <p:spPr>
          <a:xfrm>
            <a:off x="7658583" y="294092"/>
            <a:ext cx="1851653" cy="404853"/>
          </a:xfrm>
          <a:prstGeom prst="rect">
            <a:avLst/>
          </a:prstGeom>
          <a:noFill/>
          <a:ln w="19050">
            <a:solidFill>
              <a:schemeClr val="bg1"/>
            </a:solidFill>
          </a:ln>
        </p:spPr>
        <p:style>
          <a:lnRef idx="2">
            <a:schemeClr val="accent6"/>
          </a:lnRef>
          <a:fillRef idx="1">
            <a:schemeClr val="lt1"/>
          </a:fillRef>
          <a:effectRef idx="0">
            <a:schemeClr val="accent6"/>
          </a:effectRef>
          <a:fontRef idx="minor">
            <a:schemeClr val="dk1"/>
          </a:fontRef>
        </p:style>
        <p:txBody>
          <a:bodyPr>
            <a:spAutoFit/>
          </a:bodyPr>
          <a:lstStyle/>
          <a:p>
            <a:pPr defTabSz="843809">
              <a:defRPr/>
            </a:pPr>
            <a:r>
              <a:rPr lang="ja-JP" altLang="en-US" sz="1016" dirty="0">
                <a:solidFill>
                  <a:prstClr val="white"/>
                </a:solidFill>
                <a:latin typeface="Calibri"/>
                <a:ea typeface="ＭＳ Ｐゴシック" panose="020B0600070205080204" pitchFamily="50" charset="-128"/>
              </a:rPr>
              <a:t>平成</a:t>
            </a:r>
            <a:r>
              <a:rPr lang="en-US" altLang="ja-JP" sz="1016" dirty="0">
                <a:solidFill>
                  <a:prstClr val="white"/>
                </a:solidFill>
                <a:latin typeface="Calibri"/>
                <a:ea typeface="ＭＳ Ｐゴシック" panose="020B0600070205080204" pitchFamily="50" charset="-128"/>
              </a:rPr>
              <a:t>28</a:t>
            </a:r>
            <a:r>
              <a:rPr lang="ja-JP" altLang="en-US" sz="1016" dirty="0">
                <a:solidFill>
                  <a:prstClr val="white"/>
                </a:solidFill>
                <a:latin typeface="Calibri"/>
                <a:ea typeface="ＭＳ Ｐゴシック" panose="020B0600070205080204" pitchFamily="50" charset="-128"/>
              </a:rPr>
              <a:t>年度予算</a:t>
            </a:r>
            <a:endParaRPr lang="en-US" altLang="ja-JP" sz="1016" dirty="0">
              <a:solidFill>
                <a:prstClr val="white"/>
              </a:solidFill>
              <a:latin typeface="Calibri"/>
              <a:ea typeface="ＭＳ Ｐゴシック" panose="020B0600070205080204" pitchFamily="50" charset="-128"/>
            </a:endParaRPr>
          </a:p>
          <a:p>
            <a:pPr defTabSz="843809">
              <a:defRPr/>
            </a:pPr>
            <a:r>
              <a:rPr lang="en-US" altLang="ja-JP" sz="1016" dirty="0">
                <a:solidFill>
                  <a:prstClr val="white"/>
                </a:solidFill>
                <a:latin typeface="Calibri"/>
                <a:ea typeface="ＭＳ Ｐゴシック" panose="020B0600070205080204" pitchFamily="50" charset="-128"/>
              </a:rPr>
              <a:t>2,550</a:t>
            </a:r>
            <a:r>
              <a:rPr lang="ja-JP" altLang="en-US" sz="1016" dirty="0">
                <a:solidFill>
                  <a:prstClr val="white"/>
                </a:solidFill>
                <a:latin typeface="Calibri"/>
                <a:ea typeface="ＭＳ Ｐゴシック" panose="020B0600070205080204" pitchFamily="50" charset="-128"/>
              </a:rPr>
              <a:t>百万円（新規）</a:t>
            </a:r>
          </a:p>
        </p:txBody>
      </p:sp>
      <p:pic>
        <p:nvPicPr>
          <p:cNvPr id="46" name="図 45"/>
          <p:cNvPicPr>
            <a:picLocks noChangeAspect="1"/>
          </p:cNvPicPr>
          <p:nvPr/>
        </p:nvPicPr>
        <p:blipFill>
          <a:blip r:embed="rId3"/>
          <a:stretch>
            <a:fillRect/>
          </a:stretch>
        </p:blipFill>
        <p:spPr>
          <a:xfrm>
            <a:off x="112112" y="124253"/>
            <a:ext cx="647116" cy="397352"/>
          </a:xfrm>
          <a:prstGeom prst="rect">
            <a:avLst/>
          </a:prstGeom>
        </p:spPr>
      </p:pic>
      <p:sp>
        <p:nvSpPr>
          <p:cNvPr id="37" name="正方形/長方形 36"/>
          <p:cNvSpPr/>
          <p:nvPr/>
        </p:nvSpPr>
        <p:spPr>
          <a:xfrm>
            <a:off x="864300" y="501033"/>
            <a:ext cx="1825539" cy="336517"/>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施策番号：</a:t>
            </a:r>
            <a:r>
              <a:rPr lang="en-US" altLang="ja-JP"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a:t>
            </a:r>
            <a:endPar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角丸四角形 3"/>
          <p:cNvSpPr/>
          <p:nvPr/>
        </p:nvSpPr>
        <p:spPr>
          <a:xfrm>
            <a:off x="130018" y="1783416"/>
            <a:ext cx="9645856" cy="2077501"/>
          </a:xfrm>
          <a:prstGeom prst="roundRect">
            <a:avLst>
              <a:gd name="adj" fmla="val 11444"/>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843809">
              <a:buClr>
                <a:srgbClr val="6F6F6F"/>
              </a:buClr>
              <a:defRPr/>
            </a:pPr>
            <a:r>
              <a:rPr lang="en-US" altLang="ja-JP" sz="2399"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2399"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399"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補助を受ける主体</a:t>
            </a:r>
            <a:r>
              <a:rPr lang="en-US" altLang="ja-JP" sz="2399"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399"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中小企業、個人事業主等</a:t>
            </a:r>
            <a:endParaRPr lang="en-US" altLang="ja-JP" sz="2399"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defTabSz="843809">
              <a:buClr>
                <a:srgbClr val="6F6F6F"/>
              </a:buClr>
              <a:defRPr/>
            </a:pPr>
            <a:r>
              <a:rPr lang="en-US" altLang="ja-JP" sz="2399"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2399"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399"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必要な要件</a:t>
            </a:r>
            <a:r>
              <a:rPr lang="en-US" altLang="ja-JP" sz="2399"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399"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リースによって低炭素機器を導入</a:t>
            </a:r>
            <a:endParaRPr lang="en-US" altLang="ja-JP" sz="2399"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defTabSz="843809">
              <a:buClr>
                <a:srgbClr val="6F6F6F"/>
              </a:buClr>
              <a:defRPr/>
            </a:pPr>
            <a:r>
              <a:rPr lang="en-US" altLang="ja-JP" sz="2399"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2399"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399"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使い道</a:t>
            </a:r>
            <a:r>
              <a:rPr lang="en-US" altLang="ja-JP" sz="2399"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399"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再エネ設備、熱源設備、照明設備等のリース料</a:t>
            </a:r>
            <a:endParaRPr lang="en-US" altLang="ja-JP" sz="2399"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defTabSz="843809">
              <a:buClr>
                <a:srgbClr val="6F6F6F"/>
              </a:buClr>
              <a:defRPr/>
            </a:pPr>
            <a:r>
              <a:rPr lang="en-US" altLang="ja-JP" sz="2399"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2399"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399"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補助金額・率</a:t>
            </a:r>
            <a:r>
              <a:rPr lang="en-US" altLang="ja-JP" sz="2399"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399"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399" dirty="0">
                <a:solidFill>
                  <a:prstClr val="black"/>
                </a:solidFill>
                <a:latin typeface="Meiryo UI" panose="020B0604030504040204" pitchFamily="50" charset="-128"/>
                <a:ea typeface="Meiryo UI" panose="020B0604030504040204" pitchFamily="50" charset="-128"/>
              </a:rPr>
              <a:t>リース料総額の２％から５％をリース事業者に助成</a:t>
            </a:r>
            <a:endParaRPr lang="en-US" altLang="ja-JP" sz="2399" dirty="0">
              <a:solidFill>
                <a:prstClr val="black"/>
              </a:solidFill>
              <a:latin typeface="Meiryo UI" panose="020B0604030504040204" pitchFamily="50" charset="-128"/>
              <a:ea typeface="Meiryo UI" panose="020B0604030504040204" pitchFamily="50" charset="-128"/>
            </a:endParaRPr>
          </a:p>
          <a:p>
            <a:pPr defTabSz="843809">
              <a:buClr>
                <a:srgbClr val="6F6F6F"/>
              </a:buClr>
              <a:defRPr/>
            </a:pPr>
            <a:r>
              <a:rPr lang="ja-JP" altLang="en-US" sz="2399" dirty="0">
                <a:solidFill>
                  <a:prstClr val="black"/>
                </a:solidFill>
                <a:latin typeface="Meiryo UI" panose="020B0604030504040204" pitchFamily="50" charset="-128"/>
                <a:ea typeface="Meiryo UI" panose="020B0604030504040204" pitchFamily="50" charset="-128"/>
              </a:rPr>
              <a:t>　　　　　　　　　　　　</a:t>
            </a:r>
            <a:r>
              <a:rPr lang="en-US" altLang="ja-JP" sz="2399" dirty="0">
                <a:solidFill>
                  <a:prstClr val="black"/>
                </a:solidFill>
                <a:latin typeface="Meiryo UI" panose="020B0604030504040204" pitchFamily="50" charset="-128"/>
                <a:ea typeface="Meiryo UI" panose="020B0604030504040204" pitchFamily="50" charset="-128"/>
              </a:rPr>
              <a:t>※</a:t>
            </a:r>
            <a:r>
              <a:rPr lang="ja-JP" altLang="en-US" sz="2399" dirty="0">
                <a:solidFill>
                  <a:prstClr val="black"/>
                </a:solidFill>
                <a:latin typeface="Meiryo UI" panose="020B0604030504040204" pitchFamily="50" charset="-128"/>
                <a:ea typeface="Meiryo UI" panose="020B0604030504040204" pitchFamily="50" charset="-128"/>
              </a:rPr>
              <a:t>東北</a:t>
            </a:r>
            <a:r>
              <a:rPr lang="en-US" altLang="ja-JP" sz="2399" dirty="0">
                <a:solidFill>
                  <a:prstClr val="black"/>
                </a:solidFill>
                <a:latin typeface="Meiryo UI" panose="020B0604030504040204" pitchFamily="50" charset="-128"/>
                <a:ea typeface="Meiryo UI" panose="020B0604030504040204" pitchFamily="50" charset="-128"/>
              </a:rPr>
              <a:t>3</a:t>
            </a:r>
            <a:r>
              <a:rPr lang="ja-JP" altLang="en-US" sz="2399" dirty="0">
                <a:solidFill>
                  <a:prstClr val="black"/>
                </a:solidFill>
                <a:latin typeface="Meiryo UI" panose="020B0604030504040204" pitchFamily="50" charset="-128"/>
                <a:ea typeface="Meiryo UI" panose="020B0604030504040204" pitchFamily="50" charset="-128"/>
              </a:rPr>
              <a:t>県に係るリース契約は</a:t>
            </a:r>
            <a:r>
              <a:rPr lang="en-US" altLang="ja-JP" sz="2399" dirty="0">
                <a:solidFill>
                  <a:prstClr val="black"/>
                </a:solidFill>
                <a:latin typeface="Meiryo UI" panose="020B0604030504040204" pitchFamily="50" charset="-128"/>
                <a:ea typeface="Meiryo UI" panose="020B0604030504040204" pitchFamily="50" charset="-128"/>
              </a:rPr>
              <a:t>10</a:t>
            </a:r>
            <a:r>
              <a:rPr lang="ja-JP" altLang="en-US" sz="2399" dirty="0">
                <a:solidFill>
                  <a:prstClr val="black"/>
                </a:solidFill>
                <a:latin typeface="Meiryo UI" panose="020B0604030504040204" pitchFamily="50" charset="-128"/>
                <a:ea typeface="Meiryo UI" panose="020B0604030504040204" pitchFamily="50" charset="-128"/>
              </a:rPr>
              <a:t>％</a:t>
            </a:r>
            <a:endParaRPr lang="en-US" altLang="ja-JP" sz="2399" dirty="0">
              <a:solidFill>
                <a:prstClr val="black"/>
              </a:solidFill>
              <a:latin typeface="Meiryo UI" panose="020B0604030504040204" pitchFamily="50" charset="-128"/>
              <a:ea typeface="Meiryo UI" panose="020B0604030504040204" pitchFamily="50" charset="-128"/>
            </a:endParaRPr>
          </a:p>
        </p:txBody>
      </p:sp>
      <p:sp>
        <p:nvSpPr>
          <p:cNvPr id="9" name="正方形/長方形 2"/>
          <p:cNvSpPr>
            <a:spLocks noChangeArrowheads="1"/>
          </p:cNvSpPr>
          <p:nvPr/>
        </p:nvSpPr>
        <p:spPr bwMode="auto">
          <a:xfrm>
            <a:off x="126816" y="1348233"/>
            <a:ext cx="9855979" cy="461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843830" eaLnBrk="1" hangingPunct="1">
              <a:spcBef>
                <a:spcPct val="0"/>
              </a:spcBef>
              <a:spcAft>
                <a:spcPts val="277"/>
              </a:spcAft>
              <a:buClr>
                <a:srgbClr val="6F6F6F"/>
              </a:buClr>
              <a:buNone/>
              <a:defRPr/>
            </a:pPr>
            <a:r>
              <a:rPr lang="ja-JP" altLang="en-US" sz="2399"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補助の活用で低炭素機器の導入が可能に</a:t>
            </a:r>
            <a:endParaRPr lang="en-US" altLang="ja-JP" sz="2399"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6"/>
          <p:cNvSpPr>
            <a:spLocks noChangeArrowheads="1"/>
          </p:cNvSpPr>
          <p:nvPr/>
        </p:nvSpPr>
        <p:spPr bwMode="auto">
          <a:xfrm>
            <a:off x="825231" y="7170068"/>
            <a:ext cx="4543553" cy="515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defTabSz="843830" eaLnBrk="1" hangingPunct="1">
              <a:lnSpc>
                <a:spcPts val="1500"/>
              </a:lnSpc>
              <a:spcBef>
                <a:spcPct val="0"/>
              </a:spcBef>
              <a:spcAft>
                <a:spcPts val="277"/>
              </a:spcAft>
              <a:buClr>
                <a:srgbClr val="6F6F6F"/>
              </a:buClr>
              <a:buNone/>
              <a:defRPr/>
            </a:pPr>
            <a:r>
              <a:rPr lang="zh-TW" altLang="en-US" sz="1999"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zh-TW" sz="1999"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30</a:t>
            </a:r>
            <a:r>
              <a:rPr lang="zh-TW" altLang="en-US" sz="1999"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年度</a:t>
            </a:r>
            <a:r>
              <a:rPr lang="ja-JP" altLang="en-US" sz="1999"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予算案</a:t>
            </a:r>
            <a:r>
              <a:rPr lang="en-US" altLang="ja-JP" sz="1999"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19</a:t>
            </a:r>
            <a:r>
              <a:rPr lang="ja-JP" altLang="en-US" sz="1999"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億円</a:t>
            </a:r>
            <a:endParaRPr lang="en-US" altLang="ja-JP" sz="1999"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r" defTabSz="843830" eaLnBrk="1" hangingPunct="1">
              <a:lnSpc>
                <a:spcPts val="1500"/>
              </a:lnSpc>
              <a:spcBef>
                <a:spcPct val="0"/>
              </a:spcBef>
              <a:spcAft>
                <a:spcPts val="277"/>
              </a:spcAft>
              <a:buClr>
                <a:srgbClr val="6F6F6F"/>
              </a:buClr>
              <a:buNone/>
              <a:defRPr/>
            </a:pPr>
            <a:r>
              <a:rPr lang="ja-JP"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年度予算額</a:t>
            </a:r>
            <a:r>
              <a:rPr lang="en-US" altLang="ja-JP"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19</a:t>
            </a:r>
            <a:r>
              <a:rPr lang="ja-JP"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億円）</a:t>
            </a:r>
            <a:endParaRPr lang="en-US" altLang="ja-JP"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正方形/長方形 6"/>
          <p:cNvSpPr>
            <a:spLocks noChangeArrowheads="1"/>
          </p:cNvSpPr>
          <p:nvPr/>
        </p:nvSpPr>
        <p:spPr bwMode="auto">
          <a:xfrm>
            <a:off x="2100204" y="7667399"/>
            <a:ext cx="3137635" cy="507668"/>
          </a:xfrm>
          <a:prstGeom prst="rect">
            <a:avLst/>
          </a:prstGeom>
          <a:solidFill>
            <a:srgbClr val="C6D9F1"/>
          </a:solidFill>
          <a:ln w="12700">
            <a:solidFill>
              <a:schemeClr val="tx1"/>
            </a:solidFill>
          </a:ln>
          <a:extLst/>
        </p:spPr>
        <p:txBody>
          <a:bodyPr wrap="square">
            <a:spAutoFit/>
          </a:bodyPr>
          <a:lstStyle/>
          <a:p>
            <a:pPr eaLnBrk="1" hangingPunct="1"/>
            <a:r>
              <a:rPr lang="ja-JP" altLang="en-US" sz="9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実施期間：</a:t>
            </a:r>
            <a:endParaRPr lang="en-US" altLang="ja-JP" sz="9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endParaRPr>
          </a:p>
          <a:p>
            <a:pPr eaLnBrk="1" hangingPunct="1"/>
            <a:r>
              <a:rPr lang="ja-JP" altLang="en-US" sz="9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補助率：</a:t>
            </a: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補助率</a:t>
            </a:r>
            <a:r>
              <a:rPr lang="en-US" altLang="ja-JP" sz="900" b="1"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b="1"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b="1" dirty="0">
                <a:latin typeface="メイリオ" panose="020B0604030504040204" pitchFamily="50" charset="-128"/>
                <a:ea typeface="メイリオ" panose="020B0604030504040204" pitchFamily="50" charset="-128"/>
                <a:cs typeface="メイリオ" panose="020B0604030504040204" pitchFamily="50" charset="-128"/>
              </a:rPr>
              <a:t>10%</a:t>
            </a:r>
            <a:endParaRPr lang="ja-JP" altLang="en-US" sz="900" b="1" dirty="0">
              <a:latin typeface="メイリオ" panose="020B0604030504040204" pitchFamily="50" charset="-128"/>
              <a:ea typeface="メイリオ" panose="020B0604030504040204" pitchFamily="50" charset="-128"/>
              <a:cs typeface="メイリオ" panose="020B0604030504040204" pitchFamily="50" charset="-128"/>
            </a:endParaRPr>
          </a:p>
          <a:p>
            <a:pPr defTabSz="843830" eaLnBrk="0" hangingPunct="0">
              <a:defRPr/>
            </a:pPr>
            <a:r>
              <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担当課：総政</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G</a:t>
            </a:r>
            <a:r>
              <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環境経済課（</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03-5521-8240</a:t>
            </a:r>
            <a:r>
              <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2" name="グループ化 11"/>
          <p:cNvGrpSpPr>
            <a:grpSpLocks/>
          </p:cNvGrpSpPr>
          <p:nvPr/>
        </p:nvGrpSpPr>
        <p:grpSpPr bwMode="auto">
          <a:xfrm>
            <a:off x="372803" y="3959358"/>
            <a:ext cx="9051374" cy="1869472"/>
            <a:chOff x="755650" y="2993625"/>
            <a:chExt cx="7524750" cy="4235688"/>
          </a:xfrm>
        </p:grpSpPr>
        <p:cxnSp>
          <p:nvCxnSpPr>
            <p:cNvPr id="13" name="直線矢印コネクタ 12"/>
            <p:cNvCxnSpPr/>
            <p:nvPr/>
          </p:nvCxnSpPr>
          <p:spPr>
            <a:xfrm flipV="1">
              <a:off x="5940482" y="4323305"/>
              <a:ext cx="1439708" cy="632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a:off x="5866771" y="4964113"/>
              <a:ext cx="1527534"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V="1">
              <a:off x="1619788" y="4962004"/>
              <a:ext cx="1223282" cy="421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a:off x="3779351" y="5765123"/>
              <a:ext cx="1224849" cy="0"/>
            </a:xfrm>
            <a:prstGeom prst="straightConnector1">
              <a:avLst/>
            </a:prstGeom>
            <a:ln w="19050">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a:off x="3779351" y="4323305"/>
              <a:ext cx="1224849" cy="0"/>
            </a:xfrm>
            <a:prstGeom prst="straightConnector1">
              <a:avLst/>
            </a:prstGeom>
            <a:ln w="1905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18" name="角丸四角形 16"/>
            <p:cNvSpPr/>
            <p:nvPr/>
          </p:nvSpPr>
          <p:spPr>
            <a:xfrm>
              <a:off x="2879141" y="3433763"/>
              <a:ext cx="900210" cy="3060700"/>
            </a:xfrm>
            <a:prstGeom prst="roundRect">
              <a:avLst/>
            </a:prstGeom>
            <a:gradFill flip="none" rotWithShape="1">
              <a:gsLst>
                <a:gs pos="0">
                  <a:srgbClr val="FFFFCC"/>
                </a:gs>
                <a:gs pos="50000">
                  <a:schemeClr val="bg1"/>
                </a:gs>
                <a:gs pos="100000">
                  <a:srgbClr val="FFFFCC"/>
                </a:gs>
              </a:gsLst>
              <a:lin ang="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eaLnBrk="1" hangingPunct="1">
                <a:defRPr/>
              </a:pP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民間団体</a:t>
              </a:r>
              <a:endParaRPr lang="en-US" altLang="ja-JP"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defRPr/>
              </a:pP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（公募・補助事業者）</a:t>
              </a:r>
            </a:p>
          </p:txBody>
        </p:sp>
        <p:sp>
          <p:nvSpPr>
            <p:cNvPr id="19" name="角丸四角形 17"/>
            <p:cNvSpPr/>
            <p:nvPr/>
          </p:nvSpPr>
          <p:spPr>
            <a:xfrm>
              <a:off x="5004201" y="3433763"/>
              <a:ext cx="900210" cy="3060700"/>
            </a:xfrm>
            <a:prstGeom prst="roundRect">
              <a:avLst/>
            </a:prstGeom>
            <a:gradFill flip="none" rotWithShape="1">
              <a:gsLst>
                <a:gs pos="0">
                  <a:srgbClr val="FFFF00"/>
                </a:gs>
                <a:gs pos="50000">
                  <a:schemeClr val="bg1"/>
                </a:gs>
                <a:gs pos="100000">
                  <a:srgbClr val="FFFF00"/>
                </a:gs>
              </a:gsLst>
              <a:lin ang="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eaLnBrk="1" hangingPunct="1">
                <a:defRPr/>
              </a:pP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指定リース事業者</a:t>
              </a:r>
              <a:endParaRPr lang="en-US" altLang="ja-JP"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defRPr/>
              </a:pP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（間接補助</a:t>
              </a:r>
              <a:endParaRPr lang="en-US" altLang="ja-JP"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defRPr/>
              </a:pP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事業者）</a:t>
              </a:r>
            </a:p>
          </p:txBody>
        </p:sp>
        <p:sp>
          <p:nvSpPr>
            <p:cNvPr id="20" name="角丸四角形 18"/>
            <p:cNvSpPr/>
            <p:nvPr/>
          </p:nvSpPr>
          <p:spPr>
            <a:xfrm>
              <a:off x="755650" y="3020651"/>
              <a:ext cx="900210" cy="3828314"/>
            </a:xfrm>
            <a:prstGeom prst="roundRect">
              <a:avLst/>
            </a:prstGeom>
            <a:gradFill flip="none" rotWithShape="1">
              <a:gsLst>
                <a:gs pos="0">
                  <a:schemeClr val="accent6">
                    <a:lumMod val="40000"/>
                    <a:lumOff val="60000"/>
                  </a:schemeClr>
                </a:gs>
                <a:gs pos="50000">
                  <a:schemeClr val="accent6">
                    <a:lumMod val="20000"/>
                    <a:lumOff val="80000"/>
                  </a:schemeClr>
                </a:gs>
                <a:gs pos="100000">
                  <a:schemeClr val="accent6">
                    <a:lumMod val="40000"/>
                    <a:lumOff val="60000"/>
                  </a:schemeClr>
                </a:gs>
              </a:gsLst>
              <a:lin ang="0" scaled="1"/>
              <a:tileRect/>
            </a:gra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eaLnBrk="1" hangingPunct="1">
                <a:defRPr/>
              </a:pP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国（環境省）</a:t>
              </a:r>
            </a:p>
          </p:txBody>
        </p:sp>
        <p:sp>
          <p:nvSpPr>
            <p:cNvPr id="21" name="正方形/長方形 20"/>
            <p:cNvSpPr/>
            <p:nvPr/>
          </p:nvSpPr>
          <p:spPr>
            <a:xfrm>
              <a:off x="6227482" y="2993625"/>
              <a:ext cx="657122" cy="385534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eaLnBrk="1" hangingPunct="1">
                <a:defRPr/>
              </a:pP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リース実行／リース料低減</a:t>
              </a:r>
              <a:endParaRPr lang="en-US" altLang="ja-JP"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正方形/長方形 21"/>
            <p:cNvSpPr/>
            <p:nvPr/>
          </p:nvSpPr>
          <p:spPr>
            <a:xfrm>
              <a:off x="2051074" y="3755499"/>
              <a:ext cx="468924" cy="2114881"/>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eaLnBrk="1" hangingPunct="1">
                <a:defRPr/>
              </a:pP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補助金</a:t>
              </a:r>
            </a:p>
          </p:txBody>
        </p:sp>
        <p:sp>
          <p:nvSpPr>
            <p:cNvPr id="23" name="正方形/長方形 22"/>
            <p:cNvSpPr/>
            <p:nvPr/>
          </p:nvSpPr>
          <p:spPr>
            <a:xfrm>
              <a:off x="4212205" y="5183337"/>
              <a:ext cx="465787" cy="2045976"/>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eaLnBrk="1" hangingPunct="1">
                <a:defRPr/>
              </a:pP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審査・</a:t>
              </a:r>
              <a:endParaRPr lang="en-US" altLang="ja-JP"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defRPr/>
              </a:pP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交付</a:t>
              </a:r>
            </a:p>
          </p:txBody>
        </p:sp>
        <p:sp>
          <p:nvSpPr>
            <p:cNvPr id="24" name="正方形/長方形 23"/>
            <p:cNvSpPr/>
            <p:nvPr/>
          </p:nvSpPr>
          <p:spPr>
            <a:xfrm>
              <a:off x="4212205" y="2993625"/>
              <a:ext cx="465787" cy="1936761"/>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eaLnBrk="1" hangingPunct="1">
                <a:defRPr/>
              </a:pP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補助金</a:t>
              </a:r>
              <a:endParaRPr lang="en-US" altLang="ja-JP"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defRPr/>
              </a:pP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申請</a:t>
              </a:r>
              <a:endParaRPr lang="en-US" altLang="ja-JP"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角丸四角形 23"/>
            <p:cNvSpPr/>
            <p:nvPr/>
          </p:nvSpPr>
          <p:spPr>
            <a:xfrm>
              <a:off x="7380190" y="2993625"/>
              <a:ext cx="900210" cy="3855340"/>
            </a:xfrm>
            <a:prstGeom prst="roundRect">
              <a:avLst/>
            </a:prstGeom>
            <a:gradFill flip="none" rotWithShape="1">
              <a:gsLst>
                <a:gs pos="0">
                  <a:srgbClr val="FFC000"/>
                </a:gs>
                <a:gs pos="50000">
                  <a:srgbClr val="FFFFCC"/>
                </a:gs>
                <a:gs pos="100000">
                  <a:srgbClr val="FFC000"/>
                </a:gs>
              </a:gsLst>
              <a:lin ang="0" scaled="1"/>
              <a:tileRect/>
            </a:grad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eaVert" tIns="0" bIns="0" anchor="ctr"/>
            <a:lstStyle>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eaLnBrk="1" hangingPunct="1">
                <a:defRPr/>
              </a:pP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機器利用者</a:t>
              </a:r>
              <a:endParaRPr lang="en-US" altLang="ja-JP"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defRPr/>
              </a:pPr>
              <a:r>
                <a:rPr lang="ja-JP" altLang="en-US" sz="1699"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（中小企業等）</a:t>
              </a:r>
              <a:endParaRPr lang="en-US" altLang="ja-JP" sz="1699"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cxnSp>
        <p:nvCxnSpPr>
          <p:cNvPr id="26" name="直線コネクタ 25"/>
          <p:cNvCxnSpPr>
            <a:stCxn id="23" idx="2"/>
          </p:cNvCxnSpPr>
          <p:nvPr/>
        </p:nvCxnSpPr>
        <p:spPr>
          <a:xfrm flipH="1">
            <a:off x="3081398" y="5828832"/>
            <a:ext cx="1729377" cy="23810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正方形/長方形 26"/>
          <p:cNvSpPr/>
          <p:nvPr/>
        </p:nvSpPr>
        <p:spPr>
          <a:xfrm>
            <a:off x="606209" y="6082751"/>
            <a:ext cx="3657715" cy="435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defRPr/>
            </a:pPr>
            <a:r>
              <a:rPr lang="ja-JP" altLang="en-US" dirty="0">
                <a:solidFill>
                  <a:srgbClr val="1F497D">
                    <a:lumMod val="75000"/>
                  </a:srgbClr>
                </a:solidFill>
                <a:latin typeface="メイリオ" panose="020B0604030504040204" pitchFamily="50" charset="-128"/>
                <a:ea typeface="メイリオ" panose="020B0604030504040204" pitchFamily="50" charset="-128"/>
                <a:cs typeface="メイリオ" panose="020B0604030504040204" pitchFamily="50" charset="-128"/>
              </a:rPr>
              <a:t>補助金を指定リース事業者に交付</a:t>
            </a:r>
          </a:p>
        </p:txBody>
      </p:sp>
      <p:sp>
        <p:nvSpPr>
          <p:cNvPr id="28" name="円/楕円 5"/>
          <p:cNvSpPr/>
          <p:nvPr/>
        </p:nvSpPr>
        <p:spPr>
          <a:xfrm>
            <a:off x="385179" y="5828833"/>
            <a:ext cx="449035" cy="2632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defRPr/>
            </a:pPr>
            <a:r>
              <a:rPr lang="en-US" altLang="ja-JP" sz="16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1</a:t>
            </a:r>
            <a:endParaRPr lang="ja-JP" altLang="en-US" sz="16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正方形/長方形 28"/>
          <p:cNvSpPr/>
          <p:nvPr/>
        </p:nvSpPr>
        <p:spPr>
          <a:xfrm>
            <a:off x="5454935" y="5980239"/>
            <a:ext cx="3657715" cy="6462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ja-JP" altLang="en-US" dirty="0">
                <a:solidFill>
                  <a:srgbClr val="1F497D">
                    <a:lumMod val="75000"/>
                  </a:srgbClr>
                </a:solidFill>
                <a:latin typeface="メイリオ" panose="020B0604030504040204" pitchFamily="50" charset="-128"/>
                <a:ea typeface="メイリオ" panose="020B0604030504040204" pitchFamily="50" charset="-128"/>
                <a:cs typeface="メイリオ" panose="020B0604030504040204" pitchFamily="50" charset="-128"/>
              </a:rPr>
              <a:t>リース事業者が</a:t>
            </a:r>
            <a:r>
              <a:rPr lang="ja-JP" altLang="en-US" dirty="0" err="1">
                <a:solidFill>
                  <a:srgbClr val="1F497D">
                    <a:lumMod val="75000"/>
                  </a:srgb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solidFill>
                  <a:srgbClr val="1F497D">
                    <a:lumMod val="75000"/>
                  </a:srgbClr>
                </a:solidFill>
                <a:latin typeface="メイリオ" panose="020B0604030504040204" pitchFamily="50" charset="-128"/>
                <a:ea typeface="メイリオ" panose="020B0604030504040204" pitchFamily="50" charset="-128"/>
                <a:cs typeface="メイリオ" panose="020B0604030504040204" pitchFamily="50" charset="-128"/>
              </a:rPr>
              <a:t>補助金を財源に</a:t>
            </a:r>
            <a:endParaRPr lang="en-US" altLang="ja-JP" dirty="0">
              <a:solidFill>
                <a:srgbClr val="1F497D">
                  <a:lumMod val="75000"/>
                </a:srgbClr>
              </a:solidFill>
              <a:latin typeface="メイリオ" panose="020B0604030504040204" pitchFamily="50" charset="-128"/>
              <a:ea typeface="メイリオ" panose="020B0604030504040204" pitchFamily="50" charset="-128"/>
              <a:cs typeface="メイリオ" panose="020B0604030504040204" pitchFamily="50" charset="-128"/>
            </a:endParaRPr>
          </a:p>
          <a:p>
            <a:pPr algn="ctr" fontAlgn="base">
              <a:spcBef>
                <a:spcPct val="0"/>
              </a:spcBef>
              <a:spcAft>
                <a:spcPct val="0"/>
              </a:spcAft>
              <a:defRPr/>
            </a:pPr>
            <a:r>
              <a:rPr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低炭素機器のリース料を低減</a:t>
            </a:r>
            <a:endParaRPr lang="ja-JP" altLang="en-US" dirty="0">
              <a:solidFill>
                <a:srgbClr val="1F497D">
                  <a:lumMod val="75000"/>
                </a:srgb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円/楕円 72"/>
          <p:cNvSpPr/>
          <p:nvPr/>
        </p:nvSpPr>
        <p:spPr>
          <a:xfrm>
            <a:off x="5233904" y="5828833"/>
            <a:ext cx="449035" cy="2632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defRPr/>
            </a:pPr>
            <a:r>
              <a:rPr lang="en-US" altLang="ja-JP" sz="16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2</a:t>
            </a:r>
            <a:endParaRPr lang="ja-JP" altLang="en-US" sz="16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2" name="直線コネクタ 31"/>
          <p:cNvCxnSpPr>
            <a:stCxn id="21" idx="2"/>
          </p:cNvCxnSpPr>
          <p:nvPr/>
        </p:nvCxnSpPr>
        <p:spPr>
          <a:xfrm flipH="1">
            <a:off x="6566146" y="5660961"/>
            <a:ext cx="783837" cy="3192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正方形/長方形 6"/>
          <p:cNvSpPr>
            <a:spLocks noChangeArrowheads="1"/>
          </p:cNvSpPr>
          <p:nvPr/>
        </p:nvSpPr>
        <p:spPr bwMode="auto">
          <a:xfrm>
            <a:off x="791017" y="88094"/>
            <a:ext cx="4543554" cy="461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843830" eaLnBrk="1" hangingPunct="1">
              <a:spcBef>
                <a:spcPct val="0"/>
              </a:spcBef>
              <a:spcAft>
                <a:spcPts val="277"/>
              </a:spcAft>
              <a:buClr>
                <a:srgbClr val="6F6F6F"/>
              </a:buClr>
              <a:buNone/>
              <a:defRPr/>
            </a:pPr>
            <a:r>
              <a:rPr lang="ja-JP" altLang="en-US" sz="2399"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エコリース促進事業</a:t>
            </a:r>
          </a:p>
        </p:txBody>
      </p:sp>
      <p:sp>
        <p:nvSpPr>
          <p:cNvPr id="34" name="正方形/長方形 6"/>
          <p:cNvSpPr>
            <a:spLocks noChangeArrowheads="1"/>
          </p:cNvSpPr>
          <p:nvPr/>
        </p:nvSpPr>
        <p:spPr bwMode="auto">
          <a:xfrm>
            <a:off x="4879427" y="467126"/>
            <a:ext cx="5376900" cy="1430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843830" eaLnBrk="1" hangingPunct="1">
              <a:lnSpc>
                <a:spcPts val="1500"/>
              </a:lnSpc>
              <a:spcBef>
                <a:spcPct val="0"/>
              </a:spcBef>
              <a:spcAft>
                <a:spcPts val="277"/>
              </a:spcAft>
              <a:buClr>
                <a:srgbClr val="6F6F6F"/>
              </a:buClr>
              <a:buNone/>
              <a:defRPr/>
            </a:pPr>
            <a:r>
              <a:rPr lang="zh-TW" altLang="en-US" sz="1999"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zh-TW" sz="1999"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30</a:t>
            </a:r>
            <a:r>
              <a:rPr lang="zh-TW" altLang="en-US" sz="1999"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年度</a:t>
            </a:r>
            <a:r>
              <a:rPr lang="ja-JP" altLang="en-US" sz="1999"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予算案</a:t>
            </a:r>
            <a:r>
              <a:rPr lang="en-US" altLang="ja-JP" sz="1999"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19</a:t>
            </a:r>
            <a:r>
              <a:rPr lang="ja-JP" altLang="en-US" sz="1999"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億円</a:t>
            </a:r>
            <a:r>
              <a:rPr lang="ja-JP"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年度予算額</a:t>
            </a:r>
            <a:r>
              <a:rPr lang="en-US" altLang="ja-JP"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19</a:t>
            </a:r>
            <a:r>
              <a:rPr lang="ja-JP"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億円）</a:t>
            </a:r>
            <a:endParaRPr lang="en-US" altLang="ja-JP"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843809" eaLnBrk="1" hangingPunct="1">
              <a:lnSpc>
                <a:spcPts val="2399"/>
              </a:lnSpc>
              <a:spcBef>
                <a:spcPct val="0"/>
              </a:spcBef>
              <a:buNone/>
              <a:defRPr/>
            </a:pPr>
            <a:r>
              <a:rPr kumimoji="0" lang="zh-TW" altLang="en-US" sz="1999" kern="0" dirty="0">
                <a:solidFill>
                  <a:srgbClr val="000000"/>
                </a:solidFill>
                <a:latin typeface="メイリオ"/>
                <a:ea typeface="メイリオ"/>
                <a:sym typeface="Wingdings" panose="05000000000000000000" pitchFamily="2" charset="2"/>
              </a:rPr>
              <a:t>実施期間：</a:t>
            </a:r>
            <a:r>
              <a:rPr kumimoji="0" lang="ja-JP" altLang="en-US" sz="1999" kern="0" dirty="0">
                <a:solidFill>
                  <a:srgbClr val="000000"/>
                </a:solidFill>
                <a:latin typeface="メイリオ"/>
                <a:ea typeface="メイリオ"/>
                <a:sym typeface="Wingdings" panose="05000000000000000000" pitchFamily="2" charset="2"/>
              </a:rPr>
              <a:t>平成</a:t>
            </a:r>
            <a:r>
              <a:rPr kumimoji="0" lang="en-US" altLang="ja-JP" sz="1999" kern="0" dirty="0">
                <a:solidFill>
                  <a:srgbClr val="000000"/>
                </a:solidFill>
                <a:latin typeface="メイリオ"/>
                <a:ea typeface="メイリオ"/>
                <a:sym typeface="Wingdings" panose="05000000000000000000" pitchFamily="2" charset="2"/>
              </a:rPr>
              <a:t>23</a:t>
            </a:r>
            <a:r>
              <a:rPr kumimoji="0" lang="ja-JP" altLang="en-US" sz="1999" kern="0" dirty="0">
                <a:solidFill>
                  <a:srgbClr val="000000"/>
                </a:solidFill>
                <a:latin typeface="メイリオ"/>
                <a:ea typeface="メイリオ"/>
                <a:sym typeface="Wingdings" panose="05000000000000000000" pitchFamily="2" charset="2"/>
              </a:rPr>
              <a:t>年度～</a:t>
            </a:r>
            <a:endParaRPr kumimoji="0" lang="en-US" altLang="zh-TW" sz="1999" kern="0" dirty="0">
              <a:solidFill>
                <a:srgbClr val="000000"/>
              </a:solidFill>
              <a:latin typeface="メイリオ"/>
              <a:ea typeface="メイリオ"/>
              <a:sym typeface="Wingdings" panose="05000000000000000000" pitchFamily="2" charset="2"/>
            </a:endParaRPr>
          </a:p>
          <a:p>
            <a:pPr defTabSz="843809" eaLnBrk="1" hangingPunct="1">
              <a:lnSpc>
                <a:spcPts val="2399"/>
              </a:lnSpc>
              <a:spcBef>
                <a:spcPct val="0"/>
              </a:spcBef>
              <a:buNone/>
              <a:defRPr/>
            </a:pPr>
            <a:r>
              <a:rPr lang="ja-JP" altLang="en-US" sz="1999" dirty="0">
                <a:solidFill>
                  <a:prstClr val="black"/>
                </a:solidFill>
                <a:latin typeface="メイリオ"/>
                <a:ea typeface="メイリオ"/>
                <a:cs typeface="Meiryo UI" pitchFamily="50" charset="-128"/>
              </a:rPr>
              <a:t>担当課：</a:t>
            </a:r>
            <a:r>
              <a:rPr lang="ja-JP" altLang="ja-JP" sz="1999" dirty="0">
                <a:latin typeface="メイリオ" panose="020B0604030504040204" pitchFamily="50" charset="-128"/>
                <a:ea typeface="メイリオ" panose="020B0604030504040204" pitchFamily="50" charset="-128"/>
                <a:cs typeface="メイリオ" panose="020B0604030504040204" pitchFamily="50" charset="-128"/>
              </a:rPr>
              <a:t>大臣官房環境経済課</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03-5521-8240</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kumimoji="0" lang="zh-TW" altLang="en-US" sz="1200" kern="0" dirty="0">
              <a:solidFill>
                <a:srgbClr val="000000"/>
              </a:solidFill>
              <a:latin typeface="メイリオ"/>
              <a:ea typeface="メイリオ"/>
              <a:sym typeface="Wingdings" panose="05000000000000000000" pitchFamily="2" charset="2"/>
            </a:endParaRPr>
          </a:p>
          <a:p>
            <a:pPr defTabSz="843809" eaLnBrk="1" hangingPunct="1">
              <a:lnSpc>
                <a:spcPts val="2399"/>
              </a:lnSpc>
              <a:spcBef>
                <a:spcPct val="0"/>
              </a:spcBef>
              <a:buNone/>
              <a:defRPr/>
            </a:pPr>
            <a:r>
              <a:rPr lang="ja-JP" altLang="en-US" sz="1799" dirty="0">
                <a:solidFill>
                  <a:srgbClr val="000000"/>
                </a:solidFill>
                <a:latin typeface="メイリオ"/>
                <a:ea typeface="メイリオ"/>
              </a:rPr>
              <a:t>　</a:t>
            </a:r>
            <a:endParaRPr lang="zh-TW" altLang="en-US" sz="1799" dirty="0">
              <a:solidFill>
                <a:srgbClr val="000000"/>
              </a:solidFill>
              <a:latin typeface="メイリオ"/>
              <a:ea typeface="メイリオ"/>
            </a:endParaRPr>
          </a:p>
          <a:p>
            <a:pPr defTabSz="843809" eaLnBrk="1" hangingPunct="1">
              <a:spcBef>
                <a:spcPct val="0"/>
              </a:spcBef>
              <a:spcAft>
                <a:spcPts val="277"/>
              </a:spcAft>
              <a:buClr>
                <a:srgbClr val="6F6F6F"/>
              </a:buClr>
              <a:buNone/>
              <a:defRPr/>
            </a:pPr>
            <a:endParaRPr lang="en-US" altLang="ja-JP" sz="1200" dirty="0">
              <a:solidFill>
                <a:srgbClr val="000000"/>
              </a:solidFill>
              <a:latin typeface="メイリオ" panose="020B0604030504040204" pitchFamily="50" charset="-128"/>
              <a:ea typeface="メイリオ" panose="020B0604030504040204" pitchFamily="50" charset="-128"/>
            </a:endParaRPr>
          </a:p>
        </p:txBody>
      </p:sp>
      <p:sp>
        <p:nvSpPr>
          <p:cNvPr id="35" name="正方形/長方形 34"/>
          <p:cNvSpPr/>
          <p:nvPr/>
        </p:nvSpPr>
        <p:spPr>
          <a:xfrm>
            <a:off x="8728599" y="56374"/>
            <a:ext cx="1129289" cy="315490"/>
          </a:xfrm>
          <a:prstGeom prst="rect">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noFill/>
            <a:prstDash val="solid"/>
          </a:ln>
          <a:effectLst>
            <a:outerShdw blurRad="40000" dist="20000" dir="5400000" rotWithShape="0">
              <a:srgbClr val="000000">
                <a:alpha val="38000"/>
              </a:srgbClr>
            </a:outerShdw>
          </a:effectLst>
        </p:spPr>
        <p:txBody>
          <a:bodyPr rtlCol="0" anchor="t"/>
          <a:lstStyle/>
          <a:p>
            <a:pPr algn="ctr" defTabSz="844061">
              <a:defRPr/>
            </a:pPr>
            <a:r>
              <a:rPr kumimoji="0" lang="ja-JP" altLang="en-US"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補助</a:t>
            </a:r>
          </a:p>
        </p:txBody>
      </p:sp>
    </p:spTree>
    <p:extLst>
      <p:ext uri="{BB962C8B-B14F-4D97-AF65-F5344CB8AC3E}">
        <p14:creationId xmlns:p14="http://schemas.microsoft.com/office/powerpoint/2010/main" val="1063476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nvPr>
        </p:nvGraphicFramePr>
        <p:xfrm>
          <a:off x="201995" y="477618"/>
          <a:ext cx="9430024" cy="6278304"/>
        </p:xfrm>
        <a:graphic>
          <a:graphicData uri="http://schemas.openxmlformats.org/drawingml/2006/table">
            <a:tbl>
              <a:tblPr/>
              <a:tblGrid>
                <a:gridCol w="1366126">
                  <a:extLst>
                    <a:ext uri="{9D8B030D-6E8A-4147-A177-3AD203B41FA5}">
                      <a16:colId xmlns:a16="http://schemas.microsoft.com/office/drawing/2014/main" val="2820595402"/>
                    </a:ext>
                  </a:extLst>
                </a:gridCol>
                <a:gridCol w="433497">
                  <a:extLst>
                    <a:ext uri="{9D8B030D-6E8A-4147-A177-3AD203B41FA5}">
                      <a16:colId xmlns:a16="http://schemas.microsoft.com/office/drawing/2014/main" val="278192931"/>
                    </a:ext>
                  </a:extLst>
                </a:gridCol>
                <a:gridCol w="1799623">
                  <a:extLst>
                    <a:ext uri="{9D8B030D-6E8A-4147-A177-3AD203B41FA5}">
                      <a16:colId xmlns:a16="http://schemas.microsoft.com/office/drawing/2014/main" val="4250122389"/>
                    </a:ext>
                  </a:extLst>
                </a:gridCol>
                <a:gridCol w="1115766">
                  <a:extLst>
                    <a:ext uri="{9D8B030D-6E8A-4147-A177-3AD203B41FA5}">
                      <a16:colId xmlns:a16="http://schemas.microsoft.com/office/drawing/2014/main" val="4101204510"/>
                    </a:ext>
                  </a:extLst>
                </a:gridCol>
                <a:gridCol w="1115766">
                  <a:extLst>
                    <a:ext uri="{9D8B030D-6E8A-4147-A177-3AD203B41FA5}">
                      <a16:colId xmlns:a16="http://schemas.microsoft.com/office/drawing/2014/main" val="3116443939"/>
                    </a:ext>
                  </a:extLst>
                </a:gridCol>
                <a:gridCol w="1007789">
                  <a:extLst>
                    <a:ext uri="{9D8B030D-6E8A-4147-A177-3AD203B41FA5}">
                      <a16:colId xmlns:a16="http://schemas.microsoft.com/office/drawing/2014/main" val="678299706"/>
                    </a:ext>
                  </a:extLst>
                </a:gridCol>
                <a:gridCol w="1223744">
                  <a:extLst>
                    <a:ext uri="{9D8B030D-6E8A-4147-A177-3AD203B41FA5}">
                      <a16:colId xmlns:a16="http://schemas.microsoft.com/office/drawing/2014/main" val="242630715"/>
                    </a:ext>
                  </a:extLst>
                </a:gridCol>
                <a:gridCol w="1367713">
                  <a:extLst>
                    <a:ext uri="{9D8B030D-6E8A-4147-A177-3AD203B41FA5}">
                      <a16:colId xmlns:a16="http://schemas.microsoft.com/office/drawing/2014/main" val="809431660"/>
                    </a:ext>
                  </a:extLst>
                </a:gridCol>
              </a:tblGrid>
              <a:tr h="335171">
                <a:tc rowSpan="4">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使用分野</a:t>
                      </a:r>
                    </a:p>
                  </a:txBody>
                  <a:tcPr marL="91395" marR="91395" marT="45704" marB="45704"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ysClr val="window" lastClr="FFFFFF">
                        <a:lumMod val="95000"/>
                      </a:sysClr>
                    </a:solidFill>
                  </a:tcPr>
                </a:tc>
                <a:tc rowSpan="4" gridSpan="2">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機器分類</a:t>
                      </a:r>
                    </a:p>
                  </a:txBody>
                  <a:tcPr marL="91395" marR="91395" marT="45704" marB="45704"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ysClr val="window" lastClr="FFFFFF">
                        <a:lumMod val="95000"/>
                      </a:sysClr>
                    </a:solidFill>
                  </a:tcPr>
                </a:tc>
                <a:tc rowSpan="4" hMerge="1">
                  <a:txBody>
                    <a:bodyPr/>
                    <a:lstStyle/>
                    <a:p>
                      <a:endParaRPr kumimoji="1" lang="ja-JP" altLang="en-US"/>
                    </a:p>
                  </a:txBody>
                  <a:tcPr/>
                </a:tc>
                <a:tc gridSpan="3">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補助率</a:t>
                      </a:r>
                    </a:p>
                  </a:txBody>
                  <a:tcPr marL="91395" marR="91395" marT="45704" marB="457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ysClr val="window" lastClr="FFFFFF">
                        <a:lumMod val="95000"/>
                      </a:sysClr>
                    </a:solidFill>
                  </a:tcPr>
                </a:tc>
                <a:tc hMerge="1">
                  <a:txBody>
                    <a:bodyPr/>
                    <a:lstStyle/>
                    <a:p>
                      <a:endParaRPr kumimoji="1" lang="ja-JP" altLang="en-US"/>
                    </a:p>
                  </a:txBody>
                  <a:tcPr/>
                </a:tc>
                <a:tc hMerge="1">
                  <a:txBody>
                    <a:bodyPr/>
                    <a:lstStyle/>
                    <a:p>
                      <a:endParaRPr kumimoji="1" lang="ja-JP" altLang="en-US"/>
                    </a:p>
                  </a:txBody>
                  <a:tcPr/>
                </a:tc>
                <a:tc gridSpan="2">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申込受付期間</a:t>
                      </a:r>
                    </a:p>
                  </a:txBody>
                  <a:tcPr marL="91395" marR="91395" marT="45704" marB="457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ysClr val="window" lastClr="FFFFFF">
                        <a:lumMod val="95000"/>
                      </a:sysClr>
                    </a:solidFill>
                  </a:tcPr>
                </a:tc>
                <a:tc hMerge="1">
                  <a:txBody>
                    <a:bodyPr/>
                    <a:lstStyle/>
                    <a:p>
                      <a:endParaRPr kumimoji="1" lang="ja-JP" altLang="en-US"/>
                    </a:p>
                  </a:txBody>
                  <a:tcPr/>
                </a:tc>
                <a:extLst>
                  <a:ext uri="{0D108BD9-81ED-4DB2-BD59-A6C34878D82A}">
                    <a16:rowId xmlns:a16="http://schemas.microsoft.com/office/drawing/2014/main" val="2508047763"/>
                  </a:ext>
                </a:extLst>
              </a:tr>
              <a:tr h="335171">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東北三県、熊本県以外</a:t>
                      </a:r>
                    </a:p>
                  </a:txBody>
                  <a:tcPr marL="91395" marR="91395" marT="45704" marB="457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ysClr val="window" lastClr="FFFFFF">
                        <a:lumMod val="95000"/>
                      </a:sysClr>
                    </a:solidFill>
                  </a:tcPr>
                </a:tc>
                <a:tc hMerge="1">
                  <a:txBody>
                    <a:bodyPr/>
                    <a:lstStyle/>
                    <a:p>
                      <a:endParaRPr kumimoji="1" lang="ja-JP" altLang="en-US"/>
                    </a:p>
                  </a:txBody>
                  <a:tcPr/>
                </a:tc>
                <a:tc rowSpan="3">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東北三県</a:t>
                      </a:r>
                      <a:endParaRPr kumimoji="1" lang="en-US" altLang="ja-JP"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endParaRPr>
                    </a:p>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熊本県</a:t>
                      </a:r>
                    </a:p>
                  </a:txBody>
                  <a:tcPr marL="91395" marR="91395" marT="45704" marB="457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ysClr val="window" lastClr="FFFFFF">
                        <a:lumMod val="95000"/>
                      </a:sysClr>
                    </a:solidFill>
                  </a:tcPr>
                </a:tc>
                <a:tc rowSpan="3">
                  <a:txBody>
                    <a:bodyPr/>
                    <a:lstStyle>
                      <a:lvl1pPr marL="0" algn="l" defTabSz="914126"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914126"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914126"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914126"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914126"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914126"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914126"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914126"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914126"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東北三県</a:t>
                      </a:r>
                      <a:endParaRPr kumimoji="1" lang="en-US" altLang="ja-JP"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熊本県</a:t>
                      </a:r>
                      <a:endParaRPr kumimoji="1" lang="en-US" altLang="ja-JP"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以外</a:t>
                      </a:r>
                    </a:p>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endParaRPr>
                    </a:p>
                  </a:txBody>
                  <a:tcPr marL="91395" marR="91395" marT="45704" marB="457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ysClr val="window" lastClr="FFFFFF">
                        <a:lumMod val="95000"/>
                      </a:sysClr>
                    </a:solidFill>
                  </a:tcPr>
                </a:tc>
                <a:tc rowSpan="3">
                  <a:txBody>
                    <a:bodyPr/>
                    <a:lstStyle>
                      <a:lvl1pPr marL="0" algn="l" defTabSz="914126"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914126"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914126"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914126"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914126"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914126"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914126"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914126"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914126"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東北三県</a:t>
                      </a:r>
                      <a:endParaRPr kumimoji="1" lang="en-US" altLang="ja-JP"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熊本県</a:t>
                      </a:r>
                    </a:p>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endParaRPr>
                    </a:p>
                  </a:txBody>
                  <a:tcPr marL="91395" marR="91395" marT="45704" marB="457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ysClr val="window" lastClr="FFFFFF">
                        <a:lumMod val="95000"/>
                      </a:sysClr>
                    </a:solidFill>
                  </a:tcPr>
                </a:tc>
                <a:extLst>
                  <a:ext uri="{0D108BD9-81ED-4DB2-BD59-A6C34878D82A}">
                    <a16:rowId xmlns:a16="http://schemas.microsoft.com/office/drawing/2014/main" val="3105089799"/>
                  </a:ext>
                </a:extLst>
              </a:tr>
              <a:tr h="335171">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1" lang="en-US" altLang="ja-JP" sz="1600" b="1" i="0" u="none" strike="noStrike" cap="none" normalizeH="0" baseline="0" dirty="0">
                          <a:ln>
                            <a:noFill/>
                          </a:ln>
                          <a:solidFill>
                            <a:srgbClr val="FF0000"/>
                          </a:solidFill>
                          <a:effectLst/>
                          <a:latin typeface="メイリオ" pitchFamily="50" charset="-128"/>
                          <a:ea typeface="メイリオ" pitchFamily="50" charset="-128"/>
                          <a:cs typeface="メイリオ" pitchFamily="50" charset="-128"/>
                        </a:rPr>
                        <a:t>21</a:t>
                      </a:r>
                      <a:r>
                        <a:rPr kumimoji="1" lang="ja-JP" altLang="en-US" sz="1600" b="1" i="0" u="none" strike="noStrike" cap="none" normalizeH="0" baseline="0" dirty="0">
                          <a:ln>
                            <a:noFill/>
                          </a:ln>
                          <a:solidFill>
                            <a:srgbClr val="FF0000"/>
                          </a:solidFill>
                          <a:effectLst/>
                          <a:latin typeface="メイリオ" pitchFamily="50" charset="-128"/>
                          <a:ea typeface="メイリオ" pitchFamily="50" charset="-128"/>
                          <a:cs typeface="メイリオ" pitchFamily="50" charset="-128"/>
                        </a:rPr>
                        <a:t>世紀金融行動原則</a:t>
                      </a:r>
                    </a:p>
                  </a:txBody>
                  <a:tcPr marL="91395" marR="91395" marT="45704" marB="457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ysClr val="window" lastClr="FFFFFF">
                        <a:lumMod val="95000"/>
                      </a:sysClr>
                    </a:solidFill>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136081169"/>
                  </a:ext>
                </a:extLst>
              </a:tr>
              <a:tr h="578932">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非署名</a:t>
                      </a:r>
                      <a:endParaRPr kumimoji="1" lang="en-US" altLang="ja-JP"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endParaRPr>
                    </a:p>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事業者</a:t>
                      </a:r>
                    </a:p>
                  </a:txBody>
                  <a:tcPr marL="91395" marR="91395" marT="45704" marB="457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ysClr val="window" lastClr="FFFFFF">
                        <a:lumMod val="95000"/>
                      </a:sysClr>
                    </a:solidFill>
                  </a:tcPr>
                </a:tc>
                <a:tc>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署名</a:t>
                      </a:r>
                      <a:endParaRPr kumimoji="1" lang="en-US" altLang="ja-JP"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endParaRPr>
                    </a:p>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事業者</a:t>
                      </a:r>
                    </a:p>
                  </a:txBody>
                  <a:tcPr marL="91395" marR="91395" marT="45704" marB="457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ysClr val="window" lastClr="FFFFFF">
                        <a:lumMod val="95000"/>
                      </a:sys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233582609"/>
                  </a:ext>
                </a:extLst>
              </a:tr>
              <a:tr h="335171">
                <a:tc rowSpan="7">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専ら産業の用に供される以外の</a:t>
                      </a:r>
                      <a:endParaRPr kumimoji="1" lang="en-US" altLang="ja-JP"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低炭素機器</a:t>
                      </a:r>
                    </a:p>
                  </a:txBody>
                  <a:tcPr marL="91395" marR="91395" marT="45704" marB="45704"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ysClr val="window" lastClr="FFFFFF">
                        <a:lumMod val="95000"/>
                      </a:sysClr>
                    </a:solidFill>
                  </a:tcPr>
                </a:tc>
                <a:tc gridSpan="2">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ボイラ</a:t>
                      </a:r>
                    </a:p>
                  </a:txBody>
                  <a:tcPr marL="91395" marR="91395" marT="45704" marB="457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3</a:t>
                      </a: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a:t>
                      </a:r>
                    </a:p>
                  </a:txBody>
                  <a:tcPr marL="91395" marR="91395" marT="45704" marB="45704"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３％</a:t>
                      </a:r>
                    </a:p>
                  </a:txBody>
                  <a:tcPr marL="91395" marR="91395" marT="45704" marB="45704"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rowSpan="7">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10</a:t>
                      </a: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a:t>
                      </a:r>
                    </a:p>
                  </a:txBody>
                  <a:tcPr marL="91395" marR="91395" marT="45704" marB="45704"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rowSpan="7">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平成</a:t>
                      </a:r>
                      <a:r>
                        <a:rPr kumimoji="1" lang="en-US" altLang="ja-JP"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29</a:t>
                      </a: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年</a:t>
                      </a:r>
                      <a:endParaRPr kumimoji="1" lang="en-US" altLang="ja-JP"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endParaRPr>
                    </a:p>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6</a:t>
                      </a: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月</a:t>
                      </a:r>
                      <a:r>
                        <a:rPr kumimoji="1" lang="en-US" altLang="ja-JP"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6</a:t>
                      </a: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日</a:t>
                      </a:r>
                      <a:endParaRPr kumimoji="1" lang="en-US" altLang="ja-JP"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endParaRPr>
                    </a:p>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a:t>
                      </a:r>
                      <a:endParaRPr kumimoji="1" lang="en-US" altLang="ja-JP"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endParaRPr>
                    </a:p>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平成</a:t>
                      </a:r>
                      <a:r>
                        <a:rPr kumimoji="1" lang="en-US" altLang="ja-JP"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30</a:t>
                      </a: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年</a:t>
                      </a:r>
                      <a:endParaRPr kumimoji="1" lang="en-US" altLang="ja-JP"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endParaRPr>
                    </a:p>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2</a:t>
                      </a: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月</a:t>
                      </a:r>
                      <a:r>
                        <a:rPr kumimoji="1" lang="en-US" altLang="ja-JP"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28</a:t>
                      </a: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日</a:t>
                      </a:r>
                    </a:p>
                  </a:txBody>
                  <a:tcPr marL="91395" marR="91395" marT="45704" marB="45704"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rowSpan="14">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平成</a:t>
                      </a:r>
                      <a:r>
                        <a:rPr kumimoji="1" lang="en-US" altLang="ja-JP"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29</a:t>
                      </a: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年</a:t>
                      </a:r>
                      <a:endParaRPr kumimoji="1" lang="en-US" altLang="ja-JP"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endParaRPr>
                    </a:p>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6</a:t>
                      </a: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月</a:t>
                      </a:r>
                      <a:r>
                        <a:rPr kumimoji="1" lang="en-US" altLang="ja-JP"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6</a:t>
                      </a: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日</a:t>
                      </a:r>
                      <a:endParaRPr kumimoji="1" lang="en-US" altLang="ja-JP"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endParaRPr>
                    </a:p>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a:t>
                      </a:r>
                      <a:endParaRPr kumimoji="1" lang="en-US" altLang="ja-JP"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endParaRPr>
                    </a:p>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平成</a:t>
                      </a:r>
                      <a:r>
                        <a:rPr kumimoji="1" lang="en-US" altLang="ja-JP"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30</a:t>
                      </a: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年</a:t>
                      </a:r>
                      <a:endParaRPr kumimoji="1" lang="en-US" altLang="ja-JP"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endParaRPr>
                    </a:p>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2</a:t>
                      </a: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月</a:t>
                      </a:r>
                      <a:r>
                        <a:rPr kumimoji="1" lang="en-US" altLang="ja-JP"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28</a:t>
                      </a: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日</a:t>
                      </a:r>
                    </a:p>
                  </a:txBody>
                  <a:tcPr marL="91395" marR="91395" marT="45704" marB="45704"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38055291"/>
                  </a:ext>
                </a:extLst>
              </a:tr>
              <a:tr h="335171">
                <a:tc vMerge="1">
                  <a:txBody>
                    <a:bodyPr/>
                    <a:lstStyle/>
                    <a:p>
                      <a:endParaRPr kumimoji="1" lang="ja-JP" altLang="en-US"/>
                    </a:p>
                  </a:txBody>
                  <a:tcPr/>
                </a:tc>
                <a:tc gridSpan="2">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新エネルギー利用設備</a:t>
                      </a:r>
                    </a:p>
                  </a:txBody>
                  <a:tcPr marL="91395" marR="91395" marT="45704" marB="457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rowSpan="6">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４％</a:t>
                      </a:r>
                    </a:p>
                  </a:txBody>
                  <a:tcPr marL="91395" marR="91395" marT="45704" marB="45704"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rowSpan="6">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５％</a:t>
                      </a:r>
                    </a:p>
                  </a:txBody>
                  <a:tcPr marL="91395" marR="91395" marT="45704" marB="45704"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894693007"/>
                  </a:ext>
                </a:extLst>
              </a:tr>
              <a:tr h="335171">
                <a:tc vMerge="1">
                  <a:txBody>
                    <a:bodyPr/>
                    <a:lstStyle/>
                    <a:p>
                      <a:endParaRPr kumimoji="1" lang="ja-JP" altLang="en-US"/>
                    </a:p>
                  </a:txBody>
                  <a:tcPr/>
                </a:tc>
                <a:tc gridSpan="2">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ボイラ以外の熱源設備</a:t>
                      </a:r>
                    </a:p>
                  </a:txBody>
                  <a:tcPr marL="91395" marR="91395" marT="45704" marB="457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010539508"/>
                  </a:ext>
                </a:extLst>
              </a:tr>
              <a:tr h="335171">
                <a:tc vMerge="1">
                  <a:txBody>
                    <a:bodyPr/>
                    <a:lstStyle/>
                    <a:p>
                      <a:endParaRPr kumimoji="1" lang="ja-JP" altLang="en-US"/>
                    </a:p>
                  </a:txBody>
                  <a:tcPr/>
                </a:tc>
                <a:tc gridSpan="2">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厨房用設備</a:t>
                      </a:r>
                    </a:p>
                  </a:txBody>
                  <a:tcPr marL="91395" marR="91395" marT="45704" marB="457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18029154"/>
                  </a:ext>
                </a:extLst>
              </a:tr>
              <a:tr h="335171">
                <a:tc vMerge="1">
                  <a:txBody>
                    <a:bodyPr/>
                    <a:lstStyle/>
                    <a:p>
                      <a:endParaRPr kumimoji="1" lang="ja-JP" altLang="en-US"/>
                    </a:p>
                  </a:txBody>
                  <a:tcPr/>
                </a:tc>
                <a:tc gridSpan="2">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空調用設備</a:t>
                      </a:r>
                    </a:p>
                  </a:txBody>
                  <a:tcPr marL="91395" marR="91395" marT="45704" marB="457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6360117"/>
                  </a:ext>
                </a:extLst>
              </a:tr>
              <a:tr h="335171">
                <a:tc vMerge="1">
                  <a:txBody>
                    <a:bodyPr/>
                    <a:lstStyle/>
                    <a:p>
                      <a:endParaRPr kumimoji="1" lang="ja-JP" altLang="en-US"/>
                    </a:p>
                  </a:txBody>
                  <a:tcPr/>
                </a:tc>
                <a:tc gridSpan="2">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業務用冷凍冷蔵設備</a:t>
                      </a:r>
                    </a:p>
                  </a:txBody>
                  <a:tcPr marL="91395" marR="91395" marT="45704" marB="457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601063824"/>
                  </a:ext>
                </a:extLst>
              </a:tr>
              <a:tr h="335171">
                <a:tc vMerge="1">
                  <a:txBody>
                    <a:bodyPr/>
                    <a:lstStyle/>
                    <a:p>
                      <a:endParaRPr kumimoji="1" lang="ja-JP" altLang="en-US"/>
                    </a:p>
                  </a:txBody>
                  <a:tcPr/>
                </a:tc>
                <a:tc gridSpan="2">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照明設備</a:t>
                      </a:r>
                    </a:p>
                  </a:txBody>
                  <a:tcPr marL="91395" marR="91395" marT="45704" marB="457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992646266"/>
                  </a:ext>
                </a:extLst>
              </a:tr>
              <a:tr h="335171">
                <a:tc rowSpan="7">
                  <a:txBody>
                    <a:bodyPr/>
                    <a:lstStyle>
                      <a:lvl1pPr marL="0" algn="l" defTabSz="914126"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914126"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914126"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914126"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914126"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914126"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914126"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914126"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914126"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専ら産業の用に供される低炭素機器</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endParaRPr>
                    </a:p>
                  </a:txBody>
                  <a:tcPr marL="91395" marR="91395" marT="45704" marB="45704"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ysClr val="window" lastClr="FFFFFF">
                        <a:lumMod val="95000"/>
                      </a:sysClr>
                    </a:solidFill>
                  </a:tcPr>
                </a:tc>
                <a:tc gridSpan="2">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a:ln>
                            <a:noFill/>
                          </a:ln>
                          <a:solidFill>
                            <a:schemeClr val="tx1"/>
                          </a:solidFill>
                          <a:effectLst/>
                          <a:latin typeface="メイリオ" pitchFamily="50" charset="-128"/>
                          <a:ea typeface="メイリオ" pitchFamily="50" charset="-128"/>
                          <a:cs typeface="メイリオ" pitchFamily="50" charset="-128"/>
                        </a:rPr>
                        <a:t>建設機械</a:t>
                      </a:r>
                    </a:p>
                  </a:txBody>
                  <a:tcPr marL="91395" marR="91395" marT="45704" marB="457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rowSpan="3">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a:ln>
                            <a:noFill/>
                          </a:ln>
                          <a:solidFill>
                            <a:schemeClr val="tx1"/>
                          </a:solidFill>
                          <a:effectLst/>
                          <a:latin typeface="メイリオ" pitchFamily="50" charset="-128"/>
                          <a:ea typeface="メイリオ" pitchFamily="50" charset="-128"/>
                          <a:cs typeface="メイリオ" pitchFamily="50" charset="-128"/>
                        </a:rPr>
                        <a:t>２％</a:t>
                      </a:r>
                    </a:p>
                  </a:txBody>
                  <a:tcPr marL="91395" marR="91395" marT="45704" marB="45704"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rowSpan="3">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２％</a:t>
                      </a:r>
                    </a:p>
                  </a:txBody>
                  <a:tcPr marL="91395" marR="91395" marT="45704" marB="45704"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rowSpan="7">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1" lang="en-US" altLang="ja-JP"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10</a:t>
                      </a: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a:t>
                      </a:r>
                    </a:p>
                  </a:txBody>
                  <a:tcPr marL="91395" marR="91395" marT="45704" marB="45704"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rowSpan="7">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平成</a:t>
                      </a:r>
                      <a:r>
                        <a:rPr kumimoji="1" lang="en-US" altLang="ja-JP"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29</a:t>
                      </a: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年</a:t>
                      </a:r>
                      <a:endParaRPr kumimoji="1" lang="en-US" altLang="ja-JP"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endParaRPr>
                    </a:p>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9</a:t>
                      </a: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月</a:t>
                      </a:r>
                      <a:r>
                        <a:rPr kumimoji="1" lang="en-US" altLang="ja-JP"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6</a:t>
                      </a: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日</a:t>
                      </a:r>
                      <a:endParaRPr kumimoji="1" lang="en-US" altLang="ja-JP"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endParaRPr>
                    </a:p>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a:t>
                      </a:r>
                      <a:endParaRPr kumimoji="1" lang="en-US" altLang="ja-JP"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endParaRPr>
                    </a:p>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平成</a:t>
                      </a:r>
                      <a:r>
                        <a:rPr kumimoji="1" lang="en-US" altLang="ja-JP"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30</a:t>
                      </a: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年</a:t>
                      </a:r>
                      <a:endParaRPr kumimoji="1" lang="en-US" altLang="ja-JP"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endParaRPr>
                    </a:p>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2</a:t>
                      </a: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月</a:t>
                      </a:r>
                      <a:r>
                        <a:rPr kumimoji="1" lang="en-US" altLang="ja-JP"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28</a:t>
                      </a: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日</a:t>
                      </a:r>
                    </a:p>
                  </a:txBody>
                  <a:tcPr marL="91395" marR="91395" marT="45704" marB="45704"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3111244668"/>
                  </a:ext>
                </a:extLst>
              </a:tr>
              <a:tr h="335171">
                <a:tc vMerge="1">
                  <a:txBody>
                    <a:bodyPr/>
                    <a:lstStyle/>
                    <a:p>
                      <a:endParaRPr kumimoji="1" lang="ja-JP" altLang="en-US"/>
                    </a:p>
                  </a:txBody>
                  <a:tcPr/>
                </a:tc>
                <a:tc gridSpan="2">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工業炉</a:t>
                      </a:r>
                    </a:p>
                  </a:txBody>
                  <a:tcPr marL="91395" marR="91395" marT="45704" marB="457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247113792"/>
                  </a:ext>
                </a:extLst>
              </a:tr>
              <a:tr h="335171">
                <a:tc vMerge="1">
                  <a:txBody>
                    <a:bodyPr/>
                    <a:lstStyle/>
                    <a:p>
                      <a:endParaRPr kumimoji="1" lang="ja-JP" altLang="en-US"/>
                    </a:p>
                  </a:txBody>
                  <a:tcPr/>
                </a:tc>
                <a:tc gridSpan="2">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鋳造機械</a:t>
                      </a:r>
                    </a:p>
                  </a:txBody>
                  <a:tcPr marL="91395" marR="91395" marT="45704" marB="457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241567991"/>
                  </a:ext>
                </a:extLst>
              </a:tr>
              <a:tr h="335171">
                <a:tc vMerge="1">
                  <a:txBody>
                    <a:bodyPr/>
                    <a:lstStyle/>
                    <a:p>
                      <a:endParaRPr kumimoji="1" lang="ja-JP" altLang="en-US"/>
                    </a:p>
                  </a:txBody>
                  <a:tcPr/>
                </a:tc>
                <a:tc>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1" lang="ja-JP" altLang="en-US" sz="1600" b="1" i="0" u="none" strike="noStrike" cap="none" normalizeH="0" baseline="0">
                        <a:ln>
                          <a:noFill/>
                        </a:ln>
                        <a:solidFill>
                          <a:schemeClr val="tx1"/>
                        </a:solidFill>
                        <a:effectLst/>
                        <a:latin typeface="メイリオ" pitchFamily="50" charset="-128"/>
                        <a:ea typeface="メイリオ" pitchFamily="50" charset="-128"/>
                        <a:cs typeface="メイリオ" pitchFamily="50" charset="-128"/>
                      </a:endParaRPr>
                    </a:p>
                  </a:txBody>
                  <a:tcPr marL="91395" marR="91395" marT="45704" marB="457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省ｴﾈ型ﾀﾞｲｶｽﾄﾏｼﾝ</a:t>
                      </a:r>
                    </a:p>
                  </a:txBody>
                  <a:tcPr marL="91395" marR="91395" marT="45704" marB="457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rowSpan="4">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a:ln>
                            <a:noFill/>
                          </a:ln>
                          <a:solidFill>
                            <a:schemeClr val="tx1"/>
                          </a:solidFill>
                          <a:effectLst/>
                          <a:latin typeface="メイリオ" pitchFamily="50" charset="-128"/>
                          <a:ea typeface="メイリオ" pitchFamily="50" charset="-128"/>
                          <a:cs typeface="メイリオ" pitchFamily="50" charset="-128"/>
                        </a:rPr>
                        <a:t>２％</a:t>
                      </a:r>
                    </a:p>
                  </a:txBody>
                  <a:tcPr marL="91395" marR="91395" marT="45704" marB="45704"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rowSpan="4">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３％</a:t>
                      </a:r>
                    </a:p>
                  </a:txBody>
                  <a:tcPr marL="91395" marR="91395" marT="45704" marB="45704"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232514967"/>
                  </a:ext>
                </a:extLst>
              </a:tr>
              <a:tr h="335171">
                <a:tc vMerge="1">
                  <a:txBody>
                    <a:bodyPr/>
                    <a:lstStyle/>
                    <a:p>
                      <a:endParaRPr kumimoji="1" lang="ja-JP" altLang="en-US"/>
                    </a:p>
                  </a:txBody>
                  <a:tcPr/>
                </a:tc>
                <a:tc gridSpan="2">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エネルギー変換設備</a:t>
                      </a:r>
                    </a:p>
                  </a:txBody>
                  <a:tcPr marL="91395" marR="91395" marT="45704" marB="457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809790933"/>
                  </a:ext>
                </a:extLst>
              </a:tr>
              <a:tr h="335171">
                <a:tc vMerge="1">
                  <a:txBody>
                    <a:bodyPr/>
                    <a:lstStyle/>
                    <a:p>
                      <a:endParaRPr kumimoji="1" lang="ja-JP" altLang="en-US"/>
                    </a:p>
                  </a:txBody>
                  <a:tcPr/>
                </a:tc>
                <a:tc gridSpan="2">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工作機械</a:t>
                      </a:r>
                    </a:p>
                  </a:txBody>
                  <a:tcPr marL="91395" marR="91395" marT="45704" marB="457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812803105"/>
                  </a:ext>
                </a:extLst>
              </a:tr>
              <a:tr h="335171">
                <a:tc vMerge="1">
                  <a:txBody>
                    <a:bodyPr/>
                    <a:lstStyle/>
                    <a:p>
                      <a:endParaRPr kumimoji="1" lang="ja-JP" altLang="en-US"/>
                    </a:p>
                  </a:txBody>
                  <a:tcPr/>
                </a:tc>
                <a:tc gridSpan="2">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rPr>
                        <a:t>鍛圧機械</a:t>
                      </a:r>
                    </a:p>
                  </a:txBody>
                  <a:tcPr marL="91395" marR="91395" marT="45704" marB="457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481847939"/>
                  </a:ext>
                </a:extLst>
              </a:tr>
            </a:tbl>
          </a:graphicData>
        </a:graphic>
      </p:graphicFrame>
      <p:sp>
        <p:nvSpPr>
          <p:cNvPr id="6" name="タイトル 1"/>
          <p:cNvSpPr txBox="1">
            <a:spLocks/>
          </p:cNvSpPr>
          <p:nvPr/>
        </p:nvSpPr>
        <p:spPr>
          <a:xfrm>
            <a:off x="775145" y="25019"/>
            <a:ext cx="8427637" cy="426902"/>
          </a:xfrm>
          <a:prstGeom prst="rect">
            <a:avLst/>
          </a:prstGeom>
          <a:noFill/>
          <a:ln w="9525" cap="flat" cmpd="sng" algn="ctr">
            <a:noFill/>
            <a:prstDash val="solid"/>
          </a:ln>
          <a:effectLst/>
        </p:spPr>
        <p:txBody>
          <a:bodyPr anchor="ctr"/>
          <a:lstStyle>
            <a:lvl1pPr algn="ctr" defTabSz="914400" rtl="0" eaLnBrk="1" latinLnBrk="0" hangingPunct="1">
              <a:spcBef>
                <a:spcPct val="0"/>
              </a:spcBef>
              <a:buNone/>
              <a:defRPr kumimoji="1" sz="4000" b="1" kern="1200">
                <a:solidFill>
                  <a:schemeClr val="bg1"/>
                </a:solidFill>
                <a:latin typeface="+mj-lt"/>
                <a:ea typeface="+mj-ea"/>
                <a:cs typeface="+mj-cs"/>
              </a:defRPr>
            </a:lvl1pPr>
            <a:lvl2pPr>
              <a:defRPr/>
            </a:lvl2pPr>
            <a:lvl3pPr>
              <a:defRPr/>
            </a:lvl3pPr>
            <a:lvl4pPr>
              <a:defRPr/>
            </a:lvl4pPr>
            <a:lvl5pPr>
              <a:defRPr/>
            </a:lvl5pPr>
            <a:lvl6pPr>
              <a:defRPr/>
            </a:lvl6pPr>
            <a:lvl7pPr>
              <a:defRPr/>
            </a:lvl7pPr>
            <a:lvl8pPr>
              <a:defRPr/>
            </a:lvl8pPr>
            <a:lvl9pPr>
              <a:defRPr/>
            </a:lvl9pPr>
          </a:lstStyle>
          <a:p>
            <a:pPr defTabSz="843830">
              <a:defRPr/>
            </a:pPr>
            <a:r>
              <a:rPr lang="ja-JP" altLang="en-US" sz="2799" dirty="0">
                <a:solidFill>
                  <a:prstClr val="black"/>
                </a:solidFill>
                <a:latin typeface="+mn-ea"/>
                <a:ea typeface="+mn-ea"/>
                <a:cs typeface="メイリオ" panose="020B0604030504040204" pitchFamily="50" charset="-128"/>
              </a:rPr>
              <a:t>機器別の補助率と受付期間（平成</a:t>
            </a:r>
            <a:r>
              <a:rPr lang="en-US" altLang="ja-JP" sz="2799" dirty="0">
                <a:solidFill>
                  <a:prstClr val="black"/>
                </a:solidFill>
                <a:latin typeface="+mn-ea"/>
                <a:ea typeface="+mn-ea"/>
                <a:cs typeface="メイリオ" panose="020B0604030504040204" pitchFamily="50" charset="-128"/>
              </a:rPr>
              <a:t>29</a:t>
            </a:r>
            <a:r>
              <a:rPr lang="ja-JP" altLang="en-US" sz="2799" dirty="0">
                <a:solidFill>
                  <a:prstClr val="black"/>
                </a:solidFill>
                <a:latin typeface="+mn-ea"/>
                <a:ea typeface="+mn-ea"/>
                <a:cs typeface="メイリオ" panose="020B0604030504040204" pitchFamily="50" charset="-128"/>
              </a:rPr>
              <a:t>年度事業）</a:t>
            </a:r>
          </a:p>
        </p:txBody>
      </p:sp>
      <p:sp>
        <p:nvSpPr>
          <p:cNvPr id="7" name="スライド番号プレースホルダー"/>
          <p:cNvSpPr>
            <a:spLocks noGrp="1"/>
          </p:cNvSpPr>
          <p:nvPr>
            <p:ph type="sldNum" sz="quarter" idx="12"/>
          </p:nvPr>
        </p:nvSpPr>
        <p:spPr>
          <a:xfrm>
            <a:off x="9457311" y="6522208"/>
            <a:ext cx="629798" cy="370681"/>
          </a:xfrm>
        </p:spPr>
        <p:txBody>
          <a:bodyPr/>
          <a:lstStyle/>
          <a:p>
            <a:pPr algn="ctr">
              <a:defRPr/>
            </a:pPr>
            <a:r>
              <a:rPr lang="en-US" altLang="ja-JP" sz="1799" b="1" dirty="0">
                <a:latin typeface="メイリオ" panose="020B0604030504040204" pitchFamily="50" charset="-128"/>
                <a:ea typeface="メイリオ" panose="020B0604030504040204" pitchFamily="50" charset="-128"/>
                <a:cs typeface="メイリオ" panose="020B0604030504040204" pitchFamily="50" charset="-128"/>
              </a:rPr>
              <a:t>2</a:t>
            </a:r>
            <a:endParaRPr lang="ja-JP" altLang="en-US" sz="1799"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831727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環境配慮経営ポータルサイト">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21" y="-8780823"/>
            <a:ext cx="2256701" cy="199961"/>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21世紀金融行動原則 持続可能な社会の形成に向けた金融行動原理"/>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784" y="-6789148"/>
            <a:ext cx="4970456" cy="137116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表 7"/>
          <p:cNvGraphicFramePr>
            <a:graphicFrameLocks noGrp="1"/>
          </p:cNvGraphicFramePr>
          <p:nvPr>
            <p:extLst/>
          </p:nvPr>
        </p:nvGraphicFramePr>
        <p:xfrm>
          <a:off x="272392" y="549605"/>
          <a:ext cx="9248384" cy="5949813"/>
        </p:xfrm>
        <a:graphic>
          <a:graphicData uri="http://schemas.openxmlformats.org/drawingml/2006/table">
            <a:tbl>
              <a:tblPr/>
              <a:tblGrid>
                <a:gridCol w="1054289">
                  <a:extLst>
                    <a:ext uri="{9D8B030D-6E8A-4147-A177-3AD203B41FA5}">
                      <a16:colId xmlns:a16="http://schemas.microsoft.com/office/drawing/2014/main" val="1742118966"/>
                    </a:ext>
                  </a:extLst>
                </a:gridCol>
                <a:gridCol w="8194095">
                  <a:extLst>
                    <a:ext uri="{9D8B030D-6E8A-4147-A177-3AD203B41FA5}">
                      <a16:colId xmlns:a16="http://schemas.microsoft.com/office/drawing/2014/main" val="1935652864"/>
                    </a:ext>
                  </a:extLst>
                </a:gridCol>
              </a:tblGrid>
              <a:tr h="296688">
                <a:tc gridSpan="2">
                  <a:txBody>
                    <a:bodyPr/>
                    <a:lstStyle/>
                    <a:p>
                      <a:pPr algn="ctr" fontAlgn="ctr"/>
                      <a:r>
                        <a:rPr lang="en-US" altLang="zh-TW" sz="1900" b="0" i="0" u="none" strike="noStrike"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21</a:t>
                      </a:r>
                      <a:r>
                        <a:rPr lang="zh-TW" altLang="en-US" sz="1900" b="0" i="0" u="none" strike="noStrike"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世紀金融行動原則</a:t>
                      </a:r>
                    </a:p>
                  </a:txBody>
                  <a:tcPr marL="7221" marR="7221" marT="72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kumimoji="1" lang="ja-JP" altLang="en-US"/>
                    </a:p>
                  </a:txBody>
                  <a:tcPr/>
                </a:tc>
                <a:extLst>
                  <a:ext uri="{0D108BD9-81ED-4DB2-BD59-A6C34878D82A}">
                    <a16:rowId xmlns:a16="http://schemas.microsoft.com/office/drawing/2014/main" val="2928797351"/>
                  </a:ext>
                </a:extLst>
              </a:tr>
              <a:tr h="807576">
                <a:tc>
                  <a:txBody>
                    <a:bodyPr/>
                    <a:lstStyle/>
                    <a:p>
                      <a:pPr algn="ctr" fontAlgn="ctr"/>
                      <a:r>
                        <a:rPr lang="en-US" altLang="ja-JP"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原則</a:t>
                      </a:r>
                      <a:r>
                        <a:rPr lang="en-US" altLang="ja-JP"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a:t>
                      </a:r>
                    </a:p>
                  </a:txBody>
                  <a:tcPr marL="7221" marR="7221" marT="72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ctr"/>
                      <a:r>
                        <a:rPr lang="ja-JP" altLang="en-US"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自らが果たすべき責任と役割を認識し、予防的アプローチの視点も踏まえ、</a:t>
                      </a:r>
                      <a:br>
                        <a:rPr lang="ja-JP" altLang="en-US"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それぞれの事業を通じ持続可能な社会の形成に向けた最善の取組みを推進する。</a:t>
                      </a:r>
                    </a:p>
                  </a:txBody>
                  <a:tcPr marL="7221" marR="7221" marT="72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3207077"/>
                  </a:ext>
                </a:extLst>
              </a:tr>
              <a:tr h="807576">
                <a:tc>
                  <a:txBody>
                    <a:bodyPr/>
                    <a:lstStyle/>
                    <a:p>
                      <a:pPr algn="ctr" fontAlgn="ctr"/>
                      <a:r>
                        <a:rPr lang="en-US" altLang="ja-JP"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原則</a:t>
                      </a:r>
                      <a:r>
                        <a:rPr lang="en-US" altLang="ja-JP"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a:t>
                      </a:r>
                    </a:p>
                  </a:txBody>
                  <a:tcPr marL="7221" marR="7221" marT="72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ctr"/>
                      <a:r>
                        <a:rPr lang="ja-JP" altLang="en-US"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環境産業に代表される「持続可能な社会の形成に寄与する産業」の発展と競争力の向上に資する金融商品・サービスの開発・提供を通じ、持続可能なグローバル社会の形成に貢献する。</a:t>
                      </a:r>
                    </a:p>
                  </a:txBody>
                  <a:tcPr marL="7221" marR="7221" marT="72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0667065"/>
                  </a:ext>
                </a:extLst>
              </a:tr>
              <a:tr h="807576">
                <a:tc>
                  <a:txBody>
                    <a:bodyPr/>
                    <a:lstStyle/>
                    <a:p>
                      <a:pPr algn="ctr" fontAlgn="ctr"/>
                      <a:r>
                        <a:rPr lang="en-US" altLang="ja-JP"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原則</a:t>
                      </a:r>
                      <a:r>
                        <a:rPr lang="en-US" altLang="ja-JP"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a:t>
                      </a:r>
                    </a:p>
                  </a:txBody>
                  <a:tcPr marL="7221" marR="7221" marT="72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ctr"/>
                      <a:r>
                        <a:rPr lang="ja-JP" altLang="en-US"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地域の振興と持続可能性の向上の視点に立ち、中小企業などの環境配慮や市民の環境意識の向上、災害への備えやコミュニティ活動をサポートする。</a:t>
                      </a:r>
                    </a:p>
                  </a:txBody>
                  <a:tcPr marL="7221" marR="7221" marT="72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7299064"/>
                  </a:ext>
                </a:extLst>
              </a:tr>
              <a:tr h="807576">
                <a:tc>
                  <a:txBody>
                    <a:bodyPr/>
                    <a:lstStyle/>
                    <a:p>
                      <a:pPr algn="ctr" fontAlgn="ctr"/>
                      <a:r>
                        <a:rPr lang="en-US" altLang="ja-JP" sz="16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原則</a:t>
                      </a:r>
                      <a:r>
                        <a:rPr lang="en-US" altLang="ja-JP" sz="16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a:t>
                      </a:r>
                    </a:p>
                  </a:txBody>
                  <a:tcPr marL="7221" marR="7221" marT="72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ctr"/>
                      <a:r>
                        <a:rPr lang="ja-JP" altLang="en-US"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持続可能な社会の形成には、多様なステークホルダーが連携することが重要と認識し、</a:t>
                      </a:r>
                      <a:br>
                        <a:rPr lang="ja-JP" altLang="en-US"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かかる取組みに自ら参画するだけでなく主体的な役割を担うよう努める。</a:t>
                      </a:r>
                    </a:p>
                  </a:txBody>
                  <a:tcPr marL="7221" marR="7221" marT="72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3791803"/>
                  </a:ext>
                </a:extLst>
              </a:tr>
              <a:tr h="807576">
                <a:tc>
                  <a:txBody>
                    <a:bodyPr/>
                    <a:lstStyle/>
                    <a:p>
                      <a:pPr algn="ctr" fontAlgn="ctr"/>
                      <a:r>
                        <a:rPr lang="en-US" altLang="ja-JP" sz="16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原則</a:t>
                      </a:r>
                      <a:r>
                        <a:rPr lang="en-US" altLang="ja-JP" sz="16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5】</a:t>
                      </a:r>
                    </a:p>
                  </a:txBody>
                  <a:tcPr marL="7221" marR="7221" marT="72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ctr"/>
                      <a:r>
                        <a:rPr lang="ja-JP" altLang="en-US"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環境関連法規の遵守にとどまらず、省資源・省エネルギー等の環境負荷の軽減に積極的に取り組み、サプライヤーにも働き掛けるように努める。</a:t>
                      </a:r>
                    </a:p>
                  </a:txBody>
                  <a:tcPr marL="7221" marR="7221" marT="72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8097598"/>
                  </a:ext>
                </a:extLst>
              </a:tr>
              <a:tr h="807576">
                <a:tc>
                  <a:txBody>
                    <a:bodyPr/>
                    <a:lstStyle/>
                    <a:p>
                      <a:pPr algn="ctr" fontAlgn="ctr"/>
                      <a:r>
                        <a:rPr lang="en-US" altLang="ja-JP" sz="16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原則</a:t>
                      </a:r>
                      <a:r>
                        <a:rPr lang="en-US" altLang="ja-JP" sz="16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a:t>
                      </a:r>
                    </a:p>
                  </a:txBody>
                  <a:tcPr marL="7221" marR="7221" marT="72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ctr"/>
                      <a:r>
                        <a:rPr lang="ja-JP" altLang="en-US"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社会の持続可能性を高める活動が経営的な課題であると認識するとともに、取組みの情報開示に努める。</a:t>
                      </a:r>
                    </a:p>
                  </a:txBody>
                  <a:tcPr marL="7221" marR="7221" marT="72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1990391"/>
                  </a:ext>
                </a:extLst>
              </a:tr>
              <a:tr h="807576">
                <a:tc>
                  <a:txBody>
                    <a:bodyPr/>
                    <a:lstStyle/>
                    <a:p>
                      <a:pPr algn="ctr" fontAlgn="ctr"/>
                      <a:r>
                        <a:rPr lang="en-US" altLang="ja-JP" sz="16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原則</a:t>
                      </a:r>
                      <a:r>
                        <a:rPr lang="en-US" altLang="ja-JP" sz="16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7】</a:t>
                      </a:r>
                    </a:p>
                  </a:txBody>
                  <a:tcPr marL="7221" marR="7221" marT="72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ctr"/>
                      <a:r>
                        <a:rPr lang="ja-JP" altLang="en-US"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上記の取組みを日常業務において積極的に実践するために、環境や社会の問題に対する自社の役職員の意識向上を図る。 </a:t>
                      </a:r>
                    </a:p>
                  </a:txBody>
                  <a:tcPr marL="7221" marR="7221" marT="72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8988581"/>
                  </a:ext>
                </a:extLst>
              </a:tr>
            </a:tbl>
          </a:graphicData>
        </a:graphic>
      </p:graphicFrame>
      <p:sp>
        <p:nvSpPr>
          <p:cNvPr id="17" name="タイトル 1"/>
          <p:cNvSpPr txBox="1">
            <a:spLocks/>
          </p:cNvSpPr>
          <p:nvPr/>
        </p:nvSpPr>
        <p:spPr>
          <a:xfrm>
            <a:off x="488353" y="122708"/>
            <a:ext cx="8427637" cy="426902"/>
          </a:xfrm>
          <a:prstGeom prst="rect">
            <a:avLst/>
          </a:prstGeom>
          <a:noFill/>
          <a:ln w="9525" cap="flat" cmpd="sng" algn="ctr">
            <a:noFill/>
            <a:prstDash val="solid"/>
          </a:ln>
          <a:effectLst/>
        </p:spPr>
        <p:txBody>
          <a:bodyPr anchor="ctr"/>
          <a:lstStyle>
            <a:lvl1pPr algn="ctr" defTabSz="914400" rtl="0" eaLnBrk="1" latinLnBrk="0" hangingPunct="1">
              <a:spcBef>
                <a:spcPct val="0"/>
              </a:spcBef>
              <a:buNone/>
              <a:defRPr kumimoji="1" sz="4000" b="1" kern="1200">
                <a:solidFill>
                  <a:schemeClr val="bg1"/>
                </a:solidFill>
                <a:latin typeface="+mj-lt"/>
                <a:ea typeface="+mj-ea"/>
                <a:cs typeface="+mj-cs"/>
              </a:defRPr>
            </a:lvl1pPr>
            <a:lvl2pPr>
              <a:defRPr/>
            </a:lvl2pPr>
            <a:lvl3pPr>
              <a:defRPr/>
            </a:lvl3pPr>
            <a:lvl4pPr>
              <a:defRPr/>
            </a:lvl4pPr>
            <a:lvl5pPr>
              <a:defRPr/>
            </a:lvl5pPr>
            <a:lvl6pPr>
              <a:defRPr/>
            </a:lvl6pPr>
            <a:lvl7pPr>
              <a:defRPr/>
            </a:lvl7pPr>
            <a:lvl8pPr>
              <a:defRPr/>
            </a:lvl8pPr>
            <a:lvl9pPr>
              <a:defRPr/>
            </a:lvl9pPr>
          </a:lstStyle>
          <a:p>
            <a:pPr defTabSz="843830">
              <a:defRPr/>
            </a:pPr>
            <a:r>
              <a:rPr lang="en-US" altLang="ja-JP" sz="2799"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21</a:t>
            </a:r>
            <a:r>
              <a:rPr lang="ja-JP" altLang="en-US" sz="2799"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世紀金融行動原則について</a:t>
            </a:r>
          </a:p>
        </p:txBody>
      </p:sp>
      <p:sp>
        <p:nvSpPr>
          <p:cNvPr id="7" name="スライド番号プレースホルダー"/>
          <p:cNvSpPr>
            <a:spLocks noGrp="1"/>
          </p:cNvSpPr>
          <p:nvPr>
            <p:ph type="sldNum" sz="quarter" idx="12"/>
          </p:nvPr>
        </p:nvSpPr>
        <p:spPr>
          <a:xfrm>
            <a:off x="9218232" y="6522208"/>
            <a:ext cx="629798" cy="370681"/>
          </a:xfrm>
        </p:spPr>
        <p:txBody>
          <a:bodyPr/>
          <a:lstStyle/>
          <a:p>
            <a:pPr algn="ctr">
              <a:defRPr/>
            </a:pPr>
            <a:r>
              <a:rPr lang="en-US" altLang="ja-JP" sz="1799" b="1" dirty="0">
                <a:latin typeface="メイリオ" panose="020B0604030504040204" pitchFamily="50" charset="-128"/>
                <a:ea typeface="メイリオ" panose="020B0604030504040204" pitchFamily="50" charset="-128"/>
                <a:cs typeface="メイリオ" panose="020B0604030504040204" pitchFamily="50" charset="-128"/>
              </a:rPr>
              <a:t>3</a:t>
            </a:r>
            <a:endParaRPr lang="ja-JP" altLang="en-US" sz="1799"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279781383"/>
      </p:ext>
    </p:extLst>
  </p:cSld>
  <p:clrMapOvr>
    <a:masterClrMapping/>
  </p:clrMapOvr>
</p:sld>
</file>

<file path=ppt/theme/theme1.xml><?xml version="1.0" encoding="utf-8"?>
<a:theme xmlns:a="http://schemas.openxmlformats.org/drawingml/2006/main" name="1_資料フォーマット_20170620_175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A9C7A634-6870-454B-9516-F23F891BD79C}" vid="{5212E471-95DA-447F-A514-5C79A498336F}"/>
    </a:ext>
  </a:extLst>
</a:theme>
</file>

<file path=ppt/theme/theme10.xml><?xml version="1.0" encoding="utf-8"?>
<a:theme xmlns:a="http://schemas.openxmlformats.org/drawingml/2006/main" name="資料フォーマット_201705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4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B-01_A4横J">
  <a:themeElements>
    <a:clrScheme name="newMRI">
      <a:dk1>
        <a:srgbClr val="000000"/>
      </a:dk1>
      <a:lt1>
        <a:srgbClr val="FFFFFF"/>
      </a:lt1>
      <a:dk2>
        <a:srgbClr val="3E5E84"/>
      </a:dk2>
      <a:lt2>
        <a:srgbClr val="E9EDF3"/>
      </a:lt2>
      <a:accent1>
        <a:srgbClr val="96A8C0"/>
      </a:accent1>
      <a:accent2>
        <a:srgbClr val="8AB6C1"/>
      </a:accent2>
      <a:accent3>
        <a:srgbClr val="89B8AA"/>
      </a:accent3>
      <a:accent4>
        <a:srgbClr val="A89FBC"/>
      </a:accent4>
      <a:accent5>
        <a:srgbClr val="C89E28"/>
      </a:accent5>
      <a:accent6>
        <a:srgbClr val="A92C1D"/>
      </a:accent6>
      <a:hlink>
        <a:srgbClr val="3E5E84"/>
      </a:hlink>
      <a:folHlink>
        <a:srgbClr val="D2E8BD"/>
      </a:folHlink>
    </a:clrScheme>
    <a:fontScheme name="MRI_Fon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lumMod val="40000"/>
            <a:lumOff val="60000"/>
          </a:schemeClr>
        </a:solidFill>
        <a:ln w="9525">
          <a:solidFill>
            <a:schemeClr val="tx1"/>
          </a:solidFill>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algn="ctr">
          <a:defRPr kumimoji="1" sz="140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ln>
          <a:noFill/>
        </a:ln>
      </a:spPr>
      <a:bodyPr wrap="square" lIns="0" tIns="0" rIns="0" bIns="0" rtlCol="0">
        <a:spAutoFit/>
      </a:bodyPr>
      <a:lstStyle>
        <a:defPPr>
          <a:defRPr kumimoji="1" sz="1400" smtClean="0"/>
        </a:defPPr>
      </a:lstStyle>
    </a:txDef>
  </a:objectDefaults>
  <a:extraClrSchemeLst/>
</a:theme>
</file>

<file path=ppt/theme/theme1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20150414_提案書テンプレート_Ver.1.8">
  <a:themeElements>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rtlCol="0" anchor="ctr" anchorCtr="0" compatLnSpc="1">
        <a:prstTxWarp prst="textNoShape">
          <a:avLst/>
        </a:prstTxWarp>
      </a:bodyPr>
      <a:lstStyle>
        <a:defPPr>
          <a:defRPr sz="1200" dirty="0">
            <a:latin typeface="+mn-ea"/>
            <a:ea typeface="+mn-ea"/>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資料フォーマット_20170620_175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A9C7A634-6870-454B-9516-F23F891BD79C}" vid="{5212E471-95DA-447F-A514-5C79A498336F}"/>
    </a:ext>
  </a:extLst>
</a:theme>
</file>

<file path=ppt/theme/theme5.xml><?xml version="1.0" encoding="utf-8"?>
<a:theme xmlns:a="http://schemas.openxmlformats.org/drawingml/2006/main" name="3_20120918_提案書テンプレート_Ver.1.28">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2">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7_20120918_提案書テンプレート_Ver.1.28">
  <a:themeElements>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fontScheme name="ユーザー定義 2">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3_20150414_提案書テンプレート_Ver.1.8">
  <a:themeElements>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rtlCol="0" anchor="ctr" anchorCtr="0" compatLnSpc="1">
        <a:prstTxWarp prst="textNoShape">
          <a:avLst/>
        </a:prstTxWarp>
      </a:bodyPr>
      <a:lstStyle>
        <a:defPPr>
          <a:defRPr sz="1200" dirty="0">
            <a:latin typeface="+mn-ea"/>
            <a:ea typeface="+mn-ea"/>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_資料フォーマット_201705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spAutoFit/>
      </a:bodyPr>
      <a:lstStyle>
        <a:defPPr algn="l" fontAlgn="ctr">
          <a:defRPr dirty="0">
            <a:solidFill>
              <a:srgbClr val="000000"/>
            </a:solidFill>
            <a:latin typeface="+mn-lt"/>
            <a:ea typeface="+mn-ea"/>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9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メイリオ">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7038801E624B4042B5B6959C40B81B61" ma:contentTypeVersion="0" ma:contentTypeDescription="新しいドキュメントを作成します。" ma:contentTypeScope="" ma:versionID="5e3934034feff03d41a04a12ddb2c9bf">
  <xsd:schema xmlns:xsd="http://www.w3.org/2001/XMLSchema" xmlns:xs="http://www.w3.org/2001/XMLSchema" xmlns:p="http://schemas.microsoft.com/office/2006/metadata/properties" targetNamespace="http://schemas.microsoft.com/office/2006/metadata/properties" ma:root="true" ma:fieldsID="7fe454bc459c29a846882a3716d4110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80469B7-ABE0-4D7E-B4B1-ACD7853CBA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861943E3-D275-44DB-8304-363EB039409E}">
  <ds:schemaRefs>
    <ds:schemaRef ds:uri="http://schemas.microsoft.com/sharepoint/v3/contenttype/forms"/>
  </ds:schemaRefs>
</ds:datastoreItem>
</file>

<file path=customXml/itemProps3.xml><?xml version="1.0" encoding="utf-8"?>
<ds:datastoreItem xmlns:ds="http://schemas.openxmlformats.org/officeDocument/2006/customXml" ds:itemID="{C93016C3-762D-4C2B-B01F-C588F121C331}">
  <ds:schemaRefs>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17071</TotalTime>
  <Words>584</Words>
  <Application>Microsoft Office PowerPoint</Application>
  <PresentationFormat>ユーザー設定</PresentationFormat>
  <Paragraphs>120</Paragraphs>
  <Slides>3</Slides>
  <Notes>2</Notes>
  <HiddenSlides>0</HiddenSlides>
  <MMClips>0</MMClips>
  <ScaleCrop>false</ScaleCrop>
  <HeadingPairs>
    <vt:vector size="6" baseType="variant">
      <vt:variant>
        <vt:lpstr>使用されているフォント</vt:lpstr>
      </vt:variant>
      <vt:variant>
        <vt:i4>16</vt:i4>
      </vt:variant>
      <vt:variant>
        <vt:lpstr>テーマ</vt:lpstr>
      </vt:variant>
      <vt:variant>
        <vt:i4>13</vt:i4>
      </vt:variant>
      <vt:variant>
        <vt:lpstr>スライド タイトル</vt:lpstr>
      </vt:variant>
      <vt:variant>
        <vt:i4>3</vt:i4>
      </vt:variant>
    </vt:vector>
  </HeadingPairs>
  <TitlesOfParts>
    <vt:vector size="32" baseType="lpstr">
      <vt:lpstr>HGPｺﾞｼｯｸE</vt:lpstr>
      <vt:lpstr>HGPｺﾞｼｯｸM</vt:lpstr>
      <vt:lpstr>HGP創英角ｺﾞｼｯｸUB</vt:lpstr>
      <vt:lpstr>HG丸ｺﾞｼｯｸM-PRO</vt:lpstr>
      <vt:lpstr>Meiryo UI</vt:lpstr>
      <vt:lpstr>ＭＳ Ｐゴシック</vt:lpstr>
      <vt:lpstr>メイリオ</vt:lpstr>
      <vt:lpstr>游ゴシック</vt:lpstr>
      <vt:lpstr>游ゴシック Light</vt:lpstr>
      <vt:lpstr>Arial</vt:lpstr>
      <vt:lpstr>Calibri</vt:lpstr>
      <vt:lpstr>Cambria</vt:lpstr>
      <vt:lpstr>MS Reference Sans Serif</vt:lpstr>
      <vt:lpstr>Segoe UI</vt:lpstr>
      <vt:lpstr>Times New Roman</vt:lpstr>
      <vt:lpstr>Wingdings</vt:lpstr>
      <vt:lpstr>1_資料フォーマット_20170620_1750</vt:lpstr>
      <vt:lpstr>6_デザインの設定</vt:lpstr>
      <vt:lpstr>2_20150414_提案書テンプレート_Ver.1.8</vt:lpstr>
      <vt:lpstr>5_資料フォーマット_20170620_1750</vt:lpstr>
      <vt:lpstr>3_20120918_提案書テンプレート_Ver.1.28</vt:lpstr>
      <vt:lpstr>7_20120918_提案書テンプレート_Ver.1.28</vt:lpstr>
      <vt:lpstr>3_20150414_提案書テンプレート_Ver.1.8</vt:lpstr>
      <vt:lpstr>1_資料フォーマット_20170519</vt:lpstr>
      <vt:lpstr>9_デザインの設定</vt:lpstr>
      <vt:lpstr>資料フォーマット_20170519</vt:lpstr>
      <vt:lpstr>4_標準デザイン</vt:lpstr>
      <vt:lpstr>B-01_A4横J</vt:lpstr>
      <vt:lpstr>Office テーマ</vt:lpstr>
      <vt:lpstr>PowerPoint プレゼンテーション</vt:lpstr>
      <vt:lpstr>PowerPoint プレゼンテーション</vt:lpstr>
      <vt:lpstr>PowerPoint プレゼンテーション</vt:lpstr>
    </vt:vector>
  </TitlesOfParts>
  <Company>環境省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平成26年版環境白書のテーマ</dc:title>
  <dc:creator>高橋 久美子</dc:creator>
  <cp:lastModifiedBy>稲 佳奈／リサーチ・コンサル／JRI (ina kana)</cp:lastModifiedBy>
  <cp:revision>1920</cp:revision>
  <cp:lastPrinted>2018-04-03T11:16:29Z</cp:lastPrinted>
  <dcterms:created xsi:type="dcterms:W3CDTF">2013-11-01T02:12:51Z</dcterms:created>
  <dcterms:modified xsi:type="dcterms:W3CDTF">2018-05-15T05:50:26Z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0x0101007038801E624B4042B5B6959C40B81B61</vt:lpwstr>
  </property>
</Properties>
</file>