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0"/>
  </p:notesMasterIdLst>
  <p:sldIdLst>
    <p:sldId id="434" r:id="rId2"/>
    <p:sldId id="435" r:id="rId3"/>
    <p:sldId id="436" r:id="rId4"/>
    <p:sldId id="438" r:id="rId5"/>
    <p:sldId id="439" r:id="rId6"/>
    <p:sldId id="440" r:id="rId7"/>
    <p:sldId id="437" r:id="rId8"/>
    <p:sldId id="441" r:id="rId9"/>
  </p:sldIdLst>
  <p:sldSz cx="10691813" cy="7559675"/>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BD1D0"/>
    <a:srgbClr val="E7EAE9"/>
    <a:srgbClr val="FFF5DD"/>
    <a:srgbClr val="83A4D1"/>
    <a:srgbClr val="FFFF97"/>
    <a:srgbClr val="B0C7E2"/>
    <a:srgbClr val="DCE6F2"/>
    <a:srgbClr val="97B5D9"/>
    <a:srgbClr val="C9FFF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45" autoAdjust="0"/>
    <p:restoredTop sz="96238" autoAdjust="0"/>
  </p:normalViewPr>
  <p:slideViewPr>
    <p:cSldViewPr snapToGrid="0" showGuides="1">
      <p:cViewPr varScale="1">
        <p:scale>
          <a:sx n="62" d="100"/>
          <a:sy n="62" d="100"/>
        </p:scale>
        <p:origin x="1232" y="56"/>
      </p:cViewPr>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5C2708-E4C6-4EAD-AD43-2A2D061B842A}" type="datetimeFigureOut">
              <a:rPr kumimoji="1" lang="ja-JP" altLang="en-US" smtClean="0"/>
              <a:t>2023/3/9</a:t>
            </a:fld>
            <a:endParaRPr kumimoji="1" lang="ja-JP" altLang="en-US"/>
          </a:p>
        </p:txBody>
      </p:sp>
      <p:sp>
        <p:nvSpPr>
          <p:cNvPr id="4" name="スライド イメージ プレースホルダー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41E4CD-DD2C-499E-9070-694C4B983D1A}" type="slidenum">
              <a:rPr kumimoji="1" lang="ja-JP" altLang="en-US" smtClean="0"/>
              <a:t>‹#›</a:t>
            </a:fld>
            <a:endParaRPr kumimoji="1" lang="ja-JP" altLang="en-US"/>
          </a:p>
        </p:txBody>
      </p:sp>
    </p:spTree>
    <p:extLst>
      <p:ext uri="{BB962C8B-B14F-4D97-AF65-F5344CB8AC3E}">
        <p14:creationId xmlns:p14="http://schemas.microsoft.com/office/powerpoint/2010/main" val="1281870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9.png"/><Relationship Id="rId1" Type="http://schemas.openxmlformats.org/officeDocument/2006/relationships/slideMaster" Target="../slideMasters/slideMaster1.xml"/><Relationship Id="rId6" Type="http://schemas.openxmlformats.org/officeDocument/2006/relationships/image" Target="../media/image11.jpeg"/><Relationship Id="rId5" Type="http://schemas.openxmlformats.org/officeDocument/2006/relationships/image" Target="../media/image11.svg"/><Relationship Id="rId4" Type="http://schemas.openxmlformats.org/officeDocument/2006/relationships/image" Target="../media/image10.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7" name="四角形: 角を丸くする 6">
            <a:extLst>
              <a:ext uri="{FF2B5EF4-FFF2-40B4-BE49-F238E27FC236}">
                <a16:creationId xmlns:a16="http://schemas.microsoft.com/office/drawing/2014/main" id="{C4F33A39-73E7-49E0-BF4C-2CE0E2DB7091}"/>
              </a:ext>
            </a:extLst>
          </p:cNvPr>
          <p:cNvSpPr/>
          <p:nvPr userDrawn="1"/>
        </p:nvSpPr>
        <p:spPr>
          <a:xfrm>
            <a:off x="395906" y="395837"/>
            <a:ext cx="9900000" cy="6768000"/>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600" dirty="0">
              <a:solidFill>
                <a:schemeClr val="tx1"/>
              </a:solidFill>
            </a:endParaRPr>
          </a:p>
        </p:txBody>
      </p:sp>
      <p:grpSp>
        <p:nvGrpSpPr>
          <p:cNvPr id="8" name="グループ化 7">
            <a:extLst>
              <a:ext uri="{FF2B5EF4-FFF2-40B4-BE49-F238E27FC236}">
                <a16:creationId xmlns:a16="http://schemas.microsoft.com/office/drawing/2014/main" id="{6F38512C-2C72-40C3-B679-1FEABC48B48C}"/>
              </a:ext>
            </a:extLst>
          </p:cNvPr>
          <p:cNvGrpSpPr/>
          <p:nvPr userDrawn="1"/>
        </p:nvGrpSpPr>
        <p:grpSpPr>
          <a:xfrm>
            <a:off x="2456520" y="6300053"/>
            <a:ext cx="5875085" cy="700377"/>
            <a:chOff x="2456520" y="6387031"/>
            <a:chExt cx="5875085" cy="700377"/>
          </a:xfrm>
        </p:grpSpPr>
        <p:pic>
          <p:nvPicPr>
            <p:cNvPr id="9" name="図 8">
              <a:extLst>
                <a:ext uri="{FF2B5EF4-FFF2-40B4-BE49-F238E27FC236}">
                  <a16:creationId xmlns:a16="http://schemas.microsoft.com/office/drawing/2014/main" id="{48EFA85C-A46F-4AC1-8E75-830689451B28}"/>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927824" y="6387031"/>
              <a:ext cx="991169" cy="700377"/>
            </a:xfrm>
            <a:prstGeom prst="rect">
              <a:avLst/>
            </a:prstGeom>
          </p:spPr>
        </p:pic>
        <p:pic>
          <p:nvPicPr>
            <p:cNvPr id="10" name="図 9">
              <a:extLst>
                <a:ext uri="{FF2B5EF4-FFF2-40B4-BE49-F238E27FC236}">
                  <a16:creationId xmlns:a16="http://schemas.microsoft.com/office/drawing/2014/main" id="{9F5C018F-8455-43E6-B9B6-228E8AD0436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106890" y="6463627"/>
              <a:ext cx="614647" cy="526500"/>
            </a:xfrm>
            <a:prstGeom prst="rect">
              <a:avLst/>
            </a:prstGeom>
          </p:spPr>
        </p:pic>
        <p:pic>
          <p:nvPicPr>
            <p:cNvPr id="11" name="図 10">
              <a:extLst>
                <a:ext uri="{FF2B5EF4-FFF2-40B4-BE49-F238E27FC236}">
                  <a16:creationId xmlns:a16="http://schemas.microsoft.com/office/drawing/2014/main" id="{34A081C5-EF14-4467-B19D-E35B6B3CBAD1}"/>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2456520" y="6498254"/>
              <a:ext cx="946944" cy="536322"/>
            </a:xfrm>
            <a:prstGeom prst="rect">
              <a:avLst/>
            </a:prstGeom>
          </p:spPr>
        </p:pic>
        <p:pic>
          <p:nvPicPr>
            <p:cNvPr id="12" name="図 11">
              <a:extLst>
                <a:ext uri="{FF2B5EF4-FFF2-40B4-BE49-F238E27FC236}">
                  <a16:creationId xmlns:a16="http://schemas.microsoft.com/office/drawing/2014/main" id="{353D9AAD-EE32-457B-B8B4-29FF67E0F4E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3635177" y="6432722"/>
              <a:ext cx="1292647" cy="641986"/>
            </a:xfrm>
            <a:prstGeom prst="rect">
              <a:avLst/>
            </a:prstGeom>
          </p:spPr>
        </p:pic>
        <p:pic>
          <p:nvPicPr>
            <p:cNvPr id="13" name="図 12">
              <a:extLst>
                <a:ext uri="{FF2B5EF4-FFF2-40B4-BE49-F238E27FC236}">
                  <a16:creationId xmlns:a16="http://schemas.microsoft.com/office/drawing/2014/main" id="{E3FD0292-C091-43A1-9252-D1D0C6352D0A}"/>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7044047" y="6463627"/>
              <a:ext cx="1287558" cy="494981"/>
            </a:xfrm>
            <a:prstGeom prst="rect">
              <a:avLst/>
            </a:prstGeom>
          </p:spPr>
        </p:pic>
      </p:grpSp>
      <p:pic>
        <p:nvPicPr>
          <p:cNvPr id="14" name="Picture 2">
            <a:extLst>
              <a:ext uri="{FF2B5EF4-FFF2-40B4-BE49-F238E27FC236}">
                <a16:creationId xmlns:a16="http://schemas.microsoft.com/office/drawing/2014/main" id="{76484A44-3003-4277-9737-236918E2A043}"/>
              </a:ext>
            </a:extLst>
          </p:cNvPr>
          <p:cNvPicPr>
            <a:picLocks noChangeAspect="1" noChangeArrowheads="1"/>
          </p:cNvPicPr>
          <p:nvPr userDrawn="1"/>
        </p:nvPicPr>
        <p:blipFill>
          <a:blip r:embed="rId7" cstate="email">
            <a:extLst>
              <a:ext uri="{28A0092B-C50C-407E-A947-70E740481C1C}">
                <a14:useLocalDpi xmlns:a14="http://schemas.microsoft.com/office/drawing/2010/main"/>
              </a:ext>
            </a:extLst>
          </a:blip>
          <a:srcRect/>
          <a:stretch>
            <a:fillRect/>
          </a:stretch>
        </p:blipFill>
        <p:spPr bwMode="auto">
          <a:xfrm>
            <a:off x="4366825" y="1499033"/>
            <a:ext cx="1938704" cy="680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3" name="グループ化 22">
            <a:extLst>
              <a:ext uri="{FF2B5EF4-FFF2-40B4-BE49-F238E27FC236}">
                <a16:creationId xmlns:a16="http://schemas.microsoft.com/office/drawing/2014/main" id="{69427F34-BDBE-48D8-A7F4-1EE85CF4440A}"/>
              </a:ext>
            </a:extLst>
          </p:cNvPr>
          <p:cNvGrpSpPr/>
          <p:nvPr userDrawn="1"/>
        </p:nvGrpSpPr>
        <p:grpSpPr>
          <a:xfrm>
            <a:off x="1034510" y="2991837"/>
            <a:ext cx="8622792" cy="1007999"/>
            <a:chOff x="1034510" y="2991837"/>
            <a:chExt cx="8622792" cy="1007999"/>
          </a:xfrm>
        </p:grpSpPr>
        <p:cxnSp>
          <p:nvCxnSpPr>
            <p:cNvPr id="15" name="直線コネクタ 14">
              <a:extLst>
                <a:ext uri="{FF2B5EF4-FFF2-40B4-BE49-F238E27FC236}">
                  <a16:creationId xmlns:a16="http://schemas.microsoft.com/office/drawing/2014/main" id="{4E3800AC-DAF6-41B1-810E-4A51489649E0}"/>
                </a:ext>
              </a:extLst>
            </p:cNvPr>
            <p:cNvCxnSpPr/>
            <p:nvPr userDrawn="1"/>
          </p:nvCxnSpPr>
          <p:spPr>
            <a:xfrm>
              <a:off x="1034510" y="2991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7CF90A11-AE44-4385-824C-1819712F0D92}"/>
                </a:ext>
              </a:extLst>
            </p:cNvPr>
            <p:cNvCxnSpPr/>
            <p:nvPr userDrawn="1"/>
          </p:nvCxnSpPr>
          <p:spPr>
            <a:xfrm>
              <a:off x="1034510" y="3999836"/>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30" name="タイトル 29">
            <a:extLst>
              <a:ext uri="{FF2B5EF4-FFF2-40B4-BE49-F238E27FC236}">
                <a16:creationId xmlns:a16="http://schemas.microsoft.com/office/drawing/2014/main" id="{D7232AF9-EC33-4888-B5A0-D03E836B4382}"/>
              </a:ext>
            </a:extLst>
          </p:cNvPr>
          <p:cNvSpPr>
            <a:spLocks noGrp="1"/>
          </p:cNvSpPr>
          <p:nvPr>
            <p:ph type="title" hasCustomPrompt="1"/>
          </p:nvPr>
        </p:nvSpPr>
        <p:spPr>
          <a:xfrm>
            <a:off x="1034510" y="2991837"/>
            <a:ext cx="8640000" cy="1008000"/>
          </a:xfrm>
          <a:prstGeom prst="rect">
            <a:avLst/>
          </a:prstGeom>
        </p:spPr>
        <p:txBody>
          <a:bodyPr lIns="0" tIns="72000" rIns="0" bIns="0" anchor="ctr" anchorCtr="0">
            <a:normAutofit/>
          </a:bodyPr>
          <a:lstStyle>
            <a:lvl1pPr>
              <a:defRPr lang="ja-JP" altLang="en-US" sz="3600" b="1" dirty="0">
                <a:solidFill>
                  <a:schemeClr val="bg2"/>
                </a:solidFill>
                <a:latin typeface="Meiryo UI" panose="020B0604030504040204" pitchFamily="50" charset="-128"/>
                <a:ea typeface="Meiryo UI" panose="020B0604030504040204" pitchFamily="50" charset="-128"/>
                <a:cs typeface="+mn-cs"/>
              </a:defRPr>
            </a:lvl1pPr>
          </a:lstStyle>
          <a:p>
            <a:pPr marL="0" lvl="0" indent="0" algn="ctr">
              <a:spcBef>
                <a:spcPts val="1102"/>
              </a:spcBef>
              <a:buFontTx/>
            </a:pPr>
            <a:r>
              <a:rPr kumimoji="1" lang="ja-JP" altLang="en-US" dirty="0"/>
              <a:t>表紙タイトル</a:t>
            </a:r>
          </a:p>
        </p:txBody>
      </p:sp>
      <p:sp>
        <p:nvSpPr>
          <p:cNvPr id="27" name="コンテンツ プレースホルダー 21">
            <a:extLst>
              <a:ext uri="{FF2B5EF4-FFF2-40B4-BE49-F238E27FC236}">
                <a16:creationId xmlns:a16="http://schemas.microsoft.com/office/drawing/2014/main" id="{730FB38C-75FA-4F17-A448-34BAAD2B4753}"/>
              </a:ext>
            </a:extLst>
          </p:cNvPr>
          <p:cNvSpPr>
            <a:spLocks noGrp="1"/>
          </p:cNvSpPr>
          <p:nvPr>
            <p:ph sz="quarter" idx="14" hasCustomPrompt="1"/>
          </p:nvPr>
        </p:nvSpPr>
        <p:spPr>
          <a:xfrm>
            <a:off x="1034510" y="4148806"/>
            <a:ext cx="8640000" cy="432000"/>
          </a:xfrm>
          <a:prstGeom prst="rect">
            <a:avLst/>
          </a:prstGeom>
        </p:spPr>
        <p:txBody>
          <a:bodyPr lIns="0" tIns="0" rIns="0" bIns="0" anchor="ctr" anchorCtr="0"/>
          <a:lstStyle>
            <a:lvl1pPr>
              <a:defRPr sz="2000" b="1">
                <a:solidFill>
                  <a:schemeClr val="bg2"/>
                </a:solidFill>
                <a:latin typeface="Meiryo UI" panose="020B0604030504040204" pitchFamily="50" charset="-128"/>
                <a:ea typeface="Meiryo UI" panose="020B0604030504040204" pitchFamily="50" charset="-128"/>
              </a:defRPr>
            </a:lvl1pPr>
          </a:lstStyle>
          <a:p>
            <a:pPr lvl="0"/>
            <a:r>
              <a:rPr kumimoji="1" lang="ja-JP" altLang="en-US" dirty="0"/>
              <a:t>サブタイトル</a:t>
            </a:r>
          </a:p>
        </p:txBody>
      </p:sp>
      <p:sp>
        <p:nvSpPr>
          <p:cNvPr id="31" name="コンテンツ プレースホルダー 21">
            <a:extLst>
              <a:ext uri="{FF2B5EF4-FFF2-40B4-BE49-F238E27FC236}">
                <a16:creationId xmlns:a16="http://schemas.microsoft.com/office/drawing/2014/main" id="{9693F458-7CAF-4411-88EF-755A4D8136DB}"/>
              </a:ext>
            </a:extLst>
          </p:cNvPr>
          <p:cNvSpPr>
            <a:spLocks noGrp="1"/>
          </p:cNvSpPr>
          <p:nvPr>
            <p:ph sz="quarter" idx="15" hasCustomPrompt="1"/>
          </p:nvPr>
        </p:nvSpPr>
        <p:spPr>
          <a:xfrm>
            <a:off x="3554510" y="5436053"/>
            <a:ext cx="3600000" cy="288000"/>
          </a:xfrm>
          <a:prstGeom prst="rect">
            <a:avLst/>
          </a:prstGeom>
        </p:spPr>
        <p:txBody>
          <a:bodyPr lIns="0" tIns="0" rIns="0" bIns="0" anchor="ctr" anchorCtr="0"/>
          <a:lstStyle>
            <a:lvl1pPr>
              <a:defRPr sz="1800" b="0">
                <a:solidFill>
                  <a:schemeClr val="tx1"/>
                </a:solidFill>
                <a:latin typeface="Meiryo UI" panose="020B0604030504040204" pitchFamily="50" charset="-128"/>
                <a:ea typeface="Meiryo UI" panose="020B0604030504040204" pitchFamily="50" charset="-128"/>
              </a:defRPr>
            </a:lvl1pPr>
          </a:lstStyle>
          <a:p>
            <a:pPr lvl="0"/>
            <a:r>
              <a:rPr kumimoji="1" lang="en-US" altLang="ja-JP" dirty="0"/>
              <a:t>0000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32" name="コンテンツ プレースホルダー 21">
            <a:extLst>
              <a:ext uri="{FF2B5EF4-FFF2-40B4-BE49-F238E27FC236}">
                <a16:creationId xmlns:a16="http://schemas.microsoft.com/office/drawing/2014/main" id="{1645C6DC-6217-43BE-8989-B6A0BD9C2349}"/>
              </a:ext>
            </a:extLst>
          </p:cNvPr>
          <p:cNvSpPr>
            <a:spLocks noGrp="1"/>
          </p:cNvSpPr>
          <p:nvPr>
            <p:ph sz="quarter" idx="16" hasCustomPrompt="1"/>
          </p:nvPr>
        </p:nvSpPr>
        <p:spPr>
          <a:xfrm>
            <a:off x="3554510" y="5724053"/>
            <a:ext cx="3600000" cy="288000"/>
          </a:xfrm>
          <a:prstGeom prst="rect">
            <a:avLst/>
          </a:prstGeom>
        </p:spPr>
        <p:txBody>
          <a:bodyPr lIns="0" tIns="0" rIns="0" bIns="0" anchor="ctr" anchorCtr="0"/>
          <a:lstStyle>
            <a:lvl1pPr>
              <a:defRPr sz="1800"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所属　名前</a:t>
            </a:r>
          </a:p>
        </p:txBody>
      </p:sp>
    </p:spTree>
    <p:extLst>
      <p:ext uri="{BB962C8B-B14F-4D97-AF65-F5344CB8AC3E}">
        <p14:creationId xmlns:p14="http://schemas.microsoft.com/office/powerpoint/2010/main" val="328222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中扉">
    <p:spTree>
      <p:nvGrpSpPr>
        <p:cNvPr id="1" name=""/>
        <p:cNvGrpSpPr/>
        <p:nvPr/>
      </p:nvGrpSpPr>
      <p:grpSpPr>
        <a:xfrm>
          <a:off x="0" y="0"/>
          <a:ext cx="0" cy="0"/>
          <a:chOff x="0" y="0"/>
          <a:chExt cx="0" cy="0"/>
        </a:xfrm>
      </p:grpSpPr>
      <p:sp>
        <p:nvSpPr>
          <p:cNvPr id="3" name="四角形: 角を丸くする 2">
            <a:extLst>
              <a:ext uri="{FF2B5EF4-FFF2-40B4-BE49-F238E27FC236}">
                <a16:creationId xmlns:a16="http://schemas.microsoft.com/office/drawing/2014/main" id="{A41B1502-2511-437B-8D13-C5707D9425E0}"/>
              </a:ext>
            </a:extLst>
          </p:cNvPr>
          <p:cNvSpPr/>
          <p:nvPr userDrawn="1"/>
        </p:nvSpPr>
        <p:spPr>
          <a:xfrm>
            <a:off x="395906" y="395837"/>
            <a:ext cx="9900000" cy="6768000"/>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600" dirty="0">
              <a:solidFill>
                <a:schemeClr val="tx1"/>
              </a:solidFill>
            </a:endParaRPr>
          </a:p>
        </p:txBody>
      </p:sp>
      <p:grpSp>
        <p:nvGrpSpPr>
          <p:cNvPr id="4" name="グループ化 3">
            <a:extLst>
              <a:ext uri="{FF2B5EF4-FFF2-40B4-BE49-F238E27FC236}">
                <a16:creationId xmlns:a16="http://schemas.microsoft.com/office/drawing/2014/main" id="{6022BE2B-C94E-4EA1-8D5F-B6FF40A5C82B}"/>
              </a:ext>
            </a:extLst>
          </p:cNvPr>
          <p:cNvGrpSpPr/>
          <p:nvPr userDrawn="1"/>
        </p:nvGrpSpPr>
        <p:grpSpPr>
          <a:xfrm>
            <a:off x="1034510" y="2915837"/>
            <a:ext cx="8622792" cy="1728000"/>
            <a:chOff x="1034510" y="2991837"/>
            <a:chExt cx="8622792" cy="1728000"/>
          </a:xfrm>
        </p:grpSpPr>
        <p:cxnSp>
          <p:nvCxnSpPr>
            <p:cNvPr id="5" name="直線コネクタ 4">
              <a:extLst>
                <a:ext uri="{FF2B5EF4-FFF2-40B4-BE49-F238E27FC236}">
                  <a16:creationId xmlns:a16="http://schemas.microsoft.com/office/drawing/2014/main" id="{4FC838C0-7A1B-42C5-8BB1-69879692B23E}"/>
                </a:ext>
              </a:extLst>
            </p:cNvPr>
            <p:cNvCxnSpPr/>
            <p:nvPr userDrawn="1"/>
          </p:nvCxnSpPr>
          <p:spPr>
            <a:xfrm>
              <a:off x="1034510" y="2991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6" name="直線コネクタ 5">
              <a:extLst>
                <a:ext uri="{FF2B5EF4-FFF2-40B4-BE49-F238E27FC236}">
                  <a16:creationId xmlns:a16="http://schemas.microsoft.com/office/drawing/2014/main" id="{97EB7B27-A3AA-4865-967F-947004C8CF38}"/>
                </a:ext>
              </a:extLst>
            </p:cNvPr>
            <p:cNvCxnSpPr/>
            <p:nvPr userDrawn="1"/>
          </p:nvCxnSpPr>
          <p:spPr>
            <a:xfrm>
              <a:off x="1034510" y="4719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7" name="タイトル 29">
            <a:extLst>
              <a:ext uri="{FF2B5EF4-FFF2-40B4-BE49-F238E27FC236}">
                <a16:creationId xmlns:a16="http://schemas.microsoft.com/office/drawing/2014/main" id="{99661971-5207-448A-8A45-D3935E63EBC5}"/>
              </a:ext>
            </a:extLst>
          </p:cNvPr>
          <p:cNvSpPr>
            <a:spLocks noGrp="1"/>
          </p:cNvSpPr>
          <p:nvPr>
            <p:ph type="title" hasCustomPrompt="1"/>
          </p:nvPr>
        </p:nvSpPr>
        <p:spPr>
          <a:xfrm>
            <a:off x="1034510" y="2915837"/>
            <a:ext cx="8640000" cy="1728000"/>
          </a:xfrm>
          <a:prstGeom prst="rect">
            <a:avLst/>
          </a:prstGeom>
        </p:spPr>
        <p:txBody>
          <a:bodyPr lIns="0" tIns="72000" rIns="0" bIns="0" anchor="ctr" anchorCtr="0">
            <a:normAutofit/>
          </a:bodyPr>
          <a:lstStyle>
            <a:lvl1pPr>
              <a:defRPr lang="ja-JP" altLang="en-US" sz="3600" b="1" dirty="0">
                <a:solidFill>
                  <a:schemeClr val="bg2"/>
                </a:solidFill>
                <a:latin typeface="Meiryo UI" panose="020B0604030504040204" pitchFamily="50" charset="-128"/>
                <a:ea typeface="Meiryo UI" panose="020B0604030504040204" pitchFamily="50" charset="-128"/>
                <a:cs typeface="+mn-cs"/>
              </a:defRPr>
            </a:lvl1pPr>
          </a:lstStyle>
          <a:p>
            <a:pPr marL="0" lvl="0" indent="0" algn="ctr">
              <a:spcBef>
                <a:spcPts val="1102"/>
              </a:spcBef>
              <a:buFontTx/>
            </a:pPr>
            <a:r>
              <a:rPr kumimoji="1" lang="ja-JP" altLang="en-US" dirty="0"/>
              <a:t>中扉タイトル</a:t>
            </a:r>
          </a:p>
        </p:txBody>
      </p:sp>
      <p:sp>
        <p:nvSpPr>
          <p:cNvPr id="8" name="テキスト ボックス 7">
            <a:extLst>
              <a:ext uri="{FF2B5EF4-FFF2-40B4-BE49-F238E27FC236}">
                <a16:creationId xmlns:a16="http://schemas.microsoft.com/office/drawing/2014/main" id="{F65B5CD1-16BF-4814-9E5A-19B044B6FB5E}"/>
              </a:ext>
            </a:extLst>
          </p:cNvPr>
          <p:cNvSpPr txBox="1"/>
          <p:nvPr userDrawn="1"/>
        </p:nvSpPr>
        <p:spPr>
          <a:xfrm>
            <a:off x="10187813" y="7055675"/>
            <a:ext cx="360000" cy="360000"/>
          </a:xfrm>
          <a:prstGeom prst="rect">
            <a:avLst/>
          </a:prstGeom>
          <a:noFill/>
        </p:spPr>
        <p:txBody>
          <a:bodyPr wrap="none" lIns="0" tIns="0" rIns="0" bIns="0" rtlCol="0" anchor="b" anchorCtr="0">
            <a:noAutofit/>
          </a:bodyPr>
          <a:lstStyle/>
          <a:p>
            <a:pPr algn="ctr"/>
            <a:fld id="{9C1B02FA-3B43-4965-97B5-C29D405C4738}" type="slidenum">
              <a:rPr kumimoji="1" lang="ja-JP" altLang="en-US" sz="24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600"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3476058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73E2C914-D6BF-434B-B748-5B031C7A75D4}"/>
              </a:ext>
            </a:extLst>
          </p:cNvPr>
          <p:cNvGrpSpPr/>
          <p:nvPr userDrawn="1"/>
        </p:nvGrpSpPr>
        <p:grpSpPr>
          <a:xfrm>
            <a:off x="111919" y="216797"/>
            <a:ext cx="10424028" cy="795336"/>
            <a:chOff x="111919" y="216797"/>
            <a:chExt cx="10424028" cy="795336"/>
          </a:xfrm>
        </p:grpSpPr>
        <p:pic>
          <p:nvPicPr>
            <p:cNvPr id="18" name="Picture 11" descr="ç°å¢ç">
              <a:extLst>
                <a:ext uri="{FF2B5EF4-FFF2-40B4-BE49-F238E27FC236}">
                  <a16:creationId xmlns:a16="http://schemas.microsoft.com/office/drawing/2014/main" id="{4DD819AC-A446-46A2-9201-D9B1AB528E08}"/>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9956006" y="300775"/>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9" name="Freeform 13">
              <a:extLst>
                <a:ext uri="{FF2B5EF4-FFF2-40B4-BE49-F238E27FC236}">
                  <a16:creationId xmlns:a16="http://schemas.microsoft.com/office/drawing/2014/main" id="{9E9EE105-883D-4267-B8FF-D61BDDD6E4FC}"/>
                </a:ext>
              </a:extLst>
            </p:cNvPr>
            <p:cNvSpPr>
              <a:spLocks/>
            </p:cNvSpPr>
            <p:nvPr userDrawn="1"/>
          </p:nvSpPr>
          <p:spPr bwMode="auto">
            <a:xfrm>
              <a:off x="161925" y="284266"/>
              <a:ext cx="10274355" cy="648000"/>
            </a:xfrm>
            <a:custGeom>
              <a:avLst/>
              <a:gdLst>
                <a:gd name="T0" fmla="*/ 38 w 1868"/>
                <a:gd name="T1" fmla="*/ 118 h 118"/>
                <a:gd name="T2" fmla="*/ 48 w 1868"/>
                <a:gd name="T3" fmla="*/ 118 h 118"/>
                <a:gd name="T4" fmla="*/ 155 w 1868"/>
                <a:gd name="T5" fmla="*/ 118 h 118"/>
                <a:gd name="T6" fmla="*/ 1811 w 1868"/>
                <a:gd name="T7" fmla="*/ 118 h 118"/>
                <a:gd name="T8" fmla="*/ 1694 w 1868"/>
                <a:gd name="T9" fmla="*/ 0 h 118"/>
                <a:gd name="T10" fmla="*/ 12 w 1868"/>
                <a:gd name="T11" fmla="*/ 0 h 118"/>
                <a:gd name="T12" fmla="*/ 12 w 1868"/>
                <a:gd name="T13" fmla="*/ 0 h 118"/>
                <a:gd name="T14" fmla="*/ 3 w 1868"/>
                <a:gd name="T15" fmla="*/ 3 h 118"/>
                <a:gd name="T16" fmla="*/ 0 w 1868"/>
                <a:gd name="T17" fmla="*/ 9 h 118"/>
                <a:gd name="T18" fmla="*/ 0 w 1868"/>
                <a:gd name="T19" fmla="*/ 82 h 118"/>
                <a:gd name="T20" fmla="*/ 38 w 1868"/>
                <a:gd name="T21" fmla="*/ 118 h 118"/>
                <a:gd name="T22" fmla="*/ 38 w 1868"/>
                <a:gd name="T23"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8" h="118">
                  <a:moveTo>
                    <a:pt x="38" y="118"/>
                  </a:moveTo>
                  <a:cubicBezTo>
                    <a:pt x="48" y="118"/>
                    <a:pt x="48" y="118"/>
                    <a:pt x="48" y="118"/>
                  </a:cubicBezTo>
                  <a:cubicBezTo>
                    <a:pt x="155" y="118"/>
                    <a:pt x="155" y="118"/>
                    <a:pt x="155" y="118"/>
                  </a:cubicBezTo>
                  <a:cubicBezTo>
                    <a:pt x="1868" y="118"/>
                    <a:pt x="1811" y="118"/>
                    <a:pt x="1811" y="118"/>
                  </a:cubicBezTo>
                  <a:cubicBezTo>
                    <a:pt x="1694" y="0"/>
                    <a:pt x="1694" y="0"/>
                    <a:pt x="1694" y="0"/>
                  </a:cubicBezTo>
                  <a:cubicBezTo>
                    <a:pt x="12" y="0"/>
                    <a:pt x="12" y="0"/>
                    <a:pt x="12" y="0"/>
                  </a:cubicBezTo>
                  <a:cubicBezTo>
                    <a:pt x="12" y="0"/>
                    <a:pt x="12" y="0"/>
                    <a:pt x="12" y="0"/>
                  </a:cubicBezTo>
                  <a:cubicBezTo>
                    <a:pt x="8" y="0"/>
                    <a:pt x="5" y="2"/>
                    <a:pt x="3" y="3"/>
                  </a:cubicBezTo>
                  <a:cubicBezTo>
                    <a:pt x="0" y="9"/>
                    <a:pt x="0" y="9"/>
                    <a:pt x="0" y="9"/>
                  </a:cubicBezTo>
                  <a:cubicBezTo>
                    <a:pt x="0" y="82"/>
                    <a:pt x="0" y="82"/>
                    <a:pt x="0" y="82"/>
                  </a:cubicBezTo>
                  <a:cubicBezTo>
                    <a:pt x="38" y="118"/>
                    <a:pt x="38" y="118"/>
                    <a:pt x="38" y="118"/>
                  </a:cubicBezTo>
                  <a:cubicBezTo>
                    <a:pt x="38" y="118"/>
                    <a:pt x="38" y="118"/>
                    <a:pt x="38" y="118"/>
                  </a:cubicBezTo>
                  <a:close/>
                </a:path>
              </a:pathLst>
            </a:custGeom>
            <a:solidFill>
              <a:schemeClr val="bg2"/>
            </a:solidFill>
            <a:ln>
              <a:noFill/>
            </a:ln>
          </p:spPr>
          <p:txBody>
            <a:bodyPr vert="horz" wrap="square" lIns="0" tIns="0" rIns="0" bIns="0" numCol="1" anchor="t" anchorCtr="0" compatLnSpc="1">
              <a:prstTxWarp prst="textNoShape">
                <a:avLst/>
              </a:prstTxWarp>
            </a:bodyPr>
            <a:lstStyle/>
            <a:p>
              <a:endParaRPr lang="ja-JP" altLang="en-US"/>
            </a:p>
          </p:txBody>
        </p:sp>
        <p:cxnSp>
          <p:nvCxnSpPr>
            <p:cNvPr id="22" name="直線コネクタ 21">
              <a:extLst>
                <a:ext uri="{FF2B5EF4-FFF2-40B4-BE49-F238E27FC236}">
                  <a16:creationId xmlns:a16="http://schemas.microsoft.com/office/drawing/2014/main" id="{CFE261A9-5D80-457A-85AA-206E048CF0DB}"/>
                </a:ext>
              </a:extLst>
            </p:cNvPr>
            <p:cNvCxnSpPr>
              <a:cxnSpLocks/>
            </p:cNvCxnSpPr>
            <p:nvPr userDrawn="1"/>
          </p:nvCxnSpPr>
          <p:spPr>
            <a:xfrm>
              <a:off x="9408319" y="216797"/>
              <a:ext cx="786701" cy="7786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B3443AF7-632D-41F2-BFF3-7CC6B2F2E6FE}"/>
                </a:ext>
              </a:extLst>
            </p:cNvPr>
            <p:cNvCxnSpPr>
              <a:cxnSpLocks/>
            </p:cNvCxnSpPr>
            <p:nvPr userDrawn="1"/>
          </p:nvCxnSpPr>
          <p:spPr>
            <a:xfrm>
              <a:off x="111919" y="681139"/>
              <a:ext cx="345281" cy="3309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 name="フリーフォーム: 図形 13">
            <a:extLst>
              <a:ext uri="{FF2B5EF4-FFF2-40B4-BE49-F238E27FC236}">
                <a16:creationId xmlns:a16="http://schemas.microsoft.com/office/drawing/2014/main" id="{665A837A-D774-4985-B30F-35B13836C960}"/>
              </a:ext>
            </a:extLst>
          </p:cNvPr>
          <p:cNvSpPr/>
          <p:nvPr userDrawn="1"/>
        </p:nvSpPr>
        <p:spPr>
          <a:xfrm flipH="1">
            <a:off x="1078063" y="2519679"/>
            <a:ext cx="45719" cy="3352801"/>
          </a:xfrm>
          <a:custGeom>
            <a:avLst/>
            <a:gdLst>
              <a:gd name="connsiteX0" fmla="*/ 0 w 0"/>
              <a:gd name="connsiteY0" fmla="*/ 0 h 5768502"/>
              <a:gd name="connsiteX1" fmla="*/ 0 w 0"/>
              <a:gd name="connsiteY1" fmla="*/ 5768502 h 5768502"/>
            </a:gdLst>
            <a:ahLst/>
            <a:cxnLst>
              <a:cxn ang="0">
                <a:pos x="connsiteX0" y="connsiteY0"/>
              </a:cxn>
              <a:cxn ang="0">
                <a:pos x="connsiteX1" y="connsiteY1"/>
              </a:cxn>
            </a:cxnLst>
            <a:rect l="l" t="t" r="r" b="b"/>
            <a:pathLst>
              <a:path h="5768502">
                <a:moveTo>
                  <a:pt x="0" y="0"/>
                </a:moveTo>
                <a:lnTo>
                  <a:pt x="0" y="5768502"/>
                </a:lnTo>
              </a:path>
            </a:pathLst>
          </a:custGeom>
          <a:noFill/>
          <a:ln w="571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コンテンツ プレースホルダー 8">
            <a:extLst>
              <a:ext uri="{FF2B5EF4-FFF2-40B4-BE49-F238E27FC236}">
                <a16:creationId xmlns:a16="http://schemas.microsoft.com/office/drawing/2014/main" id="{B04FFEFF-3996-4124-93D0-A0B919888837}"/>
              </a:ext>
            </a:extLst>
          </p:cNvPr>
          <p:cNvSpPr>
            <a:spLocks noGrp="1"/>
          </p:cNvSpPr>
          <p:nvPr userDrawn="1">
            <p:ph sz="quarter" idx="10" hasCustomPrompt="1"/>
          </p:nvPr>
        </p:nvSpPr>
        <p:spPr>
          <a:xfrm>
            <a:off x="1078065" y="1786421"/>
            <a:ext cx="8640000" cy="5040000"/>
          </a:xfrm>
          <a:prstGeom prst="rect">
            <a:avLst/>
          </a:prstGeom>
        </p:spPr>
        <p:txBody>
          <a:bodyPr lIns="360000" tIns="0" rIns="0" bIns="0"/>
          <a:lstStyle>
            <a:lvl1pPr marL="742950" indent="-742950" algn="l">
              <a:lnSpc>
                <a:spcPct val="100000"/>
              </a:lnSpc>
              <a:spcBef>
                <a:spcPts val="1000"/>
              </a:spcBef>
              <a:spcAft>
                <a:spcPts val="0"/>
              </a:spcAft>
              <a:buClr>
                <a:schemeClr val="bg2"/>
              </a:buClr>
              <a:buFont typeface="+mj-lt"/>
              <a:buAutoNum type="arabicPeriod"/>
              <a:defRPr sz="4000" b="1">
                <a:latin typeface="Meiryo UI" panose="020B0604030504040204" pitchFamily="50" charset="-128"/>
                <a:ea typeface="Meiryo UI" panose="020B0604030504040204" pitchFamily="50" charset="-128"/>
              </a:defRPr>
            </a:lvl1pPr>
          </a:lstStyle>
          <a:p>
            <a:pPr lvl="0"/>
            <a:r>
              <a:rPr kumimoji="1" lang="ja-JP" altLang="en-US" dirty="0"/>
              <a:t>章タイトル</a:t>
            </a:r>
          </a:p>
          <a:p>
            <a:pPr lvl="0"/>
            <a:r>
              <a:rPr kumimoji="1" lang="ja-JP" altLang="en-US" dirty="0"/>
              <a:t>章タイトル</a:t>
            </a:r>
          </a:p>
          <a:p>
            <a:pPr lvl="0"/>
            <a:r>
              <a:rPr kumimoji="1" lang="ja-JP" altLang="en-US" dirty="0"/>
              <a:t>章タイトル</a:t>
            </a:r>
          </a:p>
        </p:txBody>
      </p:sp>
      <p:sp>
        <p:nvSpPr>
          <p:cNvPr id="11" name="テキスト ボックス 10">
            <a:extLst>
              <a:ext uri="{FF2B5EF4-FFF2-40B4-BE49-F238E27FC236}">
                <a16:creationId xmlns:a16="http://schemas.microsoft.com/office/drawing/2014/main" id="{5DFA1F2F-14B9-4F01-A5B6-2EF2AFAA50B7}"/>
              </a:ext>
            </a:extLst>
          </p:cNvPr>
          <p:cNvSpPr txBox="1"/>
          <p:nvPr userDrawn="1"/>
        </p:nvSpPr>
        <p:spPr>
          <a:xfrm>
            <a:off x="10187813" y="7055675"/>
            <a:ext cx="360000" cy="360000"/>
          </a:xfrm>
          <a:prstGeom prst="rect">
            <a:avLst/>
          </a:prstGeom>
          <a:noFill/>
        </p:spPr>
        <p:txBody>
          <a:bodyPr wrap="none" lIns="0" tIns="0" rIns="0" bIns="0" rtlCol="0" anchor="b" anchorCtr="0">
            <a:noAutofit/>
          </a:bodyPr>
          <a:lstStyle/>
          <a:p>
            <a:pPr algn="ctr"/>
            <a:fld id="{9C1B02FA-3B43-4965-97B5-C29D405C4738}" type="slidenum">
              <a:rPr kumimoji="1" lang="ja-JP" altLang="en-US" sz="24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600" b="0" dirty="0">
              <a:latin typeface="Arial" panose="020B0604020202020204" pitchFamily="34" charset="0"/>
              <a:ea typeface="メイリオ" panose="020B0604030504040204" pitchFamily="50" charset="-128"/>
              <a:cs typeface="Arial" panose="020B0604020202020204" pitchFamily="34" charset="0"/>
            </a:endParaRPr>
          </a:p>
        </p:txBody>
      </p:sp>
      <p:sp>
        <p:nvSpPr>
          <p:cNvPr id="12" name="タイトル 1">
            <a:extLst>
              <a:ext uri="{FF2B5EF4-FFF2-40B4-BE49-F238E27FC236}">
                <a16:creationId xmlns:a16="http://schemas.microsoft.com/office/drawing/2014/main" id="{066210EB-D44E-4903-B9C4-9EC74DA6CEBD}"/>
              </a:ext>
            </a:extLst>
          </p:cNvPr>
          <p:cNvSpPr>
            <a:spLocks noGrp="1"/>
          </p:cNvSpPr>
          <p:nvPr userDrawn="1">
            <p:ph type="title" hasCustomPrompt="1"/>
          </p:nvPr>
        </p:nvSpPr>
        <p:spPr bwMode="white">
          <a:xfrm>
            <a:off x="161926" y="284266"/>
            <a:ext cx="9288000" cy="648000"/>
          </a:xfrm>
          <a:prstGeom prst="rect">
            <a:avLst/>
          </a:prstGeom>
        </p:spPr>
        <p:txBody>
          <a:bodyPr lIns="252000" tIns="36000" rIns="0" bIns="0" anchor="ctr" anchorCtr="0"/>
          <a:lstStyle>
            <a:lvl1pPr algn="l">
              <a:defRPr sz="2800"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Tree>
    <p:extLst>
      <p:ext uri="{BB962C8B-B14F-4D97-AF65-F5344CB8AC3E}">
        <p14:creationId xmlns:p14="http://schemas.microsoft.com/office/powerpoint/2010/main" val="391555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通常">
    <p:spTree>
      <p:nvGrpSpPr>
        <p:cNvPr id="1" name=""/>
        <p:cNvGrpSpPr/>
        <p:nvPr/>
      </p:nvGrpSpPr>
      <p:grpSpPr>
        <a:xfrm>
          <a:off x="0" y="0"/>
          <a:ext cx="0" cy="0"/>
          <a:chOff x="0" y="0"/>
          <a:chExt cx="0" cy="0"/>
        </a:xfrm>
      </p:grpSpPr>
      <p:grpSp>
        <p:nvGrpSpPr>
          <p:cNvPr id="11" name="グループ化 10">
            <a:extLst>
              <a:ext uri="{FF2B5EF4-FFF2-40B4-BE49-F238E27FC236}">
                <a16:creationId xmlns:a16="http://schemas.microsoft.com/office/drawing/2014/main" id="{84E94A25-457B-4C69-BCBB-B6E75CF3EAE9}"/>
              </a:ext>
            </a:extLst>
          </p:cNvPr>
          <p:cNvGrpSpPr/>
          <p:nvPr userDrawn="1"/>
        </p:nvGrpSpPr>
        <p:grpSpPr>
          <a:xfrm>
            <a:off x="111919" y="216797"/>
            <a:ext cx="10424028" cy="795336"/>
            <a:chOff x="111919" y="216797"/>
            <a:chExt cx="10424028" cy="795336"/>
          </a:xfrm>
        </p:grpSpPr>
        <p:pic>
          <p:nvPicPr>
            <p:cNvPr id="12" name="Picture 11" descr="ç°å¢ç">
              <a:extLst>
                <a:ext uri="{FF2B5EF4-FFF2-40B4-BE49-F238E27FC236}">
                  <a16:creationId xmlns:a16="http://schemas.microsoft.com/office/drawing/2014/main" id="{07D0D304-6149-4CE8-9131-6501AD8C4DBA}"/>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9956006" y="300775"/>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3" name="Freeform 13">
              <a:extLst>
                <a:ext uri="{FF2B5EF4-FFF2-40B4-BE49-F238E27FC236}">
                  <a16:creationId xmlns:a16="http://schemas.microsoft.com/office/drawing/2014/main" id="{9C11AADA-214E-4AA2-A50B-CB0C5BCCD0BD}"/>
                </a:ext>
              </a:extLst>
            </p:cNvPr>
            <p:cNvSpPr>
              <a:spLocks/>
            </p:cNvSpPr>
            <p:nvPr userDrawn="1"/>
          </p:nvSpPr>
          <p:spPr bwMode="auto">
            <a:xfrm>
              <a:off x="161925" y="284266"/>
              <a:ext cx="10274355" cy="648000"/>
            </a:xfrm>
            <a:custGeom>
              <a:avLst/>
              <a:gdLst>
                <a:gd name="T0" fmla="*/ 38 w 1868"/>
                <a:gd name="T1" fmla="*/ 118 h 118"/>
                <a:gd name="T2" fmla="*/ 48 w 1868"/>
                <a:gd name="T3" fmla="*/ 118 h 118"/>
                <a:gd name="T4" fmla="*/ 155 w 1868"/>
                <a:gd name="T5" fmla="*/ 118 h 118"/>
                <a:gd name="T6" fmla="*/ 1811 w 1868"/>
                <a:gd name="T7" fmla="*/ 118 h 118"/>
                <a:gd name="T8" fmla="*/ 1694 w 1868"/>
                <a:gd name="T9" fmla="*/ 0 h 118"/>
                <a:gd name="T10" fmla="*/ 12 w 1868"/>
                <a:gd name="T11" fmla="*/ 0 h 118"/>
                <a:gd name="T12" fmla="*/ 12 w 1868"/>
                <a:gd name="T13" fmla="*/ 0 h 118"/>
                <a:gd name="T14" fmla="*/ 3 w 1868"/>
                <a:gd name="T15" fmla="*/ 3 h 118"/>
                <a:gd name="T16" fmla="*/ 0 w 1868"/>
                <a:gd name="T17" fmla="*/ 9 h 118"/>
                <a:gd name="T18" fmla="*/ 0 w 1868"/>
                <a:gd name="T19" fmla="*/ 82 h 118"/>
                <a:gd name="T20" fmla="*/ 38 w 1868"/>
                <a:gd name="T21" fmla="*/ 118 h 118"/>
                <a:gd name="T22" fmla="*/ 38 w 1868"/>
                <a:gd name="T23"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8" h="118">
                  <a:moveTo>
                    <a:pt x="38" y="118"/>
                  </a:moveTo>
                  <a:cubicBezTo>
                    <a:pt x="48" y="118"/>
                    <a:pt x="48" y="118"/>
                    <a:pt x="48" y="118"/>
                  </a:cubicBezTo>
                  <a:cubicBezTo>
                    <a:pt x="155" y="118"/>
                    <a:pt x="155" y="118"/>
                    <a:pt x="155" y="118"/>
                  </a:cubicBezTo>
                  <a:cubicBezTo>
                    <a:pt x="1868" y="118"/>
                    <a:pt x="1811" y="118"/>
                    <a:pt x="1811" y="118"/>
                  </a:cubicBezTo>
                  <a:cubicBezTo>
                    <a:pt x="1694" y="0"/>
                    <a:pt x="1694" y="0"/>
                    <a:pt x="1694" y="0"/>
                  </a:cubicBezTo>
                  <a:cubicBezTo>
                    <a:pt x="12" y="0"/>
                    <a:pt x="12" y="0"/>
                    <a:pt x="12" y="0"/>
                  </a:cubicBezTo>
                  <a:cubicBezTo>
                    <a:pt x="12" y="0"/>
                    <a:pt x="12" y="0"/>
                    <a:pt x="12" y="0"/>
                  </a:cubicBezTo>
                  <a:cubicBezTo>
                    <a:pt x="8" y="0"/>
                    <a:pt x="5" y="2"/>
                    <a:pt x="3" y="3"/>
                  </a:cubicBezTo>
                  <a:cubicBezTo>
                    <a:pt x="0" y="9"/>
                    <a:pt x="0" y="9"/>
                    <a:pt x="0" y="9"/>
                  </a:cubicBezTo>
                  <a:cubicBezTo>
                    <a:pt x="0" y="82"/>
                    <a:pt x="0" y="82"/>
                    <a:pt x="0" y="82"/>
                  </a:cubicBezTo>
                  <a:cubicBezTo>
                    <a:pt x="38" y="118"/>
                    <a:pt x="38" y="118"/>
                    <a:pt x="38" y="118"/>
                  </a:cubicBezTo>
                  <a:cubicBezTo>
                    <a:pt x="38" y="118"/>
                    <a:pt x="38" y="118"/>
                    <a:pt x="38" y="118"/>
                  </a:cubicBezTo>
                  <a:close/>
                </a:path>
              </a:pathLst>
            </a:custGeom>
            <a:solidFill>
              <a:schemeClr val="bg2"/>
            </a:solidFill>
            <a:ln>
              <a:noFill/>
            </a:ln>
          </p:spPr>
          <p:txBody>
            <a:bodyPr vert="horz" wrap="square" lIns="0" tIns="0" rIns="0" bIns="0" numCol="1" anchor="t" anchorCtr="0" compatLnSpc="1">
              <a:prstTxWarp prst="textNoShape">
                <a:avLst/>
              </a:prstTxWarp>
            </a:bodyPr>
            <a:lstStyle/>
            <a:p>
              <a:endParaRPr lang="ja-JP" altLang="en-US"/>
            </a:p>
          </p:txBody>
        </p:sp>
        <p:cxnSp>
          <p:nvCxnSpPr>
            <p:cNvPr id="14" name="直線コネクタ 13">
              <a:extLst>
                <a:ext uri="{FF2B5EF4-FFF2-40B4-BE49-F238E27FC236}">
                  <a16:creationId xmlns:a16="http://schemas.microsoft.com/office/drawing/2014/main" id="{C3EA7B83-0BC5-41C6-B977-EBF87258066E}"/>
                </a:ext>
              </a:extLst>
            </p:cNvPr>
            <p:cNvCxnSpPr>
              <a:cxnSpLocks/>
            </p:cNvCxnSpPr>
            <p:nvPr userDrawn="1"/>
          </p:nvCxnSpPr>
          <p:spPr>
            <a:xfrm>
              <a:off x="9408319" y="216797"/>
              <a:ext cx="786701" cy="7786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DCF51C44-4554-4691-96EB-AB4829C3282E}"/>
                </a:ext>
              </a:extLst>
            </p:cNvPr>
            <p:cNvCxnSpPr>
              <a:cxnSpLocks/>
            </p:cNvCxnSpPr>
            <p:nvPr userDrawn="1"/>
          </p:nvCxnSpPr>
          <p:spPr>
            <a:xfrm>
              <a:off x="111919" y="681139"/>
              <a:ext cx="345281" cy="3309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タイトル 1">
            <a:extLst>
              <a:ext uri="{FF2B5EF4-FFF2-40B4-BE49-F238E27FC236}">
                <a16:creationId xmlns:a16="http://schemas.microsoft.com/office/drawing/2014/main" id="{353FE00A-A374-4293-8C01-F22FC8857B61}"/>
              </a:ext>
            </a:extLst>
          </p:cNvPr>
          <p:cNvSpPr>
            <a:spLocks noGrp="1"/>
          </p:cNvSpPr>
          <p:nvPr userDrawn="1">
            <p:ph type="title" hasCustomPrompt="1"/>
          </p:nvPr>
        </p:nvSpPr>
        <p:spPr bwMode="white">
          <a:xfrm>
            <a:off x="161925" y="284266"/>
            <a:ext cx="9288000" cy="648000"/>
          </a:xfrm>
          <a:prstGeom prst="rect">
            <a:avLst/>
          </a:prstGeom>
        </p:spPr>
        <p:txBody>
          <a:bodyPr lIns="252000" tIns="36000" rIns="0" bIns="0" anchor="ctr" anchorCtr="0"/>
          <a:lstStyle>
            <a:lvl1pPr algn="l">
              <a:defRPr sz="2800"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28" name="コンテンツ プレースホルダー 3">
            <a:extLst>
              <a:ext uri="{FF2B5EF4-FFF2-40B4-BE49-F238E27FC236}">
                <a16:creationId xmlns:a16="http://schemas.microsoft.com/office/drawing/2014/main" id="{217043BF-6B11-4540-B78A-D1AECDE4B04F}"/>
              </a:ext>
            </a:extLst>
          </p:cNvPr>
          <p:cNvSpPr>
            <a:spLocks noGrp="1"/>
          </p:cNvSpPr>
          <p:nvPr userDrawn="1">
            <p:ph sz="quarter" idx="12" hasCustomPrompt="1"/>
          </p:nvPr>
        </p:nvSpPr>
        <p:spPr>
          <a:xfrm>
            <a:off x="161925" y="1110920"/>
            <a:ext cx="10367963" cy="634941"/>
          </a:xfrm>
          <a:prstGeom prst="rect">
            <a:avLst/>
          </a:prstGeom>
          <a:ln w="19050">
            <a:solidFill>
              <a:schemeClr val="tx2"/>
            </a:solidFill>
          </a:ln>
        </p:spPr>
        <p:txBody>
          <a:bodyPr wrap="square" lIns="180000" tIns="180000" rIns="180000" bIns="144000" anchor="t" anchorCtr="0">
            <a:spAutoFit/>
          </a:bodyPr>
          <a:lstStyle>
            <a:lvl1pPr marL="285750" indent="-285750" algn="l">
              <a:lnSpc>
                <a:spcPct val="100000"/>
              </a:lnSpc>
              <a:spcBef>
                <a:spcPts val="600"/>
              </a:spcBef>
              <a:spcAft>
                <a:spcPts val="0"/>
              </a:spcAft>
              <a:buFont typeface="Wingdings" panose="05000000000000000000" pitchFamily="2" charset="2"/>
              <a:buChar char="n"/>
              <a:defRPr sz="2000"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リードリードリードリードリードリードリードリードリードリードリードリードリードリードリードリードリードリード</a:t>
            </a:r>
          </a:p>
        </p:txBody>
      </p:sp>
      <p:sp>
        <p:nvSpPr>
          <p:cNvPr id="10" name="テキスト ボックス 9">
            <a:extLst>
              <a:ext uri="{FF2B5EF4-FFF2-40B4-BE49-F238E27FC236}">
                <a16:creationId xmlns:a16="http://schemas.microsoft.com/office/drawing/2014/main" id="{7520773C-E087-4FC7-A90E-8421A85140B2}"/>
              </a:ext>
            </a:extLst>
          </p:cNvPr>
          <p:cNvSpPr txBox="1"/>
          <p:nvPr userDrawn="1"/>
        </p:nvSpPr>
        <p:spPr>
          <a:xfrm>
            <a:off x="10187813" y="7055675"/>
            <a:ext cx="360000" cy="360000"/>
          </a:xfrm>
          <a:prstGeom prst="rect">
            <a:avLst/>
          </a:prstGeom>
          <a:noFill/>
        </p:spPr>
        <p:txBody>
          <a:bodyPr wrap="none" lIns="0" tIns="0" rIns="0" bIns="0" rtlCol="0" anchor="b" anchorCtr="0">
            <a:noAutofit/>
          </a:bodyPr>
          <a:lstStyle/>
          <a:p>
            <a:pPr algn="ctr"/>
            <a:fld id="{9C1B02FA-3B43-4965-97B5-C29D405C4738}" type="slidenum">
              <a:rPr kumimoji="1" lang="ja-JP" altLang="en-US" sz="24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600"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3901665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階層あり">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8FD50C7F-9ACA-4B30-8C3B-E73A326DFDE0}"/>
              </a:ext>
            </a:extLst>
          </p:cNvPr>
          <p:cNvSpPr txBox="1"/>
          <p:nvPr userDrawn="1"/>
        </p:nvSpPr>
        <p:spPr>
          <a:xfrm>
            <a:off x="10187813" y="7055675"/>
            <a:ext cx="360000" cy="360000"/>
          </a:xfrm>
          <a:prstGeom prst="rect">
            <a:avLst/>
          </a:prstGeom>
          <a:noFill/>
        </p:spPr>
        <p:txBody>
          <a:bodyPr wrap="none" lIns="0" tIns="0" rIns="0" bIns="0" rtlCol="0" anchor="b" anchorCtr="0">
            <a:noAutofit/>
          </a:bodyPr>
          <a:lstStyle/>
          <a:p>
            <a:pPr algn="ctr"/>
            <a:fld id="{9C1B02FA-3B43-4965-97B5-C29D405C4738}" type="slidenum">
              <a:rPr kumimoji="1" lang="ja-JP" altLang="en-US" sz="24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600" b="0" dirty="0">
              <a:latin typeface="Arial" panose="020B0604020202020204" pitchFamily="34" charset="0"/>
              <a:ea typeface="メイリオ" panose="020B0604030504040204" pitchFamily="50" charset="-128"/>
              <a:cs typeface="Arial" panose="020B0604020202020204" pitchFamily="34" charset="0"/>
            </a:endParaRPr>
          </a:p>
        </p:txBody>
      </p:sp>
      <p:sp>
        <p:nvSpPr>
          <p:cNvPr id="53" name="コンテンツ プレースホルダー 3">
            <a:extLst>
              <a:ext uri="{FF2B5EF4-FFF2-40B4-BE49-F238E27FC236}">
                <a16:creationId xmlns:a16="http://schemas.microsoft.com/office/drawing/2014/main" id="{7038EB8A-9FB3-4B3E-A554-367E9CB41E9D}"/>
              </a:ext>
            </a:extLst>
          </p:cNvPr>
          <p:cNvSpPr>
            <a:spLocks noGrp="1"/>
          </p:cNvSpPr>
          <p:nvPr userDrawn="1">
            <p:ph sz="quarter" idx="10" hasCustomPrompt="1"/>
          </p:nvPr>
        </p:nvSpPr>
        <p:spPr>
          <a:xfrm>
            <a:off x="161925" y="32266"/>
            <a:ext cx="9288000" cy="252000"/>
          </a:xfrm>
          <a:prstGeom prst="rect">
            <a:avLst/>
          </a:prstGeom>
        </p:spPr>
        <p:txBody>
          <a:bodyPr lIns="0" tIns="0" rIns="0" bIns="0" anchor="ctr" anchorCtr="0"/>
          <a:lstStyle>
            <a:lvl1pPr algn="l">
              <a:defRPr sz="1400" b="1">
                <a:solidFill>
                  <a:schemeClr val="bg2"/>
                </a:solidFill>
                <a:latin typeface="Meiryo UI" panose="020B0604030504040204" pitchFamily="50" charset="-128"/>
                <a:ea typeface="Meiryo UI" panose="020B0604030504040204" pitchFamily="50" charset="-128"/>
              </a:defRPr>
            </a:lvl1pPr>
          </a:lstStyle>
          <a:p>
            <a:pPr lvl="0"/>
            <a:r>
              <a:rPr kumimoji="1" lang="ja-JP" altLang="en-US" dirty="0"/>
              <a:t>第</a:t>
            </a:r>
            <a:r>
              <a:rPr kumimoji="1" lang="en-US" altLang="ja-JP" dirty="0"/>
              <a:t>1</a:t>
            </a:r>
            <a:r>
              <a:rPr kumimoji="1" lang="ja-JP" altLang="en-US" dirty="0"/>
              <a:t>階層（例：表紙タイトル）</a:t>
            </a:r>
          </a:p>
        </p:txBody>
      </p:sp>
      <p:grpSp>
        <p:nvGrpSpPr>
          <p:cNvPr id="2" name="グループ化 1">
            <a:extLst>
              <a:ext uri="{FF2B5EF4-FFF2-40B4-BE49-F238E27FC236}">
                <a16:creationId xmlns:a16="http://schemas.microsoft.com/office/drawing/2014/main" id="{6736CFC0-A6A1-408C-90D0-5F3C3EDABEFD}"/>
              </a:ext>
            </a:extLst>
          </p:cNvPr>
          <p:cNvGrpSpPr/>
          <p:nvPr userDrawn="1"/>
        </p:nvGrpSpPr>
        <p:grpSpPr>
          <a:xfrm>
            <a:off x="111919" y="216797"/>
            <a:ext cx="10424028" cy="795336"/>
            <a:chOff x="111919" y="216797"/>
            <a:chExt cx="10424028" cy="795336"/>
          </a:xfrm>
        </p:grpSpPr>
        <p:pic>
          <p:nvPicPr>
            <p:cNvPr id="15" name="Picture 11" descr="ç°å¢ç">
              <a:extLst>
                <a:ext uri="{FF2B5EF4-FFF2-40B4-BE49-F238E27FC236}">
                  <a16:creationId xmlns:a16="http://schemas.microsoft.com/office/drawing/2014/main" id="{2BF78C1F-895C-47B9-BFD6-D818DFB88518}"/>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9956006" y="300775"/>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6" name="Freeform 13">
              <a:extLst>
                <a:ext uri="{FF2B5EF4-FFF2-40B4-BE49-F238E27FC236}">
                  <a16:creationId xmlns:a16="http://schemas.microsoft.com/office/drawing/2014/main" id="{4B2D3E9F-0217-41CA-A745-B0B8FBABC286}"/>
                </a:ext>
              </a:extLst>
            </p:cNvPr>
            <p:cNvSpPr>
              <a:spLocks/>
            </p:cNvSpPr>
            <p:nvPr userDrawn="1"/>
          </p:nvSpPr>
          <p:spPr bwMode="auto">
            <a:xfrm>
              <a:off x="161925" y="284266"/>
              <a:ext cx="10274355" cy="648000"/>
            </a:xfrm>
            <a:custGeom>
              <a:avLst/>
              <a:gdLst>
                <a:gd name="T0" fmla="*/ 38 w 1868"/>
                <a:gd name="T1" fmla="*/ 118 h 118"/>
                <a:gd name="T2" fmla="*/ 48 w 1868"/>
                <a:gd name="T3" fmla="*/ 118 h 118"/>
                <a:gd name="T4" fmla="*/ 155 w 1868"/>
                <a:gd name="T5" fmla="*/ 118 h 118"/>
                <a:gd name="T6" fmla="*/ 1811 w 1868"/>
                <a:gd name="T7" fmla="*/ 118 h 118"/>
                <a:gd name="T8" fmla="*/ 1694 w 1868"/>
                <a:gd name="T9" fmla="*/ 0 h 118"/>
                <a:gd name="T10" fmla="*/ 12 w 1868"/>
                <a:gd name="T11" fmla="*/ 0 h 118"/>
                <a:gd name="T12" fmla="*/ 12 w 1868"/>
                <a:gd name="T13" fmla="*/ 0 h 118"/>
                <a:gd name="T14" fmla="*/ 3 w 1868"/>
                <a:gd name="T15" fmla="*/ 3 h 118"/>
                <a:gd name="T16" fmla="*/ 0 w 1868"/>
                <a:gd name="T17" fmla="*/ 9 h 118"/>
                <a:gd name="T18" fmla="*/ 0 w 1868"/>
                <a:gd name="T19" fmla="*/ 82 h 118"/>
                <a:gd name="T20" fmla="*/ 38 w 1868"/>
                <a:gd name="T21" fmla="*/ 118 h 118"/>
                <a:gd name="T22" fmla="*/ 38 w 1868"/>
                <a:gd name="T23"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8" h="118">
                  <a:moveTo>
                    <a:pt x="38" y="118"/>
                  </a:moveTo>
                  <a:cubicBezTo>
                    <a:pt x="48" y="118"/>
                    <a:pt x="48" y="118"/>
                    <a:pt x="48" y="118"/>
                  </a:cubicBezTo>
                  <a:cubicBezTo>
                    <a:pt x="155" y="118"/>
                    <a:pt x="155" y="118"/>
                    <a:pt x="155" y="118"/>
                  </a:cubicBezTo>
                  <a:cubicBezTo>
                    <a:pt x="1868" y="118"/>
                    <a:pt x="1811" y="118"/>
                    <a:pt x="1811" y="118"/>
                  </a:cubicBezTo>
                  <a:cubicBezTo>
                    <a:pt x="1694" y="0"/>
                    <a:pt x="1694" y="0"/>
                    <a:pt x="1694" y="0"/>
                  </a:cubicBezTo>
                  <a:cubicBezTo>
                    <a:pt x="12" y="0"/>
                    <a:pt x="12" y="0"/>
                    <a:pt x="12" y="0"/>
                  </a:cubicBezTo>
                  <a:cubicBezTo>
                    <a:pt x="12" y="0"/>
                    <a:pt x="12" y="0"/>
                    <a:pt x="12" y="0"/>
                  </a:cubicBezTo>
                  <a:cubicBezTo>
                    <a:pt x="8" y="0"/>
                    <a:pt x="5" y="2"/>
                    <a:pt x="3" y="3"/>
                  </a:cubicBezTo>
                  <a:cubicBezTo>
                    <a:pt x="0" y="9"/>
                    <a:pt x="0" y="9"/>
                    <a:pt x="0" y="9"/>
                  </a:cubicBezTo>
                  <a:cubicBezTo>
                    <a:pt x="0" y="82"/>
                    <a:pt x="0" y="82"/>
                    <a:pt x="0" y="82"/>
                  </a:cubicBezTo>
                  <a:cubicBezTo>
                    <a:pt x="38" y="118"/>
                    <a:pt x="38" y="118"/>
                    <a:pt x="38" y="118"/>
                  </a:cubicBezTo>
                  <a:cubicBezTo>
                    <a:pt x="38" y="118"/>
                    <a:pt x="38" y="118"/>
                    <a:pt x="38" y="118"/>
                  </a:cubicBezTo>
                  <a:close/>
                </a:path>
              </a:pathLst>
            </a:custGeom>
            <a:solidFill>
              <a:schemeClr val="tx2">
                <a:lumMod val="75000"/>
              </a:schemeClr>
            </a:solidFill>
            <a:ln>
              <a:noFill/>
            </a:ln>
          </p:spPr>
          <p:txBody>
            <a:bodyPr vert="horz" wrap="square" lIns="0" tIns="0" rIns="0" bIns="0" numCol="1" anchor="t" anchorCtr="0" compatLnSpc="1">
              <a:prstTxWarp prst="textNoShape">
                <a:avLst/>
              </a:prstTxWarp>
            </a:bodyPr>
            <a:lstStyle/>
            <a:p>
              <a:endParaRPr lang="ja-JP" altLang="en-US"/>
            </a:p>
          </p:txBody>
        </p:sp>
        <p:sp>
          <p:nvSpPr>
            <p:cNvPr id="49" name="フリーフォーム: 図形 48">
              <a:extLst>
                <a:ext uri="{FF2B5EF4-FFF2-40B4-BE49-F238E27FC236}">
                  <a16:creationId xmlns:a16="http://schemas.microsoft.com/office/drawing/2014/main" id="{90B7366C-0173-451D-B260-B9E47C44ACBC}"/>
                </a:ext>
              </a:extLst>
            </p:cNvPr>
            <p:cNvSpPr/>
            <p:nvPr userDrawn="1"/>
          </p:nvSpPr>
          <p:spPr>
            <a:xfrm>
              <a:off x="161925" y="536266"/>
              <a:ext cx="9961283" cy="396000"/>
            </a:xfrm>
            <a:custGeom>
              <a:avLst/>
              <a:gdLst>
                <a:gd name="connsiteX0" fmla="*/ 0 w 9946927"/>
                <a:gd name="connsiteY0" fmla="*/ 0 h 396000"/>
                <a:gd name="connsiteX1" fmla="*/ 9554213 w 9946927"/>
                <a:gd name="connsiteY1" fmla="*/ 0 h 396000"/>
                <a:gd name="connsiteX2" fmla="*/ 9575411 w 9946927"/>
                <a:gd name="connsiteY2" fmla="*/ 21375 h 396000"/>
                <a:gd name="connsiteX3" fmla="*/ 9946927 w 9946927"/>
                <a:gd name="connsiteY3" fmla="*/ 396000 h 396000"/>
                <a:gd name="connsiteX4" fmla="*/ 9942003 w 9946927"/>
                <a:gd name="connsiteY4" fmla="*/ 396000 h 396000"/>
                <a:gd name="connsiteX5" fmla="*/ 9848834 w 9946927"/>
                <a:gd name="connsiteY5" fmla="*/ 396000 h 396000"/>
                <a:gd name="connsiteX6" fmla="*/ 9549825 w 9946927"/>
                <a:gd name="connsiteY6" fmla="*/ 396000 h 396000"/>
                <a:gd name="connsiteX7" fmla="*/ 8927381 w 9946927"/>
                <a:gd name="connsiteY7" fmla="*/ 396000 h 396000"/>
                <a:gd name="connsiteX8" fmla="*/ 8458122 w 9946927"/>
                <a:gd name="connsiteY8" fmla="*/ 396000 h 396000"/>
                <a:gd name="connsiteX9" fmla="*/ 7863906 w 9946927"/>
                <a:gd name="connsiteY9" fmla="*/ 396000 h 396000"/>
                <a:gd name="connsiteX10" fmla="*/ 7130032 w 9946927"/>
                <a:gd name="connsiteY10" fmla="*/ 396000 h 396000"/>
                <a:gd name="connsiteX11" fmla="*/ 6241804 w 9946927"/>
                <a:gd name="connsiteY11" fmla="*/ 396000 h 396000"/>
                <a:gd name="connsiteX12" fmla="*/ 5184519 w 9946927"/>
                <a:gd name="connsiteY12" fmla="*/ 396000 h 396000"/>
                <a:gd name="connsiteX13" fmla="*/ 3943480 w 9946927"/>
                <a:gd name="connsiteY13" fmla="*/ 396000 h 396000"/>
                <a:gd name="connsiteX14" fmla="*/ 2503986 w 9946927"/>
                <a:gd name="connsiteY14" fmla="*/ 396000 h 396000"/>
                <a:gd name="connsiteX15" fmla="*/ 851339 w 9946927"/>
                <a:gd name="connsiteY15" fmla="*/ 396000 h 396000"/>
                <a:gd name="connsiteX16" fmla="*/ 777876 w 9946927"/>
                <a:gd name="connsiteY16" fmla="*/ 396000 h 396000"/>
                <a:gd name="connsiteX17" fmla="*/ 603403 w 9946927"/>
                <a:gd name="connsiteY17" fmla="*/ 396000 h 396000"/>
                <a:gd name="connsiteX18" fmla="*/ 263640 w 9946927"/>
                <a:gd name="connsiteY18" fmla="*/ 396000 h 396000"/>
                <a:gd name="connsiteX19" fmla="*/ 208715 w 9946927"/>
                <a:gd name="connsiteY19" fmla="*/ 396000 h 396000"/>
                <a:gd name="connsiteX20" fmla="*/ 0 w 9946927"/>
                <a:gd name="connsiteY20" fmla="*/ 198305 h 396000"/>
                <a:gd name="connsiteX21" fmla="*/ 0 w 9946927"/>
                <a:gd name="connsiteY21" fmla="*/ 29183 h 3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946927" h="396000">
                  <a:moveTo>
                    <a:pt x="0" y="0"/>
                  </a:moveTo>
                  <a:lnTo>
                    <a:pt x="9554213" y="0"/>
                  </a:lnTo>
                  <a:lnTo>
                    <a:pt x="9575411" y="21375"/>
                  </a:lnTo>
                  <a:cubicBezTo>
                    <a:pt x="9665779" y="112500"/>
                    <a:pt x="9786271" y="234000"/>
                    <a:pt x="9946927" y="396000"/>
                  </a:cubicBezTo>
                  <a:lnTo>
                    <a:pt x="9942003" y="396000"/>
                  </a:lnTo>
                  <a:lnTo>
                    <a:pt x="9848834" y="396000"/>
                  </a:lnTo>
                  <a:lnTo>
                    <a:pt x="9549825" y="396000"/>
                  </a:lnTo>
                  <a:lnTo>
                    <a:pt x="8927381" y="396000"/>
                  </a:lnTo>
                  <a:lnTo>
                    <a:pt x="8458122" y="396000"/>
                  </a:lnTo>
                  <a:lnTo>
                    <a:pt x="7863906" y="396000"/>
                  </a:lnTo>
                  <a:lnTo>
                    <a:pt x="7130032" y="396000"/>
                  </a:lnTo>
                  <a:lnTo>
                    <a:pt x="6241804" y="396000"/>
                  </a:lnTo>
                  <a:lnTo>
                    <a:pt x="5184519" y="396000"/>
                  </a:lnTo>
                  <a:lnTo>
                    <a:pt x="3943480" y="396000"/>
                  </a:lnTo>
                  <a:lnTo>
                    <a:pt x="2503986" y="396000"/>
                  </a:lnTo>
                  <a:lnTo>
                    <a:pt x="851339" y="396000"/>
                  </a:lnTo>
                  <a:lnTo>
                    <a:pt x="777876" y="396000"/>
                  </a:lnTo>
                  <a:lnTo>
                    <a:pt x="603403" y="396000"/>
                  </a:lnTo>
                  <a:lnTo>
                    <a:pt x="263640" y="396000"/>
                  </a:lnTo>
                  <a:lnTo>
                    <a:pt x="208715" y="396000"/>
                  </a:lnTo>
                  <a:cubicBezTo>
                    <a:pt x="208715" y="396000"/>
                    <a:pt x="208715" y="396000"/>
                    <a:pt x="0" y="198305"/>
                  </a:cubicBezTo>
                  <a:cubicBezTo>
                    <a:pt x="0" y="198305"/>
                    <a:pt x="0" y="198305"/>
                    <a:pt x="0" y="2918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 name="直線コネクタ 16">
              <a:extLst>
                <a:ext uri="{FF2B5EF4-FFF2-40B4-BE49-F238E27FC236}">
                  <a16:creationId xmlns:a16="http://schemas.microsoft.com/office/drawing/2014/main" id="{34DB3166-9AB5-43FB-8591-93246638EB08}"/>
                </a:ext>
              </a:extLst>
            </p:cNvPr>
            <p:cNvCxnSpPr>
              <a:cxnSpLocks/>
            </p:cNvCxnSpPr>
            <p:nvPr userDrawn="1"/>
          </p:nvCxnSpPr>
          <p:spPr>
            <a:xfrm>
              <a:off x="9408319" y="216797"/>
              <a:ext cx="786701" cy="7786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D40C9C0E-769C-4D22-A484-B325C7ECE503}"/>
                </a:ext>
              </a:extLst>
            </p:cNvPr>
            <p:cNvCxnSpPr>
              <a:cxnSpLocks/>
            </p:cNvCxnSpPr>
            <p:nvPr userDrawn="1"/>
          </p:nvCxnSpPr>
          <p:spPr>
            <a:xfrm>
              <a:off x="111919" y="681139"/>
              <a:ext cx="345281" cy="3309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2" name="タイトル 1">
            <a:extLst>
              <a:ext uri="{FF2B5EF4-FFF2-40B4-BE49-F238E27FC236}">
                <a16:creationId xmlns:a16="http://schemas.microsoft.com/office/drawing/2014/main" id="{ED4B86B0-3BB3-4009-9A6E-83BD54068242}"/>
              </a:ext>
            </a:extLst>
          </p:cNvPr>
          <p:cNvSpPr>
            <a:spLocks noGrp="1"/>
          </p:cNvSpPr>
          <p:nvPr userDrawn="1">
            <p:ph type="title" hasCustomPrompt="1"/>
          </p:nvPr>
        </p:nvSpPr>
        <p:spPr bwMode="white">
          <a:xfrm>
            <a:off x="161925" y="536266"/>
            <a:ext cx="9288000" cy="396000"/>
          </a:xfrm>
          <a:prstGeom prst="rect">
            <a:avLst/>
          </a:prstGeom>
        </p:spPr>
        <p:txBody>
          <a:bodyPr lIns="252000" tIns="0" rIns="0" bIns="0" anchor="ctr" anchorCtr="0"/>
          <a:lstStyle>
            <a:lvl1pPr algn="l">
              <a:defRPr sz="2400"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54" name="コンテンツ プレースホルダー 3">
            <a:extLst>
              <a:ext uri="{FF2B5EF4-FFF2-40B4-BE49-F238E27FC236}">
                <a16:creationId xmlns:a16="http://schemas.microsoft.com/office/drawing/2014/main" id="{F530AFF5-0F75-4301-B416-E2BDE7D4B1D3}"/>
              </a:ext>
            </a:extLst>
          </p:cNvPr>
          <p:cNvSpPr>
            <a:spLocks noGrp="1"/>
          </p:cNvSpPr>
          <p:nvPr userDrawn="1">
            <p:ph sz="quarter" idx="11" hasCustomPrompt="1"/>
          </p:nvPr>
        </p:nvSpPr>
        <p:spPr bwMode="white">
          <a:xfrm>
            <a:off x="161925" y="284266"/>
            <a:ext cx="9288000" cy="252000"/>
          </a:xfrm>
          <a:prstGeom prst="rect">
            <a:avLst/>
          </a:prstGeom>
        </p:spPr>
        <p:txBody>
          <a:bodyPr lIns="252000" tIns="0" rIns="0" bIns="0" anchor="ctr" anchorCtr="0"/>
          <a:lstStyle>
            <a:lvl1pPr algn="l">
              <a:defRPr sz="1400" b="1">
                <a:solidFill>
                  <a:schemeClr val="bg1"/>
                </a:solidFill>
                <a:latin typeface="Meiryo UI" panose="020B0604030504040204" pitchFamily="50" charset="-128"/>
                <a:ea typeface="Meiryo UI" panose="020B0604030504040204" pitchFamily="50" charset="-128"/>
              </a:defRPr>
            </a:lvl1pPr>
          </a:lstStyle>
          <a:p>
            <a:pPr lvl="0"/>
            <a:r>
              <a:rPr kumimoji="1" lang="ja-JP" altLang="en-US" dirty="0"/>
              <a:t>第</a:t>
            </a:r>
            <a:r>
              <a:rPr kumimoji="1" lang="en-US" altLang="ja-JP" dirty="0"/>
              <a:t>2</a:t>
            </a:r>
            <a:r>
              <a:rPr kumimoji="1" lang="ja-JP" altLang="en-US" dirty="0"/>
              <a:t>階層（例：章タイトル）</a:t>
            </a:r>
          </a:p>
        </p:txBody>
      </p:sp>
      <p:sp>
        <p:nvSpPr>
          <p:cNvPr id="19" name="コンテンツ プレースホルダー 3">
            <a:extLst>
              <a:ext uri="{FF2B5EF4-FFF2-40B4-BE49-F238E27FC236}">
                <a16:creationId xmlns:a16="http://schemas.microsoft.com/office/drawing/2014/main" id="{EDF4FE31-3A07-443C-9CD8-C81650AD9D2F}"/>
              </a:ext>
            </a:extLst>
          </p:cNvPr>
          <p:cNvSpPr>
            <a:spLocks noGrp="1"/>
          </p:cNvSpPr>
          <p:nvPr>
            <p:ph sz="quarter" idx="12" hasCustomPrompt="1"/>
          </p:nvPr>
        </p:nvSpPr>
        <p:spPr>
          <a:xfrm>
            <a:off x="161925" y="1110920"/>
            <a:ext cx="10367963" cy="634941"/>
          </a:xfrm>
          <a:prstGeom prst="rect">
            <a:avLst/>
          </a:prstGeom>
          <a:ln w="19050">
            <a:solidFill>
              <a:schemeClr val="tx2"/>
            </a:solidFill>
          </a:ln>
        </p:spPr>
        <p:txBody>
          <a:bodyPr wrap="square" lIns="180000" tIns="180000" rIns="180000" bIns="144000" anchor="t" anchorCtr="0">
            <a:spAutoFit/>
          </a:bodyPr>
          <a:lstStyle>
            <a:lvl1pPr marL="285750" indent="-285750" algn="l">
              <a:lnSpc>
                <a:spcPct val="100000"/>
              </a:lnSpc>
              <a:spcBef>
                <a:spcPts val="600"/>
              </a:spcBef>
              <a:spcAft>
                <a:spcPts val="0"/>
              </a:spcAft>
              <a:buFont typeface="Wingdings" panose="05000000000000000000" pitchFamily="2" charset="2"/>
              <a:buChar char="n"/>
              <a:defRPr sz="2000"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リードリードリードリードリードリードリードリードリードリードリードリードリードリードリードリードリードリード</a:t>
            </a:r>
          </a:p>
        </p:txBody>
      </p:sp>
    </p:spTree>
    <p:extLst>
      <p:ext uri="{BB962C8B-B14F-4D97-AF65-F5344CB8AC3E}">
        <p14:creationId xmlns:p14="http://schemas.microsoft.com/office/powerpoint/2010/main" val="4036131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シンプル">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3FE00A-A374-4293-8C01-F22FC8857B61}"/>
              </a:ext>
            </a:extLst>
          </p:cNvPr>
          <p:cNvSpPr>
            <a:spLocks noGrp="1"/>
          </p:cNvSpPr>
          <p:nvPr userDrawn="1">
            <p:ph type="title" hasCustomPrompt="1"/>
          </p:nvPr>
        </p:nvSpPr>
        <p:spPr>
          <a:xfrm>
            <a:off x="161925" y="189756"/>
            <a:ext cx="9720000" cy="324000"/>
          </a:xfrm>
          <a:prstGeom prst="rect">
            <a:avLst/>
          </a:prstGeom>
        </p:spPr>
        <p:txBody>
          <a:bodyPr lIns="72000" tIns="36000" rIns="0" bIns="0" anchor="ctr" anchorCtr="0"/>
          <a:lstStyle>
            <a:lvl1pPr algn="l">
              <a:defRPr sz="1800" b="1">
                <a:solidFill>
                  <a:schemeClr val="bg2"/>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28" name="コンテンツ プレースホルダー 3">
            <a:extLst>
              <a:ext uri="{FF2B5EF4-FFF2-40B4-BE49-F238E27FC236}">
                <a16:creationId xmlns:a16="http://schemas.microsoft.com/office/drawing/2014/main" id="{217043BF-6B11-4540-B78A-D1AECDE4B04F}"/>
              </a:ext>
            </a:extLst>
          </p:cNvPr>
          <p:cNvSpPr>
            <a:spLocks noGrp="1"/>
          </p:cNvSpPr>
          <p:nvPr>
            <p:ph sz="quarter" idx="12" hasCustomPrompt="1"/>
          </p:nvPr>
        </p:nvSpPr>
        <p:spPr>
          <a:xfrm>
            <a:off x="161925" y="585756"/>
            <a:ext cx="10368000" cy="469905"/>
          </a:xfrm>
          <a:prstGeom prst="rect">
            <a:avLst/>
          </a:prstGeom>
          <a:ln w="19050">
            <a:solidFill>
              <a:schemeClr val="tx2"/>
            </a:solidFill>
          </a:ln>
        </p:spPr>
        <p:txBody>
          <a:bodyPr lIns="144000" tIns="144000" rIns="144000" bIns="108000" anchor="t" anchorCtr="0">
            <a:spAutoFit/>
          </a:bodyPr>
          <a:lstStyle>
            <a:lvl1pPr marL="190500" indent="-190500" algn="l">
              <a:lnSpc>
                <a:spcPct val="100000"/>
              </a:lnSpc>
              <a:spcBef>
                <a:spcPts val="600"/>
              </a:spcBef>
              <a:buFont typeface="Wingdings" panose="05000000000000000000" pitchFamily="2" charset="2"/>
              <a:buChar char="n"/>
              <a:defRPr sz="1400"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リードリードリードリードリードリードリードリードリードリードリードリードリードリードリードリードリードリードリードリードリードリードリードリードリードリード</a:t>
            </a:r>
          </a:p>
        </p:txBody>
      </p:sp>
      <p:cxnSp>
        <p:nvCxnSpPr>
          <p:cNvPr id="13" name="直線コネクタ 12">
            <a:extLst>
              <a:ext uri="{FF2B5EF4-FFF2-40B4-BE49-F238E27FC236}">
                <a16:creationId xmlns:a16="http://schemas.microsoft.com/office/drawing/2014/main" id="{9C3C82BE-DD9A-46A4-A9AA-9E36F501B193}"/>
              </a:ext>
            </a:extLst>
          </p:cNvPr>
          <p:cNvCxnSpPr>
            <a:cxnSpLocks/>
          </p:cNvCxnSpPr>
          <p:nvPr userDrawn="1"/>
        </p:nvCxnSpPr>
        <p:spPr>
          <a:xfrm flipH="1">
            <a:off x="179388" y="503388"/>
            <a:ext cx="10332000" cy="10368"/>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14" name="Picture 11" descr="ç°å¢ç">
            <a:extLst>
              <a:ext uri="{FF2B5EF4-FFF2-40B4-BE49-F238E27FC236}">
                <a16:creationId xmlns:a16="http://schemas.microsoft.com/office/drawing/2014/main" id="{0CF6094D-B943-4965-A2F6-67DD6FF3FF53}"/>
              </a:ext>
            </a:extLst>
          </p:cNvPr>
          <p:cNvPicPr>
            <a:picLocks noChangeAspect="1" noChangeArrowheads="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10139629" y="152064"/>
            <a:ext cx="397939" cy="329519"/>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ボックス 6">
            <a:extLst>
              <a:ext uri="{FF2B5EF4-FFF2-40B4-BE49-F238E27FC236}">
                <a16:creationId xmlns:a16="http://schemas.microsoft.com/office/drawing/2014/main" id="{E84D1288-0306-4500-A9D7-D150B7340281}"/>
              </a:ext>
            </a:extLst>
          </p:cNvPr>
          <p:cNvSpPr txBox="1"/>
          <p:nvPr userDrawn="1"/>
        </p:nvSpPr>
        <p:spPr>
          <a:xfrm>
            <a:off x="10187813" y="7055675"/>
            <a:ext cx="360000" cy="360000"/>
          </a:xfrm>
          <a:prstGeom prst="rect">
            <a:avLst/>
          </a:prstGeom>
          <a:noFill/>
        </p:spPr>
        <p:txBody>
          <a:bodyPr wrap="none" lIns="0" tIns="0" rIns="0" bIns="0" rtlCol="0" anchor="b" anchorCtr="0">
            <a:noAutofit/>
          </a:bodyPr>
          <a:lstStyle/>
          <a:p>
            <a:pPr algn="ctr"/>
            <a:fld id="{9C1B02FA-3B43-4965-97B5-C29D405C4738}" type="slidenum">
              <a:rPr kumimoji="1" lang="ja-JP" altLang="en-US" sz="24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600"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3371212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予算ポンチ絵">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3FE00A-A374-4293-8C01-F22FC8857B61}"/>
              </a:ext>
            </a:extLst>
          </p:cNvPr>
          <p:cNvSpPr>
            <a:spLocks noGrp="1"/>
          </p:cNvSpPr>
          <p:nvPr>
            <p:ph type="title" hasCustomPrompt="1"/>
          </p:nvPr>
        </p:nvSpPr>
        <p:spPr>
          <a:xfrm>
            <a:off x="161925" y="189756"/>
            <a:ext cx="9612000" cy="324000"/>
          </a:xfrm>
          <a:prstGeom prst="rect">
            <a:avLst/>
          </a:prstGeom>
        </p:spPr>
        <p:txBody>
          <a:bodyPr lIns="72000" tIns="36000" rIns="0" bIns="0" anchor="ctr" anchorCtr="0"/>
          <a:lstStyle>
            <a:lvl1pPr algn="l">
              <a:defRPr sz="1800" b="1">
                <a:solidFill>
                  <a:schemeClr val="bg2"/>
                </a:solidFill>
                <a:latin typeface="Meiryo UI" panose="020B0604030504040204" pitchFamily="50" charset="-128"/>
                <a:ea typeface="Meiryo UI" panose="020B0604030504040204" pitchFamily="50" charset="-128"/>
              </a:defRPr>
            </a:lvl1pPr>
          </a:lstStyle>
          <a:p>
            <a:r>
              <a:rPr kumimoji="1" lang="ja-JP" altLang="en-US" dirty="0"/>
              <a:t>事業名を記入（○○省連携事業）</a:t>
            </a:r>
          </a:p>
        </p:txBody>
      </p:sp>
      <p:pic>
        <p:nvPicPr>
          <p:cNvPr id="11" name="グラフィックス 4">
            <a:extLst>
              <a:ext uri="{FF2B5EF4-FFF2-40B4-BE49-F238E27FC236}">
                <a16:creationId xmlns:a16="http://schemas.microsoft.com/office/drawing/2014/main" id="{3A88E330-170F-4EB6-B0EE-6B45EEBC0B9C}"/>
              </a:ext>
            </a:extLst>
          </p:cNvPr>
          <p:cNvPicPr>
            <a:picLocks/>
          </p:cNvPicPr>
          <p:nvPr userDrawn="1"/>
        </p:nvPicPr>
        <p:blipFill>
          <a:blip r:embed="rId2" cstate="email">
            <a:extLst>
              <a:ext uri="{28A0092B-C50C-407E-A947-70E740481C1C}">
                <a14:useLocalDpi xmlns:a14="http://schemas.microsoft.com/office/drawing/2010/main"/>
              </a:ext>
              <a:ext uri="{96DAC541-7B7A-43D3-8B79-37D633B846F1}">
                <asvg:svgBlip xmlns="" xmlns:asvg="http://schemas.microsoft.com/office/drawing/2016/SVG/main" r:embed="rId3"/>
              </a:ext>
            </a:extLst>
          </a:blip>
          <a:stretch>
            <a:fillRect/>
          </a:stretch>
        </p:blipFill>
        <p:spPr>
          <a:xfrm>
            <a:off x="161925" y="7020288"/>
            <a:ext cx="10367963" cy="360000"/>
          </a:xfrm>
          <a:prstGeom prst="rect">
            <a:avLst/>
          </a:prstGeom>
          <a:ln>
            <a:noFill/>
          </a:ln>
        </p:spPr>
      </p:pic>
      <p:sp>
        <p:nvSpPr>
          <p:cNvPr id="12" name="テキスト ボックス 11">
            <a:extLst>
              <a:ext uri="{FF2B5EF4-FFF2-40B4-BE49-F238E27FC236}">
                <a16:creationId xmlns:a16="http://schemas.microsoft.com/office/drawing/2014/main" id="{94A05131-CD38-4DAA-A727-2378740DE858}"/>
              </a:ext>
            </a:extLst>
          </p:cNvPr>
          <p:cNvSpPr txBox="1"/>
          <p:nvPr userDrawn="1"/>
        </p:nvSpPr>
        <p:spPr bwMode="white">
          <a:xfrm>
            <a:off x="170408" y="7020288"/>
            <a:ext cx="1164253" cy="360000"/>
          </a:xfrm>
          <a:prstGeom prst="rect">
            <a:avLst/>
          </a:prstGeom>
          <a:noFill/>
        </p:spPr>
        <p:txBody>
          <a:bodyPr wrap="square" lIns="108000" tIns="0" rIns="0" bIns="0" rtlCol="0" anchor="ctr">
            <a:noAutofit/>
          </a:bodyPr>
          <a:lstStyle/>
          <a:p>
            <a:r>
              <a:rPr lang="ja-JP" altLang="en-US" sz="1200" b="1" dirty="0">
                <a:solidFill>
                  <a:schemeClr val="bg1"/>
                </a:solidFill>
                <a:latin typeface="Meiryo UI" panose="020B0604030504040204" pitchFamily="50" charset="-128"/>
                <a:ea typeface="Meiryo UI" panose="020B0604030504040204" pitchFamily="50" charset="-128"/>
              </a:rPr>
              <a:t>お問合せ先：</a:t>
            </a:r>
          </a:p>
        </p:txBody>
      </p:sp>
      <p:sp>
        <p:nvSpPr>
          <p:cNvPr id="15" name="テキスト ボックス 14">
            <a:extLst>
              <a:ext uri="{FF2B5EF4-FFF2-40B4-BE49-F238E27FC236}">
                <a16:creationId xmlns:a16="http://schemas.microsoft.com/office/drawing/2014/main" id="{2BD77E91-C9FE-4338-9D09-008455B00AB5}"/>
              </a:ext>
            </a:extLst>
          </p:cNvPr>
          <p:cNvSpPr txBox="1"/>
          <p:nvPr userDrawn="1"/>
        </p:nvSpPr>
        <p:spPr>
          <a:xfrm>
            <a:off x="159173" y="2395810"/>
            <a:ext cx="5420215" cy="288000"/>
          </a:xfrm>
          <a:prstGeom prst="rect">
            <a:avLst/>
          </a:prstGeom>
          <a:noFill/>
        </p:spPr>
        <p:txBody>
          <a:bodyPr wrap="square" lIns="0" tIns="0" bIns="72000" rtlCol="0" anchor="b" anchorCtr="0">
            <a:noAutofit/>
          </a:bodyPr>
          <a:lstStyle/>
          <a:p>
            <a:r>
              <a:rPr lang="en-US" altLang="ja-JP" sz="1511" b="1" dirty="0">
                <a:solidFill>
                  <a:schemeClr val="bg2"/>
                </a:solidFill>
                <a:latin typeface="Meiryo UI" panose="020B0604030504040204" pitchFamily="50" charset="-128"/>
                <a:ea typeface="Meiryo UI" panose="020B0604030504040204" pitchFamily="50" charset="-128"/>
              </a:rPr>
              <a:t>2. </a:t>
            </a:r>
            <a:r>
              <a:rPr lang="ja-JP" altLang="en-US" sz="1511" b="1" dirty="0">
                <a:solidFill>
                  <a:schemeClr val="bg2"/>
                </a:solidFill>
                <a:latin typeface="Meiryo UI" panose="020B0604030504040204" pitchFamily="50" charset="-128"/>
                <a:ea typeface="Meiryo UI" panose="020B0604030504040204" pitchFamily="50" charset="-128"/>
              </a:rPr>
              <a:t>事業内容</a:t>
            </a:r>
          </a:p>
        </p:txBody>
      </p:sp>
      <p:sp>
        <p:nvSpPr>
          <p:cNvPr id="17" name="テキスト プレースホルダー 37">
            <a:extLst>
              <a:ext uri="{FF2B5EF4-FFF2-40B4-BE49-F238E27FC236}">
                <a16:creationId xmlns:a16="http://schemas.microsoft.com/office/drawing/2014/main" id="{B025C42B-6C2E-46D5-B3BF-74CB50E2240D}"/>
              </a:ext>
            </a:extLst>
          </p:cNvPr>
          <p:cNvSpPr>
            <a:spLocks noGrp="1"/>
          </p:cNvSpPr>
          <p:nvPr>
            <p:ph type="body" sz="quarter" idx="13" hasCustomPrompt="1"/>
          </p:nvPr>
        </p:nvSpPr>
        <p:spPr>
          <a:xfrm>
            <a:off x="1428847" y="6016788"/>
            <a:ext cx="4320000" cy="252000"/>
          </a:xfrm>
        </p:spPr>
        <p:txBody>
          <a:bodyPr lIns="0" tIns="0" rIns="0" bIns="0" anchor="ctr">
            <a:normAutofit/>
          </a:bodyPr>
          <a:lstStyle>
            <a:lvl1pPr marL="0" indent="0" algn="l">
              <a:lnSpc>
                <a:spcPct val="120000"/>
              </a:lnSpc>
              <a:spcBef>
                <a:spcPts val="0"/>
              </a:spcBef>
              <a:buFont typeface="Wingdings" panose="05000000000000000000" pitchFamily="2" charset="2"/>
              <a:buNone/>
              <a:defRPr sz="1295">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赤色の吹出しに示した選択肢の中から選択して記載</a:t>
            </a:r>
            <a:endParaRPr kumimoji="1" lang="en-US" altLang="ja-JP" dirty="0"/>
          </a:p>
        </p:txBody>
      </p:sp>
      <p:sp>
        <p:nvSpPr>
          <p:cNvPr id="18" name="テキスト プレースホルダー 37">
            <a:extLst>
              <a:ext uri="{FF2B5EF4-FFF2-40B4-BE49-F238E27FC236}">
                <a16:creationId xmlns:a16="http://schemas.microsoft.com/office/drawing/2014/main" id="{E3E103C1-FA4F-413B-B322-F7A71AB7D111}"/>
              </a:ext>
            </a:extLst>
          </p:cNvPr>
          <p:cNvSpPr>
            <a:spLocks noGrp="1"/>
          </p:cNvSpPr>
          <p:nvPr>
            <p:ph type="body" sz="quarter" idx="14" hasCustomPrompt="1"/>
          </p:nvPr>
        </p:nvSpPr>
        <p:spPr>
          <a:xfrm>
            <a:off x="161925" y="2681570"/>
            <a:ext cx="5417463" cy="2840112"/>
          </a:xfrm>
        </p:spPr>
        <p:txBody>
          <a:bodyPr lIns="0" tIns="72000" rIns="0" bIns="0" anchor="t">
            <a:noAutofit/>
          </a:bodyPr>
          <a:lstStyle>
            <a:lvl1pPr marL="0" indent="0" algn="l">
              <a:lnSpc>
                <a:spcPct val="120000"/>
              </a:lnSpc>
              <a:spcBef>
                <a:spcPts val="0"/>
              </a:spcBef>
              <a:buFont typeface="Arial" panose="020B0604020202020204" pitchFamily="34" charset="0"/>
              <a:buNone/>
              <a:defRPr sz="120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事業内容を説明</a:t>
            </a:r>
            <a:endParaRPr kumimoji="1" lang="en-US" altLang="ja-JP" dirty="0"/>
          </a:p>
        </p:txBody>
      </p:sp>
      <p:sp>
        <p:nvSpPr>
          <p:cNvPr id="19" name="テキスト プレースホルダー 37">
            <a:extLst>
              <a:ext uri="{FF2B5EF4-FFF2-40B4-BE49-F238E27FC236}">
                <a16:creationId xmlns:a16="http://schemas.microsoft.com/office/drawing/2014/main" id="{6F2F8E83-D6AE-4DFB-A6DE-B46846AD141C}"/>
              </a:ext>
            </a:extLst>
          </p:cNvPr>
          <p:cNvSpPr>
            <a:spLocks noGrp="1"/>
          </p:cNvSpPr>
          <p:nvPr>
            <p:ph type="body" sz="quarter" idx="15" hasCustomPrompt="1"/>
          </p:nvPr>
        </p:nvSpPr>
        <p:spPr>
          <a:xfrm>
            <a:off x="1300696" y="1362747"/>
            <a:ext cx="9216000" cy="720000"/>
          </a:xfrm>
        </p:spPr>
        <p:txBody>
          <a:bodyPr lIns="108000" tIns="36000" rIns="0" bIns="0" anchor="t" anchorCtr="0">
            <a:noAutofit/>
          </a:bodyPr>
          <a:lstStyle>
            <a:lvl1pPr marL="246728" indent="-246728" algn="l">
              <a:lnSpc>
                <a:spcPct val="120000"/>
              </a:lnSpc>
              <a:spcBef>
                <a:spcPts val="0"/>
              </a:spcBef>
              <a:buFont typeface="+mj-ea"/>
              <a:buAutoNum type="circleNumDbPlain"/>
              <a:defRPr sz="120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事業の目的を箇条書きで記載。</a:t>
            </a:r>
            <a:endParaRPr kumimoji="1" lang="en-US" altLang="ja-JP" dirty="0"/>
          </a:p>
          <a:p>
            <a:pPr lvl="0"/>
            <a:r>
              <a:rPr kumimoji="1" lang="ja-JP" altLang="en-US" dirty="0"/>
              <a:t>　</a:t>
            </a:r>
            <a:endParaRPr kumimoji="1" lang="en-US" altLang="ja-JP" dirty="0"/>
          </a:p>
          <a:p>
            <a:pPr lvl="0"/>
            <a:r>
              <a:rPr kumimoji="1" lang="ja-JP" altLang="en-US" dirty="0"/>
              <a:t>　</a:t>
            </a:r>
          </a:p>
          <a:p>
            <a:pPr lvl="0"/>
            <a:endParaRPr kumimoji="1" lang="en-US" altLang="ja-JP" dirty="0"/>
          </a:p>
        </p:txBody>
      </p:sp>
      <p:cxnSp>
        <p:nvCxnSpPr>
          <p:cNvPr id="20" name="直線コネクタ 19">
            <a:extLst>
              <a:ext uri="{FF2B5EF4-FFF2-40B4-BE49-F238E27FC236}">
                <a16:creationId xmlns:a16="http://schemas.microsoft.com/office/drawing/2014/main" id="{575E979F-E9D2-4856-B687-9C1FF17E73ED}"/>
              </a:ext>
            </a:extLst>
          </p:cNvPr>
          <p:cNvCxnSpPr/>
          <p:nvPr userDrawn="1"/>
        </p:nvCxnSpPr>
        <p:spPr>
          <a:xfrm flipV="1">
            <a:off x="1300696" y="1362747"/>
            <a:ext cx="0" cy="72000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7EAAD990-8616-4EFB-8C8F-39F44D2719A7}"/>
              </a:ext>
            </a:extLst>
          </p:cNvPr>
          <p:cNvSpPr txBox="1"/>
          <p:nvPr userDrawn="1"/>
        </p:nvSpPr>
        <p:spPr>
          <a:xfrm>
            <a:off x="161925" y="1542747"/>
            <a:ext cx="1138771" cy="360000"/>
          </a:xfrm>
          <a:prstGeom prst="rect">
            <a:avLst/>
          </a:prstGeom>
          <a:noFill/>
        </p:spPr>
        <p:txBody>
          <a:bodyPr wrap="square" lIns="0" tIns="0" rIns="0" bIns="0" rtlCol="0" anchor="ctr">
            <a:noAutofit/>
          </a:bodyPr>
          <a:lstStyle/>
          <a:p>
            <a:r>
              <a:rPr lang="en-US" altLang="ja-JP" sz="1511" b="1" dirty="0">
                <a:solidFill>
                  <a:schemeClr val="bg2"/>
                </a:solidFill>
                <a:latin typeface="Meiryo UI" panose="020B0604030504040204" pitchFamily="50" charset="-128"/>
                <a:ea typeface="Meiryo UI" panose="020B0604030504040204" pitchFamily="50" charset="-128"/>
              </a:rPr>
              <a:t>1. </a:t>
            </a:r>
            <a:r>
              <a:rPr lang="ja-JP" altLang="en-US" sz="1511" b="1" dirty="0">
                <a:solidFill>
                  <a:schemeClr val="bg2"/>
                </a:solidFill>
                <a:latin typeface="Meiryo UI" panose="020B0604030504040204" pitchFamily="50" charset="-128"/>
                <a:ea typeface="Meiryo UI" panose="020B0604030504040204" pitchFamily="50" charset="-128"/>
              </a:rPr>
              <a:t>事業目的</a:t>
            </a:r>
          </a:p>
        </p:txBody>
      </p:sp>
      <p:sp>
        <p:nvSpPr>
          <p:cNvPr id="22" name="テキスト プレースホルダー 36">
            <a:extLst>
              <a:ext uri="{FF2B5EF4-FFF2-40B4-BE49-F238E27FC236}">
                <a16:creationId xmlns:a16="http://schemas.microsoft.com/office/drawing/2014/main" id="{6B374390-D51B-435B-BC83-E2B9C6EF2D83}"/>
              </a:ext>
            </a:extLst>
          </p:cNvPr>
          <p:cNvSpPr>
            <a:spLocks noGrp="1"/>
          </p:cNvSpPr>
          <p:nvPr>
            <p:ph type="body" sz="quarter" idx="24" hasCustomPrompt="1"/>
          </p:nvPr>
        </p:nvSpPr>
        <p:spPr bwMode="white">
          <a:xfrm>
            <a:off x="1220099" y="7020288"/>
            <a:ext cx="9288000" cy="360000"/>
          </a:xfrm>
        </p:spPr>
        <p:txBody>
          <a:bodyPr lIns="0" tIns="18000" rIns="108000" bIns="0" anchor="ctr">
            <a:noAutofit/>
          </a:bodyPr>
          <a:lstStyle>
            <a:lvl1pPr marL="0" indent="0" algn="l">
              <a:buNone/>
              <a:defRPr sz="1200" b="1">
                <a:solidFill>
                  <a:schemeClr val="bg1"/>
                </a:solidFill>
                <a:latin typeface="Meiryo UI" panose="020B0604030504040204" pitchFamily="50" charset="-128"/>
                <a:ea typeface="Meiryo UI" panose="020B0604030504040204" pitchFamily="50" charset="-128"/>
              </a:defRPr>
            </a:lvl1pPr>
          </a:lstStyle>
          <a:p>
            <a:pPr lvl="0"/>
            <a:r>
              <a:rPr kumimoji="1" lang="ja-JP" altLang="en-US" dirty="0"/>
              <a:t>問合せ先を記載</a:t>
            </a:r>
          </a:p>
        </p:txBody>
      </p:sp>
      <p:sp>
        <p:nvSpPr>
          <p:cNvPr id="23" name="テキスト ボックス 22">
            <a:extLst>
              <a:ext uri="{FF2B5EF4-FFF2-40B4-BE49-F238E27FC236}">
                <a16:creationId xmlns:a16="http://schemas.microsoft.com/office/drawing/2014/main" id="{3300BF32-8B86-43CF-9624-64796ABDAC3D}"/>
              </a:ext>
            </a:extLst>
          </p:cNvPr>
          <p:cNvSpPr txBox="1"/>
          <p:nvPr userDrawn="1"/>
        </p:nvSpPr>
        <p:spPr>
          <a:xfrm>
            <a:off x="436257" y="6016788"/>
            <a:ext cx="972000" cy="252000"/>
          </a:xfrm>
          <a:prstGeom prst="rect">
            <a:avLst/>
          </a:prstGeom>
          <a:noFill/>
        </p:spPr>
        <p:txBody>
          <a:bodyPr wrap="none" lIns="0" tIns="0" rIns="0" bIns="0" rtlCol="0" anchor="ctr">
            <a:noAutofit/>
          </a:bodyPr>
          <a:lstStyle/>
          <a:p>
            <a:pPr algn="dist"/>
            <a:r>
              <a:rPr lang="ja-JP" altLang="en-US" sz="1295" dirty="0">
                <a:solidFill>
                  <a:schemeClr val="tx1"/>
                </a:solidFill>
                <a:latin typeface="Meiryo UI" panose="020B0604030504040204" pitchFamily="50" charset="-128"/>
                <a:ea typeface="Meiryo UI" panose="020B0604030504040204" pitchFamily="50" charset="-128"/>
              </a:rPr>
              <a:t>■事業形態：</a:t>
            </a:r>
          </a:p>
        </p:txBody>
      </p:sp>
      <p:sp>
        <p:nvSpPr>
          <p:cNvPr id="24" name="テキスト プレースホルダー 37">
            <a:extLst>
              <a:ext uri="{FF2B5EF4-FFF2-40B4-BE49-F238E27FC236}">
                <a16:creationId xmlns:a16="http://schemas.microsoft.com/office/drawing/2014/main" id="{31F24937-C017-44CE-9CF8-846D2BCE722E}"/>
              </a:ext>
            </a:extLst>
          </p:cNvPr>
          <p:cNvSpPr>
            <a:spLocks noGrp="1"/>
          </p:cNvSpPr>
          <p:nvPr>
            <p:ph type="body" sz="quarter" idx="27" hasCustomPrompt="1"/>
          </p:nvPr>
        </p:nvSpPr>
        <p:spPr>
          <a:xfrm>
            <a:off x="1428847" y="6302538"/>
            <a:ext cx="4320000" cy="252000"/>
          </a:xfrm>
        </p:spPr>
        <p:txBody>
          <a:bodyPr lIns="0" tIns="0" rIns="0" bIns="0" anchor="ctr">
            <a:normAutofit/>
          </a:bodyPr>
          <a:lstStyle>
            <a:lvl1pPr marL="0" indent="0" algn="l">
              <a:lnSpc>
                <a:spcPct val="120000"/>
              </a:lnSpc>
              <a:spcBef>
                <a:spcPts val="0"/>
              </a:spcBef>
              <a:buFont typeface="Wingdings" panose="05000000000000000000" pitchFamily="2" charset="2"/>
              <a:buNone/>
              <a:defRPr sz="1295">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橙色の吹出しに示した選択肢の中から選択して記載</a:t>
            </a:r>
          </a:p>
        </p:txBody>
      </p:sp>
      <p:sp>
        <p:nvSpPr>
          <p:cNvPr id="25" name="テキスト プレースホルダー 37">
            <a:extLst>
              <a:ext uri="{FF2B5EF4-FFF2-40B4-BE49-F238E27FC236}">
                <a16:creationId xmlns:a16="http://schemas.microsoft.com/office/drawing/2014/main" id="{ABBEB580-4D48-42D5-8B77-AE5AFC4BFD24}"/>
              </a:ext>
            </a:extLst>
          </p:cNvPr>
          <p:cNvSpPr>
            <a:spLocks noGrp="1"/>
          </p:cNvSpPr>
          <p:nvPr>
            <p:ph type="body" sz="quarter" idx="28" hasCustomPrompt="1"/>
          </p:nvPr>
        </p:nvSpPr>
        <p:spPr>
          <a:xfrm>
            <a:off x="1428847" y="6588288"/>
            <a:ext cx="4320000" cy="252000"/>
          </a:xfrm>
        </p:spPr>
        <p:txBody>
          <a:bodyPr lIns="0" tIns="0" rIns="0" bIns="0" anchor="ctr">
            <a:normAutofit/>
          </a:bodyPr>
          <a:lstStyle>
            <a:lvl1pPr marL="0" indent="0" algn="l">
              <a:lnSpc>
                <a:spcPct val="120000"/>
              </a:lnSpc>
              <a:spcBef>
                <a:spcPts val="0"/>
              </a:spcBef>
              <a:buFont typeface="Wingdings" panose="05000000000000000000" pitchFamily="2" charset="2"/>
              <a:buNone/>
              <a:defRPr sz="1295">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令和２年度～令和○年度（予定）　と記載</a:t>
            </a:r>
          </a:p>
        </p:txBody>
      </p:sp>
      <p:sp>
        <p:nvSpPr>
          <p:cNvPr id="26" name="テキスト ボックス 25">
            <a:extLst>
              <a:ext uri="{FF2B5EF4-FFF2-40B4-BE49-F238E27FC236}">
                <a16:creationId xmlns:a16="http://schemas.microsoft.com/office/drawing/2014/main" id="{0CA0E264-5881-41CB-8BC4-C831A2A4DFEB}"/>
              </a:ext>
            </a:extLst>
          </p:cNvPr>
          <p:cNvSpPr txBox="1"/>
          <p:nvPr userDrawn="1"/>
        </p:nvSpPr>
        <p:spPr>
          <a:xfrm>
            <a:off x="436257" y="6588288"/>
            <a:ext cx="972000" cy="252000"/>
          </a:xfrm>
          <a:prstGeom prst="rect">
            <a:avLst/>
          </a:prstGeom>
          <a:noFill/>
        </p:spPr>
        <p:txBody>
          <a:bodyPr wrap="none" lIns="0" tIns="0" rIns="0" bIns="0" rtlCol="0" anchor="ctr">
            <a:noAutofit/>
          </a:bodyPr>
          <a:lstStyle/>
          <a:p>
            <a:pPr algn="dist"/>
            <a:r>
              <a:rPr lang="ja-JP" altLang="en-US" sz="1295" dirty="0">
                <a:solidFill>
                  <a:schemeClr val="tx1"/>
                </a:solidFill>
                <a:latin typeface="Meiryo UI" panose="020B0604030504040204" pitchFamily="50" charset="-128"/>
                <a:ea typeface="Meiryo UI" panose="020B0604030504040204" pitchFamily="50" charset="-128"/>
              </a:rPr>
              <a:t>■実施期間：</a:t>
            </a:r>
          </a:p>
        </p:txBody>
      </p:sp>
      <p:cxnSp>
        <p:nvCxnSpPr>
          <p:cNvPr id="27" name="直線コネクタ 26">
            <a:extLst>
              <a:ext uri="{FF2B5EF4-FFF2-40B4-BE49-F238E27FC236}">
                <a16:creationId xmlns:a16="http://schemas.microsoft.com/office/drawing/2014/main" id="{49DD02CD-CB82-437F-852D-57086C0391BD}"/>
              </a:ext>
            </a:extLst>
          </p:cNvPr>
          <p:cNvCxnSpPr>
            <a:cxnSpLocks/>
          </p:cNvCxnSpPr>
          <p:nvPr userDrawn="1"/>
        </p:nvCxnSpPr>
        <p:spPr>
          <a:xfrm flipH="1">
            <a:off x="159173" y="493020"/>
            <a:ext cx="10352215" cy="20736"/>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9" name="テキスト プレースホルダー 37">
            <a:extLst>
              <a:ext uri="{FF2B5EF4-FFF2-40B4-BE49-F238E27FC236}">
                <a16:creationId xmlns:a16="http://schemas.microsoft.com/office/drawing/2014/main" id="{8F4CACCF-DF59-40E0-8B22-3CC88D955CF8}"/>
              </a:ext>
            </a:extLst>
          </p:cNvPr>
          <p:cNvSpPr>
            <a:spLocks noGrp="1"/>
          </p:cNvSpPr>
          <p:nvPr>
            <p:ph type="body" sz="quarter" idx="17" hasCustomPrompt="1"/>
          </p:nvPr>
        </p:nvSpPr>
        <p:spPr>
          <a:xfrm>
            <a:off x="159172" y="493020"/>
            <a:ext cx="9647759" cy="324000"/>
          </a:xfrm>
        </p:spPr>
        <p:txBody>
          <a:bodyPr lIns="0" tIns="0" rIns="0" bIns="0" anchor="ctr" anchorCtr="0">
            <a:normAutofit/>
          </a:bodyPr>
          <a:lstStyle>
            <a:lvl1pPr marL="0" indent="0" algn="r">
              <a:lnSpc>
                <a:spcPct val="120000"/>
              </a:lnSpc>
              <a:spcBef>
                <a:spcPts val="0"/>
              </a:spcBef>
              <a:buFont typeface="Arial" panose="020B0604020202020204" pitchFamily="34" charset="0"/>
              <a:buNone/>
              <a:defRPr sz="1295">
                <a:solidFill>
                  <a:schemeClr val="tx1"/>
                </a:solidFill>
                <a:latin typeface="Meiryo UI" panose="020B0604030504040204" pitchFamily="50" charset="-128"/>
                <a:ea typeface="Meiryo UI" panose="020B0604030504040204" pitchFamily="50" charset="-128"/>
              </a:defRPr>
            </a:lvl1pPr>
          </a:lstStyle>
          <a:p>
            <a:pPr lvl="0"/>
            <a:r>
              <a:rPr kumimoji="1" lang="en-US" altLang="ja-JP" dirty="0"/>
              <a:t>【</a:t>
            </a:r>
            <a:r>
              <a:rPr kumimoji="1" lang="ja-JP" altLang="en-US" dirty="0"/>
              <a:t>令和２年度要求額 </a:t>
            </a:r>
            <a:r>
              <a:rPr kumimoji="1" lang="en-US" altLang="ja-JP" dirty="0"/>
              <a:t>0,000</a:t>
            </a:r>
            <a:r>
              <a:rPr kumimoji="1" lang="ja-JP" altLang="en-US" dirty="0"/>
              <a:t>百万円（</a:t>
            </a:r>
            <a:r>
              <a:rPr kumimoji="1" lang="en-US" altLang="ja-JP" dirty="0"/>
              <a:t>0,000</a:t>
            </a:r>
            <a:r>
              <a:rPr kumimoji="1" lang="ja-JP" altLang="en-US" dirty="0"/>
              <a:t>百万円）</a:t>
            </a:r>
            <a:r>
              <a:rPr kumimoji="1" lang="en-US" altLang="ja-JP" dirty="0"/>
              <a:t>】</a:t>
            </a:r>
          </a:p>
        </p:txBody>
      </p:sp>
      <p:cxnSp>
        <p:nvCxnSpPr>
          <p:cNvPr id="30" name="直線コネクタ 29">
            <a:extLst>
              <a:ext uri="{FF2B5EF4-FFF2-40B4-BE49-F238E27FC236}">
                <a16:creationId xmlns:a16="http://schemas.microsoft.com/office/drawing/2014/main" id="{EC97E369-E6B0-4356-818A-927158B52DA6}"/>
              </a:ext>
            </a:extLst>
          </p:cNvPr>
          <p:cNvCxnSpPr/>
          <p:nvPr userDrawn="1"/>
        </p:nvCxnSpPr>
        <p:spPr>
          <a:xfrm>
            <a:off x="161925" y="2681570"/>
            <a:ext cx="5400000" cy="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sp>
        <p:nvSpPr>
          <p:cNvPr id="32" name="テキスト プレースホルダー 37">
            <a:extLst>
              <a:ext uri="{FF2B5EF4-FFF2-40B4-BE49-F238E27FC236}">
                <a16:creationId xmlns:a16="http://schemas.microsoft.com/office/drawing/2014/main" id="{05AEDB54-2F1F-4D55-B5C5-B02A1E6CADAB}"/>
              </a:ext>
            </a:extLst>
          </p:cNvPr>
          <p:cNvSpPr>
            <a:spLocks noGrp="1"/>
          </p:cNvSpPr>
          <p:nvPr>
            <p:ph type="body" sz="quarter" idx="29" hasCustomPrompt="1"/>
          </p:nvPr>
        </p:nvSpPr>
        <p:spPr>
          <a:xfrm>
            <a:off x="6007116" y="2681570"/>
            <a:ext cx="4522771" cy="4140000"/>
          </a:xfrm>
        </p:spPr>
        <p:txBody>
          <a:bodyPr lIns="0" tIns="72000" rIns="0" bIns="0" anchor="t">
            <a:noAutofit/>
          </a:bodyPr>
          <a:lstStyle>
            <a:lvl1pPr marL="0" indent="0" algn="l">
              <a:lnSpc>
                <a:spcPct val="120000"/>
              </a:lnSpc>
              <a:spcBef>
                <a:spcPts val="0"/>
              </a:spcBef>
              <a:buFont typeface="Arial" panose="020B0604020202020204" pitchFamily="34" charset="0"/>
              <a:buNone/>
              <a:defRPr sz="120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図・写真等を交えつつ、このスペースに納まるよう記述</a:t>
            </a:r>
          </a:p>
        </p:txBody>
      </p:sp>
      <p:cxnSp>
        <p:nvCxnSpPr>
          <p:cNvPr id="33" name="直線コネクタ 32">
            <a:extLst>
              <a:ext uri="{FF2B5EF4-FFF2-40B4-BE49-F238E27FC236}">
                <a16:creationId xmlns:a16="http://schemas.microsoft.com/office/drawing/2014/main" id="{93ABC200-7A3B-4D6E-9A7A-DD056E784D0D}"/>
              </a:ext>
            </a:extLst>
          </p:cNvPr>
          <p:cNvCxnSpPr/>
          <p:nvPr userDrawn="1"/>
        </p:nvCxnSpPr>
        <p:spPr>
          <a:xfrm>
            <a:off x="5993888" y="2681570"/>
            <a:ext cx="4536000" cy="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9DABB4ED-B7E1-4C29-AC71-063748A973FB}"/>
              </a:ext>
            </a:extLst>
          </p:cNvPr>
          <p:cNvSpPr txBox="1"/>
          <p:nvPr userDrawn="1"/>
        </p:nvSpPr>
        <p:spPr>
          <a:xfrm>
            <a:off x="436256" y="6302538"/>
            <a:ext cx="972000" cy="252000"/>
          </a:xfrm>
          <a:prstGeom prst="rect">
            <a:avLst/>
          </a:prstGeom>
          <a:noFill/>
        </p:spPr>
        <p:txBody>
          <a:bodyPr wrap="none" lIns="0" tIns="0" rIns="0" bIns="0" rtlCol="0" anchor="ctr">
            <a:noAutofit/>
          </a:bodyPr>
          <a:lstStyle/>
          <a:p>
            <a:pPr algn="dist" defTabSz="179388">
              <a:tabLst/>
            </a:pPr>
            <a:r>
              <a:rPr lang="ja-JP" altLang="en-US" sz="1295" dirty="0">
                <a:solidFill>
                  <a:schemeClr val="tx1"/>
                </a:solidFill>
                <a:latin typeface="Meiryo UI" panose="020B0604030504040204" pitchFamily="50" charset="-128"/>
                <a:ea typeface="Meiryo UI" panose="020B0604030504040204" pitchFamily="50" charset="-128"/>
              </a:rPr>
              <a:t>■　　　　　　：</a:t>
            </a:r>
          </a:p>
        </p:txBody>
      </p:sp>
      <p:sp>
        <p:nvSpPr>
          <p:cNvPr id="35" name="テキスト ボックス 34">
            <a:extLst>
              <a:ext uri="{FF2B5EF4-FFF2-40B4-BE49-F238E27FC236}">
                <a16:creationId xmlns:a16="http://schemas.microsoft.com/office/drawing/2014/main" id="{B52C3A3B-D331-4FA9-B49C-4CE55D8902BF}"/>
              </a:ext>
            </a:extLst>
          </p:cNvPr>
          <p:cNvSpPr txBox="1"/>
          <p:nvPr userDrawn="1"/>
        </p:nvSpPr>
        <p:spPr>
          <a:xfrm>
            <a:off x="159173" y="5637164"/>
            <a:ext cx="5600215" cy="288000"/>
          </a:xfrm>
          <a:prstGeom prst="rect">
            <a:avLst/>
          </a:prstGeom>
          <a:noFill/>
        </p:spPr>
        <p:txBody>
          <a:bodyPr wrap="square" lIns="0" tIns="0" bIns="72000" rtlCol="0" anchor="b" anchorCtr="0">
            <a:noAutofit/>
          </a:bodyPr>
          <a:lstStyle/>
          <a:p>
            <a:r>
              <a:rPr lang="en-US" altLang="ja-JP" sz="1511" b="1" dirty="0">
                <a:solidFill>
                  <a:schemeClr val="bg2"/>
                </a:solidFill>
                <a:latin typeface="Meiryo UI" panose="020B0604030504040204" pitchFamily="50" charset="-128"/>
                <a:ea typeface="Meiryo UI" panose="020B0604030504040204" pitchFamily="50" charset="-128"/>
              </a:rPr>
              <a:t>3. </a:t>
            </a:r>
            <a:r>
              <a:rPr lang="ja-JP" altLang="en-US" sz="1511" b="1" dirty="0">
                <a:solidFill>
                  <a:schemeClr val="bg2"/>
                </a:solidFill>
                <a:latin typeface="Meiryo UI" panose="020B0604030504040204" pitchFamily="50" charset="-128"/>
                <a:ea typeface="Meiryo UI" panose="020B0604030504040204" pitchFamily="50" charset="-128"/>
              </a:rPr>
              <a:t>事業スキーム</a:t>
            </a:r>
          </a:p>
        </p:txBody>
      </p:sp>
      <p:cxnSp>
        <p:nvCxnSpPr>
          <p:cNvPr id="36" name="直線コネクタ 35">
            <a:extLst>
              <a:ext uri="{FF2B5EF4-FFF2-40B4-BE49-F238E27FC236}">
                <a16:creationId xmlns:a16="http://schemas.microsoft.com/office/drawing/2014/main" id="{E1BEDD27-520F-4457-AAA7-263233F32CAB}"/>
              </a:ext>
            </a:extLst>
          </p:cNvPr>
          <p:cNvCxnSpPr/>
          <p:nvPr userDrawn="1"/>
        </p:nvCxnSpPr>
        <p:spPr>
          <a:xfrm>
            <a:off x="179388" y="5925164"/>
            <a:ext cx="5580000" cy="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pic>
        <p:nvPicPr>
          <p:cNvPr id="37" name="グラフィックス 4">
            <a:extLst>
              <a:ext uri="{FF2B5EF4-FFF2-40B4-BE49-F238E27FC236}">
                <a16:creationId xmlns:a16="http://schemas.microsoft.com/office/drawing/2014/main" id="{716B933F-57EE-4D45-A154-8C5C4C4E1984}"/>
              </a:ext>
            </a:extLst>
          </p:cNvPr>
          <p:cNvPicPr>
            <a:picLocks/>
          </p:cNvPicPr>
          <p:nvPr userDrawn="1"/>
        </p:nvPicPr>
        <p:blipFill>
          <a:blip r:embed="rId4" cstate="email">
            <a:extLst>
              <a:ext uri="{28A0092B-C50C-407E-A947-70E740481C1C}">
                <a14:useLocalDpi xmlns:a14="http://schemas.microsoft.com/office/drawing/2010/main"/>
              </a:ext>
              <a:ext uri="{96DAC541-7B7A-43D3-8B79-37D633B846F1}">
                <asvg:svgBlip xmlns="" xmlns:asvg="http://schemas.microsoft.com/office/drawing/2016/SVG/main" r:embed="rId5"/>
              </a:ext>
            </a:extLst>
          </a:blip>
          <a:stretch>
            <a:fillRect/>
          </a:stretch>
        </p:blipFill>
        <p:spPr>
          <a:xfrm>
            <a:off x="161924" y="890697"/>
            <a:ext cx="10367961" cy="360000"/>
          </a:xfrm>
          <a:prstGeom prst="rect">
            <a:avLst/>
          </a:prstGeom>
          <a:ln>
            <a:noFill/>
          </a:ln>
        </p:spPr>
      </p:pic>
      <p:sp>
        <p:nvSpPr>
          <p:cNvPr id="38" name="テキスト プレースホルダー 36">
            <a:extLst>
              <a:ext uri="{FF2B5EF4-FFF2-40B4-BE49-F238E27FC236}">
                <a16:creationId xmlns:a16="http://schemas.microsoft.com/office/drawing/2014/main" id="{5A2EDDF3-3029-44F5-ADC4-AAC9B3CDA9BD}"/>
              </a:ext>
            </a:extLst>
          </p:cNvPr>
          <p:cNvSpPr>
            <a:spLocks noGrp="1"/>
          </p:cNvSpPr>
          <p:nvPr>
            <p:ph type="body" sz="quarter" idx="16" hasCustomPrompt="1"/>
          </p:nvPr>
        </p:nvSpPr>
        <p:spPr>
          <a:xfrm>
            <a:off x="161925" y="890696"/>
            <a:ext cx="10349461" cy="360000"/>
          </a:xfrm>
        </p:spPr>
        <p:txBody>
          <a:bodyPr lIns="108000" tIns="36000" rIns="108000" bIns="0" anchor="ctr">
            <a:noAutofit/>
          </a:bodyPr>
          <a:lstStyle>
            <a:lvl1pPr marL="0" indent="0" algn="l">
              <a:buNone/>
              <a:defRPr sz="1400" b="1">
                <a:solidFill>
                  <a:schemeClr val="bg2"/>
                </a:solidFill>
                <a:latin typeface="Meiryo UI" panose="020B0604030504040204" pitchFamily="50" charset="-128"/>
                <a:ea typeface="Meiryo UI" panose="020B0604030504040204" pitchFamily="50" charset="-128"/>
              </a:defRPr>
            </a:lvl1pPr>
          </a:lstStyle>
          <a:p>
            <a:pPr lvl="0"/>
            <a:r>
              <a:rPr kumimoji="1" lang="ja-JP" altLang="en-US" dirty="0"/>
              <a:t>事業のポイントを簡潔に記載</a:t>
            </a:r>
          </a:p>
        </p:txBody>
      </p:sp>
      <p:pic>
        <p:nvPicPr>
          <p:cNvPr id="8" name="Picture 11" descr="ç°å¢ç">
            <a:extLst>
              <a:ext uri="{FF2B5EF4-FFF2-40B4-BE49-F238E27FC236}">
                <a16:creationId xmlns:a16="http://schemas.microsoft.com/office/drawing/2014/main" id="{E4524634-FD36-4E22-9D09-12B514CD191F}"/>
              </a:ext>
            </a:extLst>
          </p:cNvPr>
          <p:cNvPicPr>
            <a:picLocks noChangeAspect="1" noChangeArrowheads="1"/>
          </p:cNvPicPr>
          <p:nvPr userDrawn="1"/>
        </p:nvPicPr>
        <p:blipFill>
          <a:blip r:embed="rId6" cstate="email">
            <a:extLst>
              <a:ext uri="{28A0092B-C50C-407E-A947-70E740481C1C}">
                <a14:useLocalDpi xmlns:a14="http://schemas.microsoft.com/office/drawing/2010/main"/>
              </a:ext>
            </a:extLst>
          </a:blip>
          <a:srcRect/>
          <a:stretch>
            <a:fillRect/>
          </a:stretch>
        </p:blipFill>
        <p:spPr bwMode="auto">
          <a:xfrm>
            <a:off x="9806931" y="146434"/>
            <a:ext cx="725709" cy="743303"/>
          </a:xfrm>
          <a:prstGeom prst="rect">
            <a:avLst/>
          </a:prstGeom>
          <a:noFill/>
          <a:extLst>
            <a:ext uri="{909E8E84-426E-40DD-AFC4-6F175D3DCCD1}">
              <a14:hiddenFill xmlns:a14="http://schemas.microsoft.com/office/drawing/2010/main">
                <a:solidFill>
                  <a:srgbClr val="FFFFFF"/>
                </a:solidFill>
              </a14:hiddenFill>
            </a:ext>
          </a:extLst>
        </p:spPr>
      </p:pic>
      <p:sp>
        <p:nvSpPr>
          <p:cNvPr id="16" name="テキスト プレースホルダー 36">
            <a:extLst>
              <a:ext uri="{FF2B5EF4-FFF2-40B4-BE49-F238E27FC236}">
                <a16:creationId xmlns:a16="http://schemas.microsoft.com/office/drawing/2014/main" id="{9B97E414-CE64-463C-8703-5E74B265F930}"/>
              </a:ext>
            </a:extLst>
          </p:cNvPr>
          <p:cNvSpPr>
            <a:spLocks noGrp="1"/>
          </p:cNvSpPr>
          <p:nvPr>
            <p:ph type="body" sz="quarter" idx="12" hasCustomPrompt="1"/>
          </p:nvPr>
        </p:nvSpPr>
        <p:spPr>
          <a:xfrm>
            <a:off x="6259117" y="2395810"/>
            <a:ext cx="4248000" cy="288000"/>
          </a:xfrm>
        </p:spPr>
        <p:txBody>
          <a:bodyPr lIns="0" tIns="0" rIns="0" bIns="72000" anchor="b" anchorCtr="0">
            <a:normAutofit/>
          </a:bodyPr>
          <a:lstStyle>
            <a:lvl1pPr marL="0" indent="0" algn="l">
              <a:buNone/>
              <a:defRPr sz="1511" b="1">
                <a:solidFill>
                  <a:schemeClr val="bg2"/>
                </a:solidFill>
                <a:latin typeface="Meiryo UI" panose="020B0604030504040204" pitchFamily="50" charset="-128"/>
                <a:ea typeface="Meiryo UI" panose="020B0604030504040204" pitchFamily="50" charset="-128"/>
                <a:cs typeface="Arial" panose="020B0604020202020204" pitchFamily="34" charset="0"/>
              </a:defRPr>
            </a:lvl1pPr>
          </a:lstStyle>
          <a:p>
            <a:pPr lvl="0"/>
            <a:r>
              <a:rPr kumimoji="1" lang="ja-JP" altLang="en-US" dirty="0"/>
              <a:t>補助対象、支援対象の例、事業イメージ </a:t>
            </a:r>
            <a:r>
              <a:rPr kumimoji="1" lang="en-US" altLang="ja-JP" dirty="0"/>
              <a:t>etc.</a:t>
            </a:r>
            <a:endParaRPr kumimoji="1" lang="ja-JP" altLang="en-US" dirty="0"/>
          </a:p>
        </p:txBody>
      </p:sp>
      <p:sp>
        <p:nvSpPr>
          <p:cNvPr id="39" name="テキスト ボックス 38">
            <a:extLst>
              <a:ext uri="{FF2B5EF4-FFF2-40B4-BE49-F238E27FC236}">
                <a16:creationId xmlns:a16="http://schemas.microsoft.com/office/drawing/2014/main" id="{44AB8DD7-62C0-4DA8-85A3-8FFC2554F26A}"/>
              </a:ext>
            </a:extLst>
          </p:cNvPr>
          <p:cNvSpPr txBox="1"/>
          <p:nvPr userDrawn="1"/>
        </p:nvSpPr>
        <p:spPr>
          <a:xfrm>
            <a:off x="6007117" y="2395810"/>
            <a:ext cx="4500000" cy="288000"/>
          </a:xfrm>
          <a:prstGeom prst="rect">
            <a:avLst/>
          </a:prstGeom>
          <a:noFill/>
        </p:spPr>
        <p:txBody>
          <a:bodyPr wrap="square" lIns="0" tIns="0" bIns="72000" rtlCol="0" anchor="b" anchorCtr="0">
            <a:noAutofit/>
          </a:bodyPr>
          <a:lstStyle/>
          <a:p>
            <a:pPr algn="l"/>
            <a:r>
              <a:rPr lang="en-US" altLang="ja-JP" sz="1511" b="1" dirty="0">
                <a:solidFill>
                  <a:schemeClr val="bg2"/>
                </a:solidFill>
                <a:latin typeface="Meiryo UI" panose="020B0604030504040204" pitchFamily="50" charset="-128"/>
                <a:ea typeface="Meiryo UI" panose="020B0604030504040204" pitchFamily="50" charset="-128"/>
              </a:rPr>
              <a:t>4. </a:t>
            </a:r>
          </a:p>
        </p:txBody>
      </p:sp>
      <p:sp>
        <p:nvSpPr>
          <p:cNvPr id="31" name="テキスト プレースホルダー 37">
            <a:extLst>
              <a:ext uri="{FF2B5EF4-FFF2-40B4-BE49-F238E27FC236}">
                <a16:creationId xmlns:a16="http://schemas.microsoft.com/office/drawing/2014/main" id="{8DAEC8DB-209D-4346-BBA0-580F33B624E7}"/>
              </a:ext>
            </a:extLst>
          </p:cNvPr>
          <p:cNvSpPr>
            <a:spLocks noGrp="1"/>
          </p:cNvSpPr>
          <p:nvPr>
            <p:ph type="body" sz="quarter" idx="30" hasCustomPrompt="1"/>
          </p:nvPr>
        </p:nvSpPr>
        <p:spPr>
          <a:xfrm>
            <a:off x="614422" y="6302538"/>
            <a:ext cx="684000" cy="252000"/>
          </a:xfrm>
        </p:spPr>
        <p:txBody>
          <a:bodyPr lIns="0" tIns="0" rIns="0" bIns="0" anchor="ctr" anchorCtr="0">
            <a:noAutofit/>
          </a:bodyPr>
          <a:lstStyle>
            <a:lvl1pPr marL="0" indent="0" algn="l">
              <a:lnSpc>
                <a:spcPct val="120000"/>
              </a:lnSpc>
              <a:spcBef>
                <a:spcPts val="0"/>
              </a:spcBef>
              <a:buFont typeface="Arial" panose="020B0604020202020204" pitchFamily="34" charset="0"/>
              <a:buNone/>
              <a:defRPr sz="120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選　　　 択</a:t>
            </a:r>
            <a:endParaRPr kumimoji="1" lang="en-US" altLang="ja-JP" dirty="0"/>
          </a:p>
        </p:txBody>
      </p:sp>
    </p:spTree>
    <p:extLst>
      <p:ext uri="{BB962C8B-B14F-4D97-AF65-F5344CB8AC3E}">
        <p14:creationId xmlns:p14="http://schemas.microsoft.com/office/powerpoint/2010/main" val="2140407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裏表紙">
    <p:spTree>
      <p:nvGrpSpPr>
        <p:cNvPr id="1" name=""/>
        <p:cNvGrpSpPr/>
        <p:nvPr/>
      </p:nvGrpSpPr>
      <p:grpSpPr>
        <a:xfrm>
          <a:off x="0" y="0"/>
          <a:ext cx="0" cy="0"/>
          <a:chOff x="0" y="0"/>
          <a:chExt cx="0" cy="0"/>
        </a:xfrm>
      </p:grpSpPr>
      <p:sp>
        <p:nvSpPr>
          <p:cNvPr id="7" name="四角形: 角を丸くする 6">
            <a:extLst>
              <a:ext uri="{FF2B5EF4-FFF2-40B4-BE49-F238E27FC236}">
                <a16:creationId xmlns:a16="http://schemas.microsoft.com/office/drawing/2014/main" id="{C4F33A39-73E7-49E0-BF4C-2CE0E2DB7091}"/>
              </a:ext>
            </a:extLst>
          </p:cNvPr>
          <p:cNvSpPr/>
          <p:nvPr userDrawn="1"/>
        </p:nvSpPr>
        <p:spPr>
          <a:xfrm>
            <a:off x="395906" y="395837"/>
            <a:ext cx="9900000" cy="6768000"/>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600" dirty="0">
              <a:solidFill>
                <a:schemeClr val="tx1"/>
              </a:solidFill>
            </a:endParaRPr>
          </a:p>
        </p:txBody>
      </p:sp>
      <p:pic>
        <p:nvPicPr>
          <p:cNvPr id="17" name="Picture 2">
            <a:extLst>
              <a:ext uri="{FF2B5EF4-FFF2-40B4-BE49-F238E27FC236}">
                <a16:creationId xmlns:a16="http://schemas.microsoft.com/office/drawing/2014/main" id="{763CBD03-2A6D-45D7-9768-1358FBBD1C80}"/>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4376554" y="3439579"/>
            <a:ext cx="1938704" cy="680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3434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3A91721A-3382-431C-8B68-27C1CFB9E62E}"/>
              </a:ext>
            </a:extLst>
          </p:cNvPr>
          <p:cNvGrpSpPr/>
          <p:nvPr userDrawn="1"/>
        </p:nvGrpSpPr>
        <p:grpSpPr>
          <a:xfrm>
            <a:off x="161772" y="1042609"/>
            <a:ext cx="10368269" cy="6337679"/>
            <a:chOff x="177800" y="1042608"/>
            <a:chExt cx="10368269" cy="6337679"/>
          </a:xfrm>
        </p:grpSpPr>
        <p:grpSp>
          <p:nvGrpSpPr>
            <p:cNvPr id="3" name="グループ化 2">
              <a:extLst>
                <a:ext uri="{FF2B5EF4-FFF2-40B4-BE49-F238E27FC236}">
                  <a16:creationId xmlns:a16="http://schemas.microsoft.com/office/drawing/2014/main" id="{4BFD48F3-14B9-49AE-A1D1-DE5151258DCE}"/>
                </a:ext>
              </a:extLst>
            </p:cNvPr>
            <p:cNvGrpSpPr/>
            <p:nvPr userDrawn="1"/>
          </p:nvGrpSpPr>
          <p:grpSpPr>
            <a:xfrm>
              <a:off x="178075" y="1044950"/>
              <a:ext cx="10367994" cy="6335337"/>
              <a:chOff x="178074" y="1044950"/>
              <a:chExt cx="10656433" cy="6335337"/>
            </a:xfrm>
          </p:grpSpPr>
          <p:sp>
            <p:nvSpPr>
              <p:cNvPr id="78" name="Line 4">
                <a:extLst>
                  <a:ext uri="{FF2B5EF4-FFF2-40B4-BE49-F238E27FC236}">
                    <a16:creationId xmlns:a16="http://schemas.microsoft.com/office/drawing/2014/main" id="{D826A6A1-E7E4-43E8-8468-E8C860C51E10}"/>
                  </a:ext>
                </a:extLst>
              </p:cNvPr>
              <p:cNvSpPr>
                <a:spLocks noChangeShapeType="1"/>
              </p:cNvSpPr>
              <p:nvPr userDrawn="1"/>
            </p:nvSpPr>
            <p:spPr bwMode="auto">
              <a:xfrm>
                <a:off x="178074" y="7092256"/>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9" name="Line 4">
                <a:extLst>
                  <a:ext uri="{FF2B5EF4-FFF2-40B4-BE49-F238E27FC236}">
                    <a16:creationId xmlns:a16="http://schemas.microsoft.com/office/drawing/2014/main" id="{57F0DA1D-52D9-4F60-AFF6-8877566167A1}"/>
                  </a:ext>
                </a:extLst>
              </p:cNvPr>
              <p:cNvSpPr>
                <a:spLocks noChangeShapeType="1"/>
              </p:cNvSpPr>
              <p:nvPr userDrawn="1"/>
            </p:nvSpPr>
            <p:spPr bwMode="auto">
              <a:xfrm>
                <a:off x="178074" y="7236256"/>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0" name="Line 4">
                <a:extLst>
                  <a:ext uri="{FF2B5EF4-FFF2-40B4-BE49-F238E27FC236}">
                    <a16:creationId xmlns:a16="http://schemas.microsoft.com/office/drawing/2014/main" id="{9E980EDF-B6AB-4B0C-A980-495536119834}"/>
                  </a:ext>
                </a:extLst>
              </p:cNvPr>
              <p:cNvSpPr>
                <a:spLocks noChangeShapeType="1"/>
              </p:cNvSpPr>
              <p:nvPr userDrawn="1"/>
            </p:nvSpPr>
            <p:spPr bwMode="auto">
              <a:xfrm>
                <a:off x="178074" y="666152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1" name="Line 5">
                <a:extLst>
                  <a:ext uri="{FF2B5EF4-FFF2-40B4-BE49-F238E27FC236}">
                    <a16:creationId xmlns:a16="http://schemas.microsoft.com/office/drawing/2014/main" id="{36E35AEA-8BC5-4852-9481-7958B3061CC9}"/>
                  </a:ext>
                </a:extLst>
              </p:cNvPr>
              <p:cNvSpPr>
                <a:spLocks noChangeShapeType="1"/>
              </p:cNvSpPr>
              <p:nvPr userDrawn="1"/>
            </p:nvSpPr>
            <p:spPr bwMode="auto">
              <a:xfrm>
                <a:off x="178074" y="651706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 name="Line 6">
                <a:extLst>
                  <a:ext uri="{FF2B5EF4-FFF2-40B4-BE49-F238E27FC236}">
                    <a16:creationId xmlns:a16="http://schemas.microsoft.com/office/drawing/2014/main" id="{89C1479F-6CF5-403F-951E-D6CB9755730F}"/>
                  </a:ext>
                </a:extLst>
              </p:cNvPr>
              <p:cNvSpPr>
                <a:spLocks noChangeShapeType="1"/>
              </p:cNvSpPr>
              <p:nvPr userDrawn="1"/>
            </p:nvSpPr>
            <p:spPr bwMode="auto">
              <a:xfrm>
                <a:off x="178074" y="63726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3" name="Line 7">
                <a:extLst>
                  <a:ext uri="{FF2B5EF4-FFF2-40B4-BE49-F238E27FC236}">
                    <a16:creationId xmlns:a16="http://schemas.microsoft.com/office/drawing/2014/main" id="{7E684421-FA46-4F76-8DF3-44167123B394}"/>
                  </a:ext>
                </a:extLst>
              </p:cNvPr>
              <p:cNvSpPr>
                <a:spLocks noChangeShapeType="1"/>
              </p:cNvSpPr>
              <p:nvPr userDrawn="1"/>
            </p:nvSpPr>
            <p:spPr bwMode="auto">
              <a:xfrm>
                <a:off x="178074" y="62281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4" name="Line 8">
                <a:extLst>
                  <a:ext uri="{FF2B5EF4-FFF2-40B4-BE49-F238E27FC236}">
                    <a16:creationId xmlns:a16="http://schemas.microsoft.com/office/drawing/2014/main" id="{6ECE2685-095C-45C9-838A-65818D759485}"/>
                  </a:ext>
                </a:extLst>
              </p:cNvPr>
              <p:cNvSpPr>
                <a:spLocks noChangeShapeType="1"/>
              </p:cNvSpPr>
              <p:nvPr userDrawn="1"/>
            </p:nvSpPr>
            <p:spPr bwMode="auto">
              <a:xfrm>
                <a:off x="178074" y="608526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5" name="Line 9">
                <a:extLst>
                  <a:ext uri="{FF2B5EF4-FFF2-40B4-BE49-F238E27FC236}">
                    <a16:creationId xmlns:a16="http://schemas.microsoft.com/office/drawing/2014/main" id="{600ED12E-8037-4439-94BD-A834CF658819}"/>
                  </a:ext>
                </a:extLst>
              </p:cNvPr>
              <p:cNvSpPr>
                <a:spLocks noChangeShapeType="1"/>
              </p:cNvSpPr>
              <p:nvPr userDrawn="1"/>
            </p:nvSpPr>
            <p:spPr bwMode="auto">
              <a:xfrm>
                <a:off x="178074" y="59408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6" name="Line 10">
                <a:extLst>
                  <a:ext uri="{FF2B5EF4-FFF2-40B4-BE49-F238E27FC236}">
                    <a16:creationId xmlns:a16="http://schemas.microsoft.com/office/drawing/2014/main" id="{C50928EE-EDF1-4552-888F-3CCE27F96CEE}"/>
                  </a:ext>
                </a:extLst>
              </p:cNvPr>
              <p:cNvSpPr>
                <a:spLocks noChangeShapeType="1"/>
              </p:cNvSpPr>
              <p:nvPr userDrawn="1"/>
            </p:nvSpPr>
            <p:spPr bwMode="auto">
              <a:xfrm>
                <a:off x="178074" y="57963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7" name="Line 11">
                <a:extLst>
                  <a:ext uri="{FF2B5EF4-FFF2-40B4-BE49-F238E27FC236}">
                    <a16:creationId xmlns:a16="http://schemas.microsoft.com/office/drawing/2014/main" id="{75B9DE1C-6ADC-4B10-B04B-57C8C991F37E}"/>
                  </a:ext>
                </a:extLst>
              </p:cNvPr>
              <p:cNvSpPr>
                <a:spLocks noChangeShapeType="1"/>
              </p:cNvSpPr>
              <p:nvPr userDrawn="1"/>
            </p:nvSpPr>
            <p:spPr bwMode="auto">
              <a:xfrm>
                <a:off x="178074" y="565346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8" name="Line 12">
                <a:extLst>
                  <a:ext uri="{FF2B5EF4-FFF2-40B4-BE49-F238E27FC236}">
                    <a16:creationId xmlns:a16="http://schemas.microsoft.com/office/drawing/2014/main" id="{A23F7616-6766-47AB-B3EF-0B5FD415EF09}"/>
                  </a:ext>
                </a:extLst>
              </p:cNvPr>
              <p:cNvSpPr>
                <a:spLocks noChangeShapeType="1"/>
              </p:cNvSpPr>
              <p:nvPr userDrawn="1"/>
            </p:nvSpPr>
            <p:spPr bwMode="auto">
              <a:xfrm>
                <a:off x="178074" y="55090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9" name="Line 13">
                <a:extLst>
                  <a:ext uri="{FF2B5EF4-FFF2-40B4-BE49-F238E27FC236}">
                    <a16:creationId xmlns:a16="http://schemas.microsoft.com/office/drawing/2014/main" id="{021D185C-1AAE-429B-8621-1099C040362C}"/>
                  </a:ext>
                </a:extLst>
              </p:cNvPr>
              <p:cNvSpPr>
                <a:spLocks noChangeShapeType="1"/>
              </p:cNvSpPr>
              <p:nvPr userDrawn="1"/>
            </p:nvSpPr>
            <p:spPr bwMode="auto">
              <a:xfrm>
                <a:off x="178074" y="53645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0" name="Line 14">
                <a:extLst>
                  <a:ext uri="{FF2B5EF4-FFF2-40B4-BE49-F238E27FC236}">
                    <a16:creationId xmlns:a16="http://schemas.microsoft.com/office/drawing/2014/main" id="{09703D58-1DDF-4B6E-BE8C-D9DB7B26F446}"/>
                  </a:ext>
                </a:extLst>
              </p:cNvPr>
              <p:cNvSpPr>
                <a:spLocks noChangeShapeType="1"/>
              </p:cNvSpPr>
              <p:nvPr userDrawn="1"/>
            </p:nvSpPr>
            <p:spPr bwMode="auto">
              <a:xfrm>
                <a:off x="178074" y="52200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1" name="Line 15">
                <a:extLst>
                  <a:ext uri="{FF2B5EF4-FFF2-40B4-BE49-F238E27FC236}">
                    <a16:creationId xmlns:a16="http://schemas.microsoft.com/office/drawing/2014/main" id="{0A99046C-7D76-490A-88DE-41D62CAAB2D3}"/>
                  </a:ext>
                </a:extLst>
              </p:cNvPr>
              <p:cNvSpPr>
                <a:spLocks noChangeShapeType="1"/>
              </p:cNvSpPr>
              <p:nvPr userDrawn="1"/>
            </p:nvSpPr>
            <p:spPr bwMode="auto">
              <a:xfrm>
                <a:off x="178074" y="50772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 name="Line 16">
                <a:extLst>
                  <a:ext uri="{FF2B5EF4-FFF2-40B4-BE49-F238E27FC236}">
                    <a16:creationId xmlns:a16="http://schemas.microsoft.com/office/drawing/2014/main" id="{59BBACC5-635F-4604-B162-146A153A24BB}"/>
                  </a:ext>
                </a:extLst>
              </p:cNvPr>
              <p:cNvSpPr>
                <a:spLocks noChangeShapeType="1"/>
              </p:cNvSpPr>
              <p:nvPr userDrawn="1"/>
            </p:nvSpPr>
            <p:spPr bwMode="auto">
              <a:xfrm>
                <a:off x="178074" y="49327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3" name="Line 17">
                <a:extLst>
                  <a:ext uri="{FF2B5EF4-FFF2-40B4-BE49-F238E27FC236}">
                    <a16:creationId xmlns:a16="http://schemas.microsoft.com/office/drawing/2014/main" id="{9FB4A3F6-32A1-4976-8A08-D1DAD172D3A1}"/>
                  </a:ext>
                </a:extLst>
              </p:cNvPr>
              <p:cNvSpPr>
                <a:spLocks noChangeShapeType="1"/>
              </p:cNvSpPr>
              <p:nvPr userDrawn="1"/>
            </p:nvSpPr>
            <p:spPr bwMode="auto">
              <a:xfrm>
                <a:off x="178074" y="47882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4" name="Line 18">
                <a:extLst>
                  <a:ext uri="{FF2B5EF4-FFF2-40B4-BE49-F238E27FC236}">
                    <a16:creationId xmlns:a16="http://schemas.microsoft.com/office/drawing/2014/main" id="{908F9892-CF7B-484A-A087-A99993AE4574}"/>
                  </a:ext>
                </a:extLst>
              </p:cNvPr>
              <p:cNvSpPr>
                <a:spLocks noChangeShapeType="1"/>
              </p:cNvSpPr>
              <p:nvPr userDrawn="1"/>
            </p:nvSpPr>
            <p:spPr bwMode="auto">
              <a:xfrm>
                <a:off x="178074" y="46438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5" name="Line 19">
                <a:extLst>
                  <a:ext uri="{FF2B5EF4-FFF2-40B4-BE49-F238E27FC236}">
                    <a16:creationId xmlns:a16="http://schemas.microsoft.com/office/drawing/2014/main" id="{8870D894-1D46-4193-A356-3B3B47BC911F}"/>
                  </a:ext>
                </a:extLst>
              </p:cNvPr>
              <p:cNvSpPr>
                <a:spLocks noChangeShapeType="1"/>
              </p:cNvSpPr>
              <p:nvPr userDrawn="1"/>
            </p:nvSpPr>
            <p:spPr bwMode="auto">
              <a:xfrm>
                <a:off x="178074" y="45009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6" name="Line 20">
                <a:extLst>
                  <a:ext uri="{FF2B5EF4-FFF2-40B4-BE49-F238E27FC236}">
                    <a16:creationId xmlns:a16="http://schemas.microsoft.com/office/drawing/2014/main" id="{E62FE32C-C1AA-4D40-946C-A2C857DF1D2C}"/>
                  </a:ext>
                </a:extLst>
              </p:cNvPr>
              <p:cNvSpPr>
                <a:spLocks noChangeShapeType="1"/>
              </p:cNvSpPr>
              <p:nvPr userDrawn="1"/>
            </p:nvSpPr>
            <p:spPr bwMode="auto">
              <a:xfrm>
                <a:off x="178074" y="43564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7" name="Line 21">
                <a:extLst>
                  <a:ext uri="{FF2B5EF4-FFF2-40B4-BE49-F238E27FC236}">
                    <a16:creationId xmlns:a16="http://schemas.microsoft.com/office/drawing/2014/main" id="{A41DF6BE-EF66-4E04-9235-822F95384006}"/>
                  </a:ext>
                </a:extLst>
              </p:cNvPr>
              <p:cNvSpPr>
                <a:spLocks noChangeShapeType="1"/>
              </p:cNvSpPr>
              <p:nvPr userDrawn="1"/>
            </p:nvSpPr>
            <p:spPr bwMode="auto">
              <a:xfrm>
                <a:off x="178074" y="42120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8" name="Line 22">
                <a:extLst>
                  <a:ext uri="{FF2B5EF4-FFF2-40B4-BE49-F238E27FC236}">
                    <a16:creationId xmlns:a16="http://schemas.microsoft.com/office/drawing/2014/main" id="{04515879-DFE5-4F8A-B76C-705440CA75BA}"/>
                  </a:ext>
                </a:extLst>
              </p:cNvPr>
              <p:cNvSpPr>
                <a:spLocks noChangeShapeType="1"/>
              </p:cNvSpPr>
              <p:nvPr userDrawn="1"/>
            </p:nvSpPr>
            <p:spPr bwMode="auto">
              <a:xfrm>
                <a:off x="178074" y="39246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9" name="Line 23">
                <a:extLst>
                  <a:ext uri="{FF2B5EF4-FFF2-40B4-BE49-F238E27FC236}">
                    <a16:creationId xmlns:a16="http://schemas.microsoft.com/office/drawing/2014/main" id="{0952AF1D-8248-4B31-B111-ACD4257CBB02}"/>
                  </a:ext>
                </a:extLst>
              </p:cNvPr>
              <p:cNvSpPr>
                <a:spLocks noChangeShapeType="1"/>
              </p:cNvSpPr>
              <p:nvPr userDrawn="1"/>
            </p:nvSpPr>
            <p:spPr bwMode="auto">
              <a:xfrm>
                <a:off x="178074" y="37802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0" name="Line 24">
                <a:extLst>
                  <a:ext uri="{FF2B5EF4-FFF2-40B4-BE49-F238E27FC236}">
                    <a16:creationId xmlns:a16="http://schemas.microsoft.com/office/drawing/2014/main" id="{5DF19807-4FC9-4DCA-8DBB-DA4B436820F2}"/>
                  </a:ext>
                </a:extLst>
              </p:cNvPr>
              <p:cNvSpPr>
                <a:spLocks noChangeShapeType="1"/>
              </p:cNvSpPr>
              <p:nvPr userDrawn="1"/>
            </p:nvSpPr>
            <p:spPr bwMode="auto">
              <a:xfrm>
                <a:off x="178074" y="36357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1" name="Line 25">
                <a:extLst>
                  <a:ext uri="{FF2B5EF4-FFF2-40B4-BE49-F238E27FC236}">
                    <a16:creationId xmlns:a16="http://schemas.microsoft.com/office/drawing/2014/main" id="{3B491BFB-F3D6-4AE7-A3AB-529175A1FC52}"/>
                  </a:ext>
                </a:extLst>
              </p:cNvPr>
              <p:cNvSpPr>
                <a:spLocks noChangeShapeType="1"/>
              </p:cNvSpPr>
              <p:nvPr userDrawn="1"/>
            </p:nvSpPr>
            <p:spPr bwMode="auto">
              <a:xfrm>
                <a:off x="178074" y="34928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 name="Line 26">
                <a:extLst>
                  <a:ext uri="{FF2B5EF4-FFF2-40B4-BE49-F238E27FC236}">
                    <a16:creationId xmlns:a16="http://schemas.microsoft.com/office/drawing/2014/main" id="{F13ED150-3A1D-42A7-9E86-E99A6B5238F8}"/>
                  </a:ext>
                </a:extLst>
              </p:cNvPr>
              <p:cNvSpPr>
                <a:spLocks noChangeShapeType="1"/>
              </p:cNvSpPr>
              <p:nvPr userDrawn="1"/>
            </p:nvSpPr>
            <p:spPr bwMode="auto">
              <a:xfrm>
                <a:off x="178074" y="33484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 name="Line 27">
                <a:extLst>
                  <a:ext uri="{FF2B5EF4-FFF2-40B4-BE49-F238E27FC236}">
                    <a16:creationId xmlns:a16="http://schemas.microsoft.com/office/drawing/2014/main" id="{EC8E0ABF-A65A-4B61-8B39-1DB126D7CE48}"/>
                  </a:ext>
                </a:extLst>
              </p:cNvPr>
              <p:cNvSpPr>
                <a:spLocks noChangeShapeType="1"/>
              </p:cNvSpPr>
              <p:nvPr userDrawn="1"/>
            </p:nvSpPr>
            <p:spPr bwMode="auto">
              <a:xfrm>
                <a:off x="178074" y="32039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 name="Line 28">
                <a:extLst>
                  <a:ext uri="{FF2B5EF4-FFF2-40B4-BE49-F238E27FC236}">
                    <a16:creationId xmlns:a16="http://schemas.microsoft.com/office/drawing/2014/main" id="{5B0E93A0-803C-43D4-922B-174A4DD30EAF}"/>
                  </a:ext>
                </a:extLst>
              </p:cNvPr>
              <p:cNvSpPr>
                <a:spLocks noChangeShapeType="1"/>
              </p:cNvSpPr>
              <p:nvPr userDrawn="1"/>
            </p:nvSpPr>
            <p:spPr bwMode="auto">
              <a:xfrm>
                <a:off x="178074" y="30610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 name="Line 29">
                <a:extLst>
                  <a:ext uri="{FF2B5EF4-FFF2-40B4-BE49-F238E27FC236}">
                    <a16:creationId xmlns:a16="http://schemas.microsoft.com/office/drawing/2014/main" id="{D3F014D9-1393-4D00-9A6D-9E0E19D15C5C}"/>
                  </a:ext>
                </a:extLst>
              </p:cNvPr>
              <p:cNvSpPr>
                <a:spLocks noChangeShapeType="1"/>
              </p:cNvSpPr>
              <p:nvPr userDrawn="1"/>
            </p:nvSpPr>
            <p:spPr bwMode="auto">
              <a:xfrm>
                <a:off x="178074" y="29166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6" name="Line 30">
                <a:extLst>
                  <a:ext uri="{FF2B5EF4-FFF2-40B4-BE49-F238E27FC236}">
                    <a16:creationId xmlns:a16="http://schemas.microsoft.com/office/drawing/2014/main" id="{414030D1-E2E5-4E55-8024-2D453BC4802C}"/>
                  </a:ext>
                </a:extLst>
              </p:cNvPr>
              <p:cNvSpPr>
                <a:spLocks noChangeShapeType="1"/>
              </p:cNvSpPr>
              <p:nvPr userDrawn="1"/>
            </p:nvSpPr>
            <p:spPr bwMode="auto">
              <a:xfrm>
                <a:off x="178074" y="27721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7" name="Line 31">
                <a:extLst>
                  <a:ext uri="{FF2B5EF4-FFF2-40B4-BE49-F238E27FC236}">
                    <a16:creationId xmlns:a16="http://schemas.microsoft.com/office/drawing/2014/main" id="{FDB3FA4B-DE95-483C-A755-22E878FB2E2B}"/>
                  </a:ext>
                </a:extLst>
              </p:cNvPr>
              <p:cNvSpPr>
                <a:spLocks noChangeShapeType="1"/>
              </p:cNvSpPr>
              <p:nvPr userDrawn="1"/>
            </p:nvSpPr>
            <p:spPr bwMode="auto">
              <a:xfrm>
                <a:off x="178074" y="262769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8" name="Line 32">
                <a:extLst>
                  <a:ext uri="{FF2B5EF4-FFF2-40B4-BE49-F238E27FC236}">
                    <a16:creationId xmlns:a16="http://schemas.microsoft.com/office/drawing/2014/main" id="{35206945-08AE-4534-AE16-F2B17244D230}"/>
                  </a:ext>
                </a:extLst>
              </p:cNvPr>
              <p:cNvSpPr>
                <a:spLocks noChangeShapeType="1"/>
              </p:cNvSpPr>
              <p:nvPr userDrawn="1"/>
            </p:nvSpPr>
            <p:spPr bwMode="auto">
              <a:xfrm>
                <a:off x="178074" y="24848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9" name="Line 33">
                <a:extLst>
                  <a:ext uri="{FF2B5EF4-FFF2-40B4-BE49-F238E27FC236}">
                    <a16:creationId xmlns:a16="http://schemas.microsoft.com/office/drawing/2014/main" id="{27C86116-2335-4015-8AAC-D3331F924635}"/>
                  </a:ext>
                </a:extLst>
              </p:cNvPr>
              <p:cNvSpPr>
                <a:spLocks noChangeShapeType="1"/>
              </p:cNvSpPr>
              <p:nvPr userDrawn="1"/>
            </p:nvSpPr>
            <p:spPr bwMode="auto">
              <a:xfrm>
                <a:off x="178074" y="23403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0" name="Line 34">
                <a:extLst>
                  <a:ext uri="{FF2B5EF4-FFF2-40B4-BE49-F238E27FC236}">
                    <a16:creationId xmlns:a16="http://schemas.microsoft.com/office/drawing/2014/main" id="{3BF6F914-6E1F-4EB0-8F80-051002B517C6}"/>
                  </a:ext>
                </a:extLst>
              </p:cNvPr>
              <p:cNvSpPr>
                <a:spLocks noChangeShapeType="1"/>
              </p:cNvSpPr>
              <p:nvPr userDrawn="1"/>
            </p:nvSpPr>
            <p:spPr bwMode="auto">
              <a:xfrm>
                <a:off x="178074" y="219589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1" name="Line 35">
                <a:extLst>
                  <a:ext uri="{FF2B5EF4-FFF2-40B4-BE49-F238E27FC236}">
                    <a16:creationId xmlns:a16="http://schemas.microsoft.com/office/drawing/2014/main" id="{04D2FA21-70F9-4DA5-A0FC-C0E92E3FE52E}"/>
                  </a:ext>
                </a:extLst>
              </p:cNvPr>
              <p:cNvSpPr>
                <a:spLocks noChangeShapeType="1"/>
              </p:cNvSpPr>
              <p:nvPr userDrawn="1"/>
            </p:nvSpPr>
            <p:spPr bwMode="auto">
              <a:xfrm>
                <a:off x="178074" y="205142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 name="Line 36">
                <a:extLst>
                  <a:ext uri="{FF2B5EF4-FFF2-40B4-BE49-F238E27FC236}">
                    <a16:creationId xmlns:a16="http://schemas.microsoft.com/office/drawing/2014/main" id="{F58D4FB5-90F3-4530-8AF9-1A1ED0B03627}"/>
                  </a:ext>
                </a:extLst>
              </p:cNvPr>
              <p:cNvSpPr>
                <a:spLocks noChangeShapeType="1"/>
              </p:cNvSpPr>
              <p:nvPr userDrawn="1"/>
            </p:nvSpPr>
            <p:spPr bwMode="auto">
              <a:xfrm>
                <a:off x="178074" y="19085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3" name="Line 37">
                <a:extLst>
                  <a:ext uri="{FF2B5EF4-FFF2-40B4-BE49-F238E27FC236}">
                    <a16:creationId xmlns:a16="http://schemas.microsoft.com/office/drawing/2014/main" id="{46EF435C-533B-4F36-A45C-DED4C9DA1769}"/>
                  </a:ext>
                </a:extLst>
              </p:cNvPr>
              <p:cNvSpPr>
                <a:spLocks noChangeShapeType="1"/>
              </p:cNvSpPr>
              <p:nvPr userDrawn="1"/>
            </p:nvSpPr>
            <p:spPr bwMode="auto">
              <a:xfrm>
                <a:off x="178074" y="176409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4" name="Line 38">
                <a:extLst>
                  <a:ext uri="{FF2B5EF4-FFF2-40B4-BE49-F238E27FC236}">
                    <a16:creationId xmlns:a16="http://schemas.microsoft.com/office/drawing/2014/main" id="{7260D7FA-0243-4149-92F2-9A2E3D3D639A}"/>
                  </a:ext>
                </a:extLst>
              </p:cNvPr>
              <p:cNvSpPr>
                <a:spLocks noChangeShapeType="1"/>
              </p:cNvSpPr>
              <p:nvPr userDrawn="1"/>
            </p:nvSpPr>
            <p:spPr bwMode="auto">
              <a:xfrm>
                <a:off x="178074" y="161962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5" name="Line 39">
                <a:extLst>
                  <a:ext uri="{FF2B5EF4-FFF2-40B4-BE49-F238E27FC236}">
                    <a16:creationId xmlns:a16="http://schemas.microsoft.com/office/drawing/2014/main" id="{E17B36A0-958F-443F-9FD7-D5530C92BC70}"/>
                  </a:ext>
                </a:extLst>
              </p:cNvPr>
              <p:cNvSpPr>
                <a:spLocks noChangeShapeType="1"/>
              </p:cNvSpPr>
              <p:nvPr userDrawn="1"/>
            </p:nvSpPr>
            <p:spPr bwMode="auto">
              <a:xfrm>
                <a:off x="178074" y="14767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6" name="Line 102">
                <a:extLst>
                  <a:ext uri="{FF2B5EF4-FFF2-40B4-BE49-F238E27FC236}">
                    <a16:creationId xmlns:a16="http://schemas.microsoft.com/office/drawing/2014/main" id="{351063C8-67B1-4656-BE04-74F237AAE0DC}"/>
                  </a:ext>
                </a:extLst>
              </p:cNvPr>
              <p:cNvSpPr>
                <a:spLocks noChangeShapeType="1"/>
              </p:cNvSpPr>
              <p:nvPr userDrawn="1"/>
            </p:nvSpPr>
            <p:spPr bwMode="auto">
              <a:xfrm>
                <a:off x="178074" y="4069139"/>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7" name="Line 4">
                <a:extLst>
                  <a:ext uri="{FF2B5EF4-FFF2-40B4-BE49-F238E27FC236}">
                    <a16:creationId xmlns:a16="http://schemas.microsoft.com/office/drawing/2014/main" id="{A46FAAE6-29DC-4506-AD6F-E0CFB6E0E485}"/>
                  </a:ext>
                </a:extLst>
              </p:cNvPr>
              <p:cNvSpPr>
                <a:spLocks noChangeShapeType="1"/>
              </p:cNvSpPr>
              <p:nvPr userDrawn="1"/>
            </p:nvSpPr>
            <p:spPr bwMode="auto">
              <a:xfrm>
                <a:off x="178074" y="6804864"/>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8" name="Line 4">
                <a:extLst>
                  <a:ext uri="{FF2B5EF4-FFF2-40B4-BE49-F238E27FC236}">
                    <a16:creationId xmlns:a16="http://schemas.microsoft.com/office/drawing/2014/main" id="{BDB1BE34-748E-475F-92C8-62D418402AEE}"/>
                  </a:ext>
                </a:extLst>
              </p:cNvPr>
              <p:cNvSpPr>
                <a:spLocks noChangeShapeType="1"/>
              </p:cNvSpPr>
              <p:nvPr userDrawn="1"/>
            </p:nvSpPr>
            <p:spPr bwMode="auto">
              <a:xfrm>
                <a:off x="178074" y="6948864"/>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9" name="Line 39">
                <a:extLst>
                  <a:ext uri="{FF2B5EF4-FFF2-40B4-BE49-F238E27FC236}">
                    <a16:creationId xmlns:a16="http://schemas.microsoft.com/office/drawing/2014/main" id="{B8FC7F79-F5A5-4158-8740-748E3241FF8F}"/>
                  </a:ext>
                </a:extLst>
              </p:cNvPr>
              <p:cNvSpPr>
                <a:spLocks noChangeShapeType="1"/>
              </p:cNvSpPr>
              <p:nvPr userDrawn="1"/>
            </p:nvSpPr>
            <p:spPr bwMode="auto">
              <a:xfrm>
                <a:off x="178074" y="1332288"/>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0" name="Line 4">
                <a:extLst>
                  <a:ext uri="{FF2B5EF4-FFF2-40B4-BE49-F238E27FC236}">
                    <a16:creationId xmlns:a16="http://schemas.microsoft.com/office/drawing/2014/main" id="{04F44B2B-BA78-4509-9C32-74EDCFF90D98}"/>
                  </a:ext>
                </a:extLst>
              </p:cNvPr>
              <p:cNvSpPr>
                <a:spLocks noChangeShapeType="1"/>
              </p:cNvSpPr>
              <p:nvPr userDrawn="1"/>
            </p:nvSpPr>
            <p:spPr bwMode="auto">
              <a:xfrm>
                <a:off x="178074" y="738028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1" name="Line 34">
                <a:extLst>
                  <a:ext uri="{FF2B5EF4-FFF2-40B4-BE49-F238E27FC236}">
                    <a16:creationId xmlns:a16="http://schemas.microsoft.com/office/drawing/2014/main" id="{5E5B63E7-A874-41DF-80CD-384ECF0D0ECD}"/>
                  </a:ext>
                </a:extLst>
              </p:cNvPr>
              <p:cNvSpPr>
                <a:spLocks noChangeShapeType="1"/>
              </p:cNvSpPr>
              <p:nvPr userDrawn="1"/>
            </p:nvSpPr>
            <p:spPr bwMode="auto">
              <a:xfrm>
                <a:off x="178074" y="1332288"/>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2" name="Line 35">
                <a:extLst>
                  <a:ext uri="{FF2B5EF4-FFF2-40B4-BE49-F238E27FC236}">
                    <a16:creationId xmlns:a16="http://schemas.microsoft.com/office/drawing/2014/main" id="{09956D0B-D2BD-494C-9E10-AC5791E6B997}"/>
                  </a:ext>
                </a:extLst>
              </p:cNvPr>
              <p:cNvSpPr>
                <a:spLocks noChangeShapeType="1"/>
              </p:cNvSpPr>
              <p:nvPr userDrawn="1"/>
            </p:nvSpPr>
            <p:spPr bwMode="auto">
              <a:xfrm>
                <a:off x="178074" y="118782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 name="Line 36">
                <a:extLst>
                  <a:ext uri="{FF2B5EF4-FFF2-40B4-BE49-F238E27FC236}">
                    <a16:creationId xmlns:a16="http://schemas.microsoft.com/office/drawing/2014/main" id="{FDCF63A4-9AE6-42F3-B831-26054F80B908}"/>
                  </a:ext>
                </a:extLst>
              </p:cNvPr>
              <p:cNvSpPr>
                <a:spLocks noChangeShapeType="1"/>
              </p:cNvSpPr>
              <p:nvPr userDrawn="1"/>
            </p:nvSpPr>
            <p:spPr bwMode="auto">
              <a:xfrm>
                <a:off x="178074" y="104495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 name="グループ化 3">
              <a:extLst>
                <a:ext uri="{FF2B5EF4-FFF2-40B4-BE49-F238E27FC236}">
                  <a16:creationId xmlns:a16="http://schemas.microsoft.com/office/drawing/2014/main" id="{7563BD28-1209-42D1-9D77-592742544D69}"/>
                </a:ext>
              </a:extLst>
            </p:cNvPr>
            <p:cNvGrpSpPr/>
            <p:nvPr userDrawn="1"/>
          </p:nvGrpSpPr>
          <p:grpSpPr>
            <a:xfrm>
              <a:off x="177800" y="1042608"/>
              <a:ext cx="10368268" cy="6337679"/>
              <a:chOff x="177800" y="613150"/>
              <a:chExt cx="10368268" cy="6767138"/>
            </a:xfrm>
          </p:grpSpPr>
          <p:sp>
            <p:nvSpPr>
              <p:cNvPr id="5" name="Line 41">
                <a:extLst>
                  <a:ext uri="{FF2B5EF4-FFF2-40B4-BE49-F238E27FC236}">
                    <a16:creationId xmlns:a16="http://schemas.microsoft.com/office/drawing/2014/main" id="{B3C22C89-D315-4DE2-A2CE-1772E3524552}"/>
                  </a:ext>
                </a:extLst>
              </p:cNvPr>
              <p:cNvSpPr>
                <a:spLocks noChangeShapeType="1"/>
              </p:cNvSpPr>
              <p:nvPr userDrawn="1"/>
            </p:nvSpPr>
            <p:spPr bwMode="auto">
              <a:xfrm>
                <a:off x="132972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 name="Line 42">
                <a:extLst>
                  <a:ext uri="{FF2B5EF4-FFF2-40B4-BE49-F238E27FC236}">
                    <a16:creationId xmlns:a16="http://schemas.microsoft.com/office/drawing/2014/main" id="{B6B37B61-127F-43BC-8980-FDDC4E2D4884}"/>
                  </a:ext>
                </a:extLst>
              </p:cNvPr>
              <p:cNvSpPr>
                <a:spLocks noChangeShapeType="1"/>
              </p:cNvSpPr>
              <p:nvPr userDrawn="1"/>
            </p:nvSpPr>
            <p:spPr bwMode="auto">
              <a:xfrm>
                <a:off x="147371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 name="Line 43">
                <a:extLst>
                  <a:ext uri="{FF2B5EF4-FFF2-40B4-BE49-F238E27FC236}">
                    <a16:creationId xmlns:a16="http://schemas.microsoft.com/office/drawing/2014/main" id="{814E20DB-764C-424E-81E2-70243941EA7A}"/>
                  </a:ext>
                </a:extLst>
              </p:cNvPr>
              <p:cNvSpPr>
                <a:spLocks noChangeShapeType="1"/>
              </p:cNvSpPr>
              <p:nvPr userDrawn="1"/>
            </p:nvSpPr>
            <p:spPr bwMode="auto">
              <a:xfrm>
                <a:off x="161771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 name="Line 44">
                <a:extLst>
                  <a:ext uri="{FF2B5EF4-FFF2-40B4-BE49-F238E27FC236}">
                    <a16:creationId xmlns:a16="http://schemas.microsoft.com/office/drawing/2014/main" id="{FCABC8BD-5A98-49C6-B473-81F079E35153}"/>
                  </a:ext>
                </a:extLst>
              </p:cNvPr>
              <p:cNvSpPr>
                <a:spLocks noChangeShapeType="1"/>
              </p:cNvSpPr>
              <p:nvPr userDrawn="1"/>
            </p:nvSpPr>
            <p:spPr bwMode="auto">
              <a:xfrm>
                <a:off x="176170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 name="Line 45">
                <a:extLst>
                  <a:ext uri="{FF2B5EF4-FFF2-40B4-BE49-F238E27FC236}">
                    <a16:creationId xmlns:a16="http://schemas.microsoft.com/office/drawing/2014/main" id="{1A60A482-CAE7-4B32-B147-65B54D505B66}"/>
                  </a:ext>
                </a:extLst>
              </p:cNvPr>
              <p:cNvSpPr>
                <a:spLocks noChangeShapeType="1"/>
              </p:cNvSpPr>
              <p:nvPr userDrawn="1"/>
            </p:nvSpPr>
            <p:spPr bwMode="auto">
              <a:xfrm>
                <a:off x="190569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 name="Line 46">
                <a:extLst>
                  <a:ext uri="{FF2B5EF4-FFF2-40B4-BE49-F238E27FC236}">
                    <a16:creationId xmlns:a16="http://schemas.microsoft.com/office/drawing/2014/main" id="{EFDE9D29-C267-4456-BF4C-3E31CC996007}"/>
                  </a:ext>
                </a:extLst>
              </p:cNvPr>
              <p:cNvSpPr>
                <a:spLocks noChangeShapeType="1"/>
              </p:cNvSpPr>
              <p:nvPr userDrawn="1"/>
            </p:nvSpPr>
            <p:spPr bwMode="auto">
              <a:xfrm>
                <a:off x="204968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 name="Line 47">
                <a:extLst>
                  <a:ext uri="{FF2B5EF4-FFF2-40B4-BE49-F238E27FC236}">
                    <a16:creationId xmlns:a16="http://schemas.microsoft.com/office/drawing/2014/main" id="{491A06B6-733C-4C7D-A019-438D4782E29D}"/>
                  </a:ext>
                </a:extLst>
              </p:cNvPr>
              <p:cNvSpPr>
                <a:spLocks noChangeShapeType="1"/>
              </p:cNvSpPr>
              <p:nvPr userDrawn="1"/>
            </p:nvSpPr>
            <p:spPr bwMode="auto">
              <a:xfrm>
                <a:off x="219367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 name="Line 48">
                <a:extLst>
                  <a:ext uri="{FF2B5EF4-FFF2-40B4-BE49-F238E27FC236}">
                    <a16:creationId xmlns:a16="http://schemas.microsoft.com/office/drawing/2014/main" id="{1A2FF589-8AE7-4B04-A3CF-707EC50F0E4D}"/>
                  </a:ext>
                </a:extLst>
              </p:cNvPr>
              <p:cNvSpPr>
                <a:spLocks noChangeShapeType="1"/>
              </p:cNvSpPr>
              <p:nvPr userDrawn="1"/>
            </p:nvSpPr>
            <p:spPr bwMode="auto">
              <a:xfrm>
                <a:off x="233766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 name="Line 49">
                <a:extLst>
                  <a:ext uri="{FF2B5EF4-FFF2-40B4-BE49-F238E27FC236}">
                    <a16:creationId xmlns:a16="http://schemas.microsoft.com/office/drawing/2014/main" id="{220BD835-09F7-42BC-8A59-760F67C3BA30}"/>
                  </a:ext>
                </a:extLst>
              </p:cNvPr>
              <p:cNvSpPr>
                <a:spLocks noChangeShapeType="1"/>
              </p:cNvSpPr>
              <p:nvPr userDrawn="1"/>
            </p:nvSpPr>
            <p:spPr bwMode="auto">
              <a:xfrm>
                <a:off x="248165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 name="Line 50">
                <a:extLst>
                  <a:ext uri="{FF2B5EF4-FFF2-40B4-BE49-F238E27FC236}">
                    <a16:creationId xmlns:a16="http://schemas.microsoft.com/office/drawing/2014/main" id="{80C9531A-D351-4FB0-810D-0B60B9AE5DA3}"/>
                  </a:ext>
                </a:extLst>
              </p:cNvPr>
              <p:cNvSpPr>
                <a:spLocks noChangeShapeType="1"/>
              </p:cNvSpPr>
              <p:nvPr userDrawn="1"/>
            </p:nvSpPr>
            <p:spPr bwMode="auto">
              <a:xfrm>
                <a:off x="262564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 name="Line 51">
                <a:extLst>
                  <a:ext uri="{FF2B5EF4-FFF2-40B4-BE49-F238E27FC236}">
                    <a16:creationId xmlns:a16="http://schemas.microsoft.com/office/drawing/2014/main" id="{B8E8462B-F715-42E6-9C65-36FFE4337D4E}"/>
                  </a:ext>
                </a:extLst>
              </p:cNvPr>
              <p:cNvSpPr>
                <a:spLocks noChangeShapeType="1"/>
              </p:cNvSpPr>
              <p:nvPr userDrawn="1"/>
            </p:nvSpPr>
            <p:spPr bwMode="auto">
              <a:xfrm>
                <a:off x="276963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 name="Line 52">
                <a:extLst>
                  <a:ext uri="{FF2B5EF4-FFF2-40B4-BE49-F238E27FC236}">
                    <a16:creationId xmlns:a16="http://schemas.microsoft.com/office/drawing/2014/main" id="{D8F1D8BF-9549-4DB4-8539-54E7306FE4B2}"/>
                  </a:ext>
                </a:extLst>
              </p:cNvPr>
              <p:cNvSpPr>
                <a:spLocks noChangeShapeType="1"/>
              </p:cNvSpPr>
              <p:nvPr userDrawn="1"/>
            </p:nvSpPr>
            <p:spPr bwMode="auto">
              <a:xfrm>
                <a:off x="291362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 name="Line 53">
                <a:extLst>
                  <a:ext uri="{FF2B5EF4-FFF2-40B4-BE49-F238E27FC236}">
                    <a16:creationId xmlns:a16="http://schemas.microsoft.com/office/drawing/2014/main" id="{21A8334C-E16F-4C67-A640-48814127DE18}"/>
                  </a:ext>
                </a:extLst>
              </p:cNvPr>
              <p:cNvSpPr>
                <a:spLocks noChangeShapeType="1"/>
              </p:cNvSpPr>
              <p:nvPr userDrawn="1"/>
            </p:nvSpPr>
            <p:spPr bwMode="auto">
              <a:xfrm>
                <a:off x="305762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 name="Line 54">
                <a:extLst>
                  <a:ext uri="{FF2B5EF4-FFF2-40B4-BE49-F238E27FC236}">
                    <a16:creationId xmlns:a16="http://schemas.microsoft.com/office/drawing/2014/main" id="{87645081-3E3E-46BC-930C-6315E36C5EB3}"/>
                  </a:ext>
                </a:extLst>
              </p:cNvPr>
              <p:cNvSpPr>
                <a:spLocks noChangeShapeType="1"/>
              </p:cNvSpPr>
              <p:nvPr userDrawn="1"/>
            </p:nvSpPr>
            <p:spPr bwMode="auto">
              <a:xfrm>
                <a:off x="320161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 name="Line 55">
                <a:extLst>
                  <a:ext uri="{FF2B5EF4-FFF2-40B4-BE49-F238E27FC236}">
                    <a16:creationId xmlns:a16="http://schemas.microsoft.com/office/drawing/2014/main" id="{A4BEC564-851D-4F58-80F1-6A0185EDAFE7}"/>
                  </a:ext>
                </a:extLst>
              </p:cNvPr>
              <p:cNvSpPr>
                <a:spLocks noChangeShapeType="1"/>
              </p:cNvSpPr>
              <p:nvPr userDrawn="1"/>
            </p:nvSpPr>
            <p:spPr bwMode="auto">
              <a:xfrm>
                <a:off x="334560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 name="Line 56">
                <a:extLst>
                  <a:ext uri="{FF2B5EF4-FFF2-40B4-BE49-F238E27FC236}">
                    <a16:creationId xmlns:a16="http://schemas.microsoft.com/office/drawing/2014/main" id="{432A9BBC-9761-4CF7-8E8B-58C807DB482F}"/>
                  </a:ext>
                </a:extLst>
              </p:cNvPr>
              <p:cNvSpPr>
                <a:spLocks noChangeShapeType="1"/>
              </p:cNvSpPr>
              <p:nvPr userDrawn="1"/>
            </p:nvSpPr>
            <p:spPr bwMode="auto">
              <a:xfrm>
                <a:off x="348959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 name="Line 57">
                <a:extLst>
                  <a:ext uri="{FF2B5EF4-FFF2-40B4-BE49-F238E27FC236}">
                    <a16:creationId xmlns:a16="http://schemas.microsoft.com/office/drawing/2014/main" id="{20A6B1C2-9D27-470D-A085-87FA71EAB4A1}"/>
                  </a:ext>
                </a:extLst>
              </p:cNvPr>
              <p:cNvSpPr>
                <a:spLocks noChangeShapeType="1"/>
              </p:cNvSpPr>
              <p:nvPr userDrawn="1"/>
            </p:nvSpPr>
            <p:spPr bwMode="auto">
              <a:xfrm>
                <a:off x="363358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 name="Line 58">
                <a:extLst>
                  <a:ext uri="{FF2B5EF4-FFF2-40B4-BE49-F238E27FC236}">
                    <a16:creationId xmlns:a16="http://schemas.microsoft.com/office/drawing/2014/main" id="{F23207BF-AF0B-4F40-8B7A-C3F38848C909}"/>
                  </a:ext>
                </a:extLst>
              </p:cNvPr>
              <p:cNvSpPr>
                <a:spLocks noChangeShapeType="1"/>
              </p:cNvSpPr>
              <p:nvPr userDrawn="1"/>
            </p:nvSpPr>
            <p:spPr bwMode="auto">
              <a:xfrm>
                <a:off x="377757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 name="Line 59">
                <a:extLst>
                  <a:ext uri="{FF2B5EF4-FFF2-40B4-BE49-F238E27FC236}">
                    <a16:creationId xmlns:a16="http://schemas.microsoft.com/office/drawing/2014/main" id="{26C53B7A-6B78-45F3-81B8-0C4A985F930E}"/>
                  </a:ext>
                </a:extLst>
              </p:cNvPr>
              <p:cNvSpPr>
                <a:spLocks noChangeShapeType="1"/>
              </p:cNvSpPr>
              <p:nvPr userDrawn="1"/>
            </p:nvSpPr>
            <p:spPr bwMode="auto">
              <a:xfrm>
                <a:off x="392156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 name="Line 60">
                <a:extLst>
                  <a:ext uri="{FF2B5EF4-FFF2-40B4-BE49-F238E27FC236}">
                    <a16:creationId xmlns:a16="http://schemas.microsoft.com/office/drawing/2014/main" id="{EFE47F1C-76D7-41CA-9659-2A5E4423D6B4}"/>
                  </a:ext>
                </a:extLst>
              </p:cNvPr>
              <p:cNvSpPr>
                <a:spLocks noChangeShapeType="1"/>
              </p:cNvSpPr>
              <p:nvPr userDrawn="1"/>
            </p:nvSpPr>
            <p:spPr bwMode="auto">
              <a:xfrm>
                <a:off x="406555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 name="Line 61">
                <a:extLst>
                  <a:ext uri="{FF2B5EF4-FFF2-40B4-BE49-F238E27FC236}">
                    <a16:creationId xmlns:a16="http://schemas.microsoft.com/office/drawing/2014/main" id="{64457307-026F-493B-ABF6-07B942375561}"/>
                  </a:ext>
                </a:extLst>
              </p:cNvPr>
              <p:cNvSpPr>
                <a:spLocks noChangeShapeType="1"/>
              </p:cNvSpPr>
              <p:nvPr userDrawn="1"/>
            </p:nvSpPr>
            <p:spPr bwMode="auto">
              <a:xfrm>
                <a:off x="420954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 name="Line 62">
                <a:extLst>
                  <a:ext uri="{FF2B5EF4-FFF2-40B4-BE49-F238E27FC236}">
                    <a16:creationId xmlns:a16="http://schemas.microsoft.com/office/drawing/2014/main" id="{030B4BD7-7599-44B1-8074-D5431EC3F5EB}"/>
                  </a:ext>
                </a:extLst>
              </p:cNvPr>
              <p:cNvSpPr>
                <a:spLocks noChangeShapeType="1"/>
              </p:cNvSpPr>
              <p:nvPr userDrawn="1"/>
            </p:nvSpPr>
            <p:spPr bwMode="auto">
              <a:xfrm>
                <a:off x="435353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 name="Line 63">
                <a:extLst>
                  <a:ext uri="{FF2B5EF4-FFF2-40B4-BE49-F238E27FC236}">
                    <a16:creationId xmlns:a16="http://schemas.microsoft.com/office/drawing/2014/main" id="{4595D81E-7D18-4885-B662-9E134883C21E}"/>
                  </a:ext>
                </a:extLst>
              </p:cNvPr>
              <p:cNvSpPr>
                <a:spLocks noChangeShapeType="1"/>
              </p:cNvSpPr>
              <p:nvPr userDrawn="1"/>
            </p:nvSpPr>
            <p:spPr bwMode="auto">
              <a:xfrm>
                <a:off x="449753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 name="Line 64">
                <a:extLst>
                  <a:ext uri="{FF2B5EF4-FFF2-40B4-BE49-F238E27FC236}">
                    <a16:creationId xmlns:a16="http://schemas.microsoft.com/office/drawing/2014/main" id="{9D7EEAE3-EB7B-4CAB-8D29-74B01BF77DA7}"/>
                  </a:ext>
                </a:extLst>
              </p:cNvPr>
              <p:cNvSpPr>
                <a:spLocks noChangeShapeType="1"/>
              </p:cNvSpPr>
              <p:nvPr userDrawn="1"/>
            </p:nvSpPr>
            <p:spPr bwMode="auto">
              <a:xfrm>
                <a:off x="464152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 name="Line 65">
                <a:extLst>
                  <a:ext uri="{FF2B5EF4-FFF2-40B4-BE49-F238E27FC236}">
                    <a16:creationId xmlns:a16="http://schemas.microsoft.com/office/drawing/2014/main" id="{0F246FB1-7AE4-4FC2-ADF0-AEC7C07561B7}"/>
                  </a:ext>
                </a:extLst>
              </p:cNvPr>
              <p:cNvSpPr>
                <a:spLocks noChangeShapeType="1"/>
              </p:cNvSpPr>
              <p:nvPr userDrawn="1"/>
            </p:nvSpPr>
            <p:spPr bwMode="auto">
              <a:xfrm>
                <a:off x="478551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 name="Line 66">
                <a:extLst>
                  <a:ext uri="{FF2B5EF4-FFF2-40B4-BE49-F238E27FC236}">
                    <a16:creationId xmlns:a16="http://schemas.microsoft.com/office/drawing/2014/main" id="{F57F2CE7-B513-47B5-9D3D-A274C47CC757}"/>
                  </a:ext>
                </a:extLst>
              </p:cNvPr>
              <p:cNvSpPr>
                <a:spLocks noChangeShapeType="1"/>
              </p:cNvSpPr>
              <p:nvPr userDrawn="1"/>
            </p:nvSpPr>
            <p:spPr bwMode="auto">
              <a:xfrm>
                <a:off x="492950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 name="Line 67">
                <a:extLst>
                  <a:ext uri="{FF2B5EF4-FFF2-40B4-BE49-F238E27FC236}">
                    <a16:creationId xmlns:a16="http://schemas.microsoft.com/office/drawing/2014/main" id="{9040D867-6020-46C6-8856-42B9EE18A29D}"/>
                  </a:ext>
                </a:extLst>
              </p:cNvPr>
              <p:cNvSpPr>
                <a:spLocks noChangeShapeType="1"/>
              </p:cNvSpPr>
              <p:nvPr userDrawn="1"/>
            </p:nvSpPr>
            <p:spPr bwMode="auto">
              <a:xfrm>
                <a:off x="507349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 name="Line 68">
                <a:extLst>
                  <a:ext uri="{FF2B5EF4-FFF2-40B4-BE49-F238E27FC236}">
                    <a16:creationId xmlns:a16="http://schemas.microsoft.com/office/drawing/2014/main" id="{F353CD92-5CA1-4C0F-8661-E074AB491295}"/>
                  </a:ext>
                </a:extLst>
              </p:cNvPr>
              <p:cNvSpPr>
                <a:spLocks noChangeShapeType="1"/>
              </p:cNvSpPr>
              <p:nvPr userDrawn="1"/>
            </p:nvSpPr>
            <p:spPr bwMode="auto">
              <a:xfrm>
                <a:off x="521748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 name="Line 69">
                <a:extLst>
                  <a:ext uri="{FF2B5EF4-FFF2-40B4-BE49-F238E27FC236}">
                    <a16:creationId xmlns:a16="http://schemas.microsoft.com/office/drawing/2014/main" id="{0D038A48-2468-4083-ABDA-2013B92143E0}"/>
                  </a:ext>
                </a:extLst>
              </p:cNvPr>
              <p:cNvSpPr>
                <a:spLocks noChangeShapeType="1"/>
              </p:cNvSpPr>
              <p:nvPr userDrawn="1"/>
            </p:nvSpPr>
            <p:spPr bwMode="auto">
              <a:xfrm>
                <a:off x="536147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4" name="Line 70">
                <a:extLst>
                  <a:ext uri="{FF2B5EF4-FFF2-40B4-BE49-F238E27FC236}">
                    <a16:creationId xmlns:a16="http://schemas.microsoft.com/office/drawing/2014/main" id="{BAF64418-9CE6-467B-8BF0-9E2B368CB22E}"/>
                  </a:ext>
                </a:extLst>
              </p:cNvPr>
              <p:cNvSpPr>
                <a:spLocks noChangeShapeType="1"/>
              </p:cNvSpPr>
              <p:nvPr userDrawn="1"/>
            </p:nvSpPr>
            <p:spPr bwMode="auto">
              <a:xfrm>
                <a:off x="564945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 name="Line 71">
                <a:extLst>
                  <a:ext uri="{FF2B5EF4-FFF2-40B4-BE49-F238E27FC236}">
                    <a16:creationId xmlns:a16="http://schemas.microsoft.com/office/drawing/2014/main" id="{B08E98E2-2275-4757-AF6A-CEA7367028EB}"/>
                  </a:ext>
                </a:extLst>
              </p:cNvPr>
              <p:cNvSpPr>
                <a:spLocks noChangeShapeType="1"/>
              </p:cNvSpPr>
              <p:nvPr userDrawn="1"/>
            </p:nvSpPr>
            <p:spPr bwMode="auto">
              <a:xfrm>
                <a:off x="579344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 name="Line 72">
                <a:extLst>
                  <a:ext uri="{FF2B5EF4-FFF2-40B4-BE49-F238E27FC236}">
                    <a16:creationId xmlns:a16="http://schemas.microsoft.com/office/drawing/2014/main" id="{BAF0F2BB-8D3E-4967-B761-CA8A2E97D03B}"/>
                  </a:ext>
                </a:extLst>
              </p:cNvPr>
              <p:cNvSpPr>
                <a:spLocks noChangeShapeType="1"/>
              </p:cNvSpPr>
              <p:nvPr userDrawn="1"/>
            </p:nvSpPr>
            <p:spPr bwMode="auto">
              <a:xfrm>
                <a:off x="593744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 name="Line 73">
                <a:extLst>
                  <a:ext uri="{FF2B5EF4-FFF2-40B4-BE49-F238E27FC236}">
                    <a16:creationId xmlns:a16="http://schemas.microsoft.com/office/drawing/2014/main" id="{723DDDCA-6CF4-4716-9D83-57D409851449}"/>
                  </a:ext>
                </a:extLst>
              </p:cNvPr>
              <p:cNvSpPr>
                <a:spLocks noChangeShapeType="1"/>
              </p:cNvSpPr>
              <p:nvPr userDrawn="1"/>
            </p:nvSpPr>
            <p:spPr bwMode="auto">
              <a:xfrm>
                <a:off x="608143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8" name="Line 74">
                <a:extLst>
                  <a:ext uri="{FF2B5EF4-FFF2-40B4-BE49-F238E27FC236}">
                    <a16:creationId xmlns:a16="http://schemas.microsoft.com/office/drawing/2014/main" id="{AAEFDC64-D696-421A-A86D-9EB4A4E11CA5}"/>
                  </a:ext>
                </a:extLst>
              </p:cNvPr>
              <p:cNvSpPr>
                <a:spLocks noChangeShapeType="1"/>
              </p:cNvSpPr>
              <p:nvPr userDrawn="1"/>
            </p:nvSpPr>
            <p:spPr bwMode="auto">
              <a:xfrm>
                <a:off x="622542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 name="Line 75">
                <a:extLst>
                  <a:ext uri="{FF2B5EF4-FFF2-40B4-BE49-F238E27FC236}">
                    <a16:creationId xmlns:a16="http://schemas.microsoft.com/office/drawing/2014/main" id="{18106B5D-9A4D-4E6A-B509-CCFE36E6471B}"/>
                  </a:ext>
                </a:extLst>
              </p:cNvPr>
              <p:cNvSpPr>
                <a:spLocks noChangeShapeType="1"/>
              </p:cNvSpPr>
              <p:nvPr userDrawn="1"/>
            </p:nvSpPr>
            <p:spPr bwMode="auto">
              <a:xfrm>
                <a:off x="636941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 name="Line 76">
                <a:extLst>
                  <a:ext uri="{FF2B5EF4-FFF2-40B4-BE49-F238E27FC236}">
                    <a16:creationId xmlns:a16="http://schemas.microsoft.com/office/drawing/2014/main" id="{BAFB4B40-3FCF-47E4-9472-C68AA657A83A}"/>
                  </a:ext>
                </a:extLst>
              </p:cNvPr>
              <p:cNvSpPr>
                <a:spLocks noChangeShapeType="1"/>
              </p:cNvSpPr>
              <p:nvPr userDrawn="1"/>
            </p:nvSpPr>
            <p:spPr bwMode="auto">
              <a:xfrm>
                <a:off x="651340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 name="Line 77">
                <a:extLst>
                  <a:ext uri="{FF2B5EF4-FFF2-40B4-BE49-F238E27FC236}">
                    <a16:creationId xmlns:a16="http://schemas.microsoft.com/office/drawing/2014/main" id="{91AC1E62-A671-457A-B999-A9AD01C32097}"/>
                  </a:ext>
                </a:extLst>
              </p:cNvPr>
              <p:cNvSpPr>
                <a:spLocks noChangeShapeType="1"/>
              </p:cNvSpPr>
              <p:nvPr userDrawn="1"/>
            </p:nvSpPr>
            <p:spPr bwMode="auto">
              <a:xfrm>
                <a:off x="665739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 name="Line 78">
                <a:extLst>
                  <a:ext uri="{FF2B5EF4-FFF2-40B4-BE49-F238E27FC236}">
                    <a16:creationId xmlns:a16="http://schemas.microsoft.com/office/drawing/2014/main" id="{EEE965B0-C6E6-4518-86CD-63D4B7EBA880}"/>
                  </a:ext>
                </a:extLst>
              </p:cNvPr>
              <p:cNvSpPr>
                <a:spLocks noChangeShapeType="1"/>
              </p:cNvSpPr>
              <p:nvPr userDrawn="1"/>
            </p:nvSpPr>
            <p:spPr bwMode="auto">
              <a:xfrm>
                <a:off x="680138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 name="Line 79">
                <a:extLst>
                  <a:ext uri="{FF2B5EF4-FFF2-40B4-BE49-F238E27FC236}">
                    <a16:creationId xmlns:a16="http://schemas.microsoft.com/office/drawing/2014/main" id="{24997377-0B31-44D1-B937-DB15718E3166}"/>
                  </a:ext>
                </a:extLst>
              </p:cNvPr>
              <p:cNvSpPr>
                <a:spLocks noChangeShapeType="1"/>
              </p:cNvSpPr>
              <p:nvPr userDrawn="1"/>
            </p:nvSpPr>
            <p:spPr bwMode="auto">
              <a:xfrm>
                <a:off x="694537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 name="Line 80">
                <a:extLst>
                  <a:ext uri="{FF2B5EF4-FFF2-40B4-BE49-F238E27FC236}">
                    <a16:creationId xmlns:a16="http://schemas.microsoft.com/office/drawing/2014/main" id="{D9108AD2-FE21-4DFA-98C7-9987526429BF}"/>
                  </a:ext>
                </a:extLst>
              </p:cNvPr>
              <p:cNvSpPr>
                <a:spLocks noChangeShapeType="1"/>
              </p:cNvSpPr>
              <p:nvPr userDrawn="1"/>
            </p:nvSpPr>
            <p:spPr bwMode="auto">
              <a:xfrm>
                <a:off x="708936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5" name="Line 81">
                <a:extLst>
                  <a:ext uri="{FF2B5EF4-FFF2-40B4-BE49-F238E27FC236}">
                    <a16:creationId xmlns:a16="http://schemas.microsoft.com/office/drawing/2014/main" id="{1CA5C353-7840-45EE-863A-10C278F5A325}"/>
                  </a:ext>
                </a:extLst>
              </p:cNvPr>
              <p:cNvSpPr>
                <a:spLocks noChangeShapeType="1"/>
              </p:cNvSpPr>
              <p:nvPr userDrawn="1"/>
            </p:nvSpPr>
            <p:spPr bwMode="auto">
              <a:xfrm>
                <a:off x="723335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 name="Line 82">
                <a:extLst>
                  <a:ext uri="{FF2B5EF4-FFF2-40B4-BE49-F238E27FC236}">
                    <a16:creationId xmlns:a16="http://schemas.microsoft.com/office/drawing/2014/main" id="{26AFC1F5-9DCD-49DE-9CC8-D9D4F6233EF8}"/>
                  </a:ext>
                </a:extLst>
              </p:cNvPr>
              <p:cNvSpPr>
                <a:spLocks noChangeShapeType="1"/>
              </p:cNvSpPr>
              <p:nvPr userDrawn="1"/>
            </p:nvSpPr>
            <p:spPr bwMode="auto">
              <a:xfrm>
                <a:off x="737735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 name="Line 83">
                <a:extLst>
                  <a:ext uri="{FF2B5EF4-FFF2-40B4-BE49-F238E27FC236}">
                    <a16:creationId xmlns:a16="http://schemas.microsoft.com/office/drawing/2014/main" id="{14B32CED-A602-42D5-A3B1-8FF2269F4501}"/>
                  </a:ext>
                </a:extLst>
              </p:cNvPr>
              <p:cNvSpPr>
                <a:spLocks noChangeShapeType="1"/>
              </p:cNvSpPr>
              <p:nvPr userDrawn="1"/>
            </p:nvSpPr>
            <p:spPr bwMode="auto">
              <a:xfrm>
                <a:off x="752134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8" name="Line 84">
                <a:extLst>
                  <a:ext uri="{FF2B5EF4-FFF2-40B4-BE49-F238E27FC236}">
                    <a16:creationId xmlns:a16="http://schemas.microsoft.com/office/drawing/2014/main" id="{8898D64B-560A-4FE6-A65E-5FDEE2787597}"/>
                  </a:ext>
                </a:extLst>
              </p:cNvPr>
              <p:cNvSpPr>
                <a:spLocks noChangeShapeType="1"/>
              </p:cNvSpPr>
              <p:nvPr userDrawn="1"/>
            </p:nvSpPr>
            <p:spPr bwMode="auto">
              <a:xfrm>
                <a:off x="766533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9" name="Line 85">
                <a:extLst>
                  <a:ext uri="{FF2B5EF4-FFF2-40B4-BE49-F238E27FC236}">
                    <a16:creationId xmlns:a16="http://schemas.microsoft.com/office/drawing/2014/main" id="{DE3EB8DA-494D-48D7-9D5A-041A02840615}"/>
                  </a:ext>
                </a:extLst>
              </p:cNvPr>
              <p:cNvSpPr>
                <a:spLocks noChangeShapeType="1"/>
              </p:cNvSpPr>
              <p:nvPr userDrawn="1"/>
            </p:nvSpPr>
            <p:spPr bwMode="auto">
              <a:xfrm>
                <a:off x="780932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 name="Line 86">
                <a:extLst>
                  <a:ext uri="{FF2B5EF4-FFF2-40B4-BE49-F238E27FC236}">
                    <a16:creationId xmlns:a16="http://schemas.microsoft.com/office/drawing/2014/main" id="{090115F5-7C62-42C7-915F-569C75B502BF}"/>
                  </a:ext>
                </a:extLst>
              </p:cNvPr>
              <p:cNvSpPr>
                <a:spLocks noChangeShapeType="1"/>
              </p:cNvSpPr>
              <p:nvPr userDrawn="1"/>
            </p:nvSpPr>
            <p:spPr bwMode="auto">
              <a:xfrm>
                <a:off x="795331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 name="Line 87">
                <a:extLst>
                  <a:ext uri="{FF2B5EF4-FFF2-40B4-BE49-F238E27FC236}">
                    <a16:creationId xmlns:a16="http://schemas.microsoft.com/office/drawing/2014/main" id="{07150042-95BE-4CDF-8FFB-4CB35B404708}"/>
                  </a:ext>
                </a:extLst>
              </p:cNvPr>
              <p:cNvSpPr>
                <a:spLocks noChangeShapeType="1"/>
              </p:cNvSpPr>
              <p:nvPr userDrawn="1"/>
            </p:nvSpPr>
            <p:spPr bwMode="auto">
              <a:xfrm>
                <a:off x="809730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 name="Line 88">
                <a:extLst>
                  <a:ext uri="{FF2B5EF4-FFF2-40B4-BE49-F238E27FC236}">
                    <a16:creationId xmlns:a16="http://schemas.microsoft.com/office/drawing/2014/main" id="{4D5B66A5-264B-4795-ADBD-502ED4E9C0E0}"/>
                  </a:ext>
                </a:extLst>
              </p:cNvPr>
              <p:cNvSpPr>
                <a:spLocks noChangeShapeType="1"/>
              </p:cNvSpPr>
              <p:nvPr userDrawn="1"/>
            </p:nvSpPr>
            <p:spPr bwMode="auto">
              <a:xfrm>
                <a:off x="824129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3" name="Line 89">
                <a:extLst>
                  <a:ext uri="{FF2B5EF4-FFF2-40B4-BE49-F238E27FC236}">
                    <a16:creationId xmlns:a16="http://schemas.microsoft.com/office/drawing/2014/main" id="{24BF882A-B84D-4511-B50C-111B07E51870}"/>
                  </a:ext>
                </a:extLst>
              </p:cNvPr>
              <p:cNvSpPr>
                <a:spLocks noChangeShapeType="1"/>
              </p:cNvSpPr>
              <p:nvPr userDrawn="1"/>
            </p:nvSpPr>
            <p:spPr bwMode="auto">
              <a:xfrm>
                <a:off x="838528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4" name="Line 90">
                <a:extLst>
                  <a:ext uri="{FF2B5EF4-FFF2-40B4-BE49-F238E27FC236}">
                    <a16:creationId xmlns:a16="http://schemas.microsoft.com/office/drawing/2014/main" id="{E5B34C9D-6C85-473E-B998-6581E2216D0E}"/>
                  </a:ext>
                </a:extLst>
              </p:cNvPr>
              <p:cNvSpPr>
                <a:spLocks noChangeShapeType="1"/>
              </p:cNvSpPr>
              <p:nvPr userDrawn="1"/>
            </p:nvSpPr>
            <p:spPr bwMode="auto">
              <a:xfrm>
                <a:off x="852927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 name="Line 91">
                <a:extLst>
                  <a:ext uri="{FF2B5EF4-FFF2-40B4-BE49-F238E27FC236}">
                    <a16:creationId xmlns:a16="http://schemas.microsoft.com/office/drawing/2014/main" id="{44595B99-1CD9-464F-88A0-268D2EA0DDAF}"/>
                  </a:ext>
                </a:extLst>
              </p:cNvPr>
              <p:cNvSpPr>
                <a:spLocks noChangeShapeType="1"/>
              </p:cNvSpPr>
              <p:nvPr userDrawn="1"/>
            </p:nvSpPr>
            <p:spPr bwMode="auto">
              <a:xfrm>
                <a:off x="867326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 name="Line 92">
                <a:extLst>
                  <a:ext uri="{FF2B5EF4-FFF2-40B4-BE49-F238E27FC236}">
                    <a16:creationId xmlns:a16="http://schemas.microsoft.com/office/drawing/2014/main" id="{EF9327C4-BC85-4DF3-9D0C-DF77C23C79C2}"/>
                  </a:ext>
                </a:extLst>
              </p:cNvPr>
              <p:cNvSpPr>
                <a:spLocks noChangeShapeType="1"/>
              </p:cNvSpPr>
              <p:nvPr userDrawn="1"/>
            </p:nvSpPr>
            <p:spPr bwMode="auto">
              <a:xfrm>
                <a:off x="881726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 name="Line 93">
                <a:extLst>
                  <a:ext uri="{FF2B5EF4-FFF2-40B4-BE49-F238E27FC236}">
                    <a16:creationId xmlns:a16="http://schemas.microsoft.com/office/drawing/2014/main" id="{C52B8491-D39D-4464-9861-2C3197ED8FB1}"/>
                  </a:ext>
                </a:extLst>
              </p:cNvPr>
              <p:cNvSpPr>
                <a:spLocks noChangeShapeType="1"/>
              </p:cNvSpPr>
              <p:nvPr userDrawn="1"/>
            </p:nvSpPr>
            <p:spPr bwMode="auto">
              <a:xfrm>
                <a:off x="896125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 name="Line 94">
                <a:extLst>
                  <a:ext uri="{FF2B5EF4-FFF2-40B4-BE49-F238E27FC236}">
                    <a16:creationId xmlns:a16="http://schemas.microsoft.com/office/drawing/2014/main" id="{F3C1B3B6-065E-4FA1-924E-4932FA75F3EC}"/>
                  </a:ext>
                </a:extLst>
              </p:cNvPr>
              <p:cNvSpPr>
                <a:spLocks noChangeShapeType="1"/>
              </p:cNvSpPr>
              <p:nvPr userDrawn="1"/>
            </p:nvSpPr>
            <p:spPr bwMode="auto">
              <a:xfrm>
                <a:off x="910524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 name="Line 95">
                <a:extLst>
                  <a:ext uri="{FF2B5EF4-FFF2-40B4-BE49-F238E27FC236}">
                    <a16:creationId xmlns:a16="http://schemas.microsoft.com/office/drawing/2014/main" id="{30A7F764-5474-4681-ADEE-195CCB1CDA90}"/>
                  </a:ext>
                </a:extLst>
              </p:cNvPr>
              <p:cNvSpPr>
                <a:spLocks noChangeShapeType="1"/>
              </p:cNvSpPr>
              <p:nvPr userDrawn="1"/>
            </p:nvSpPr>
            <p:spPr bwMode="auto">
              <a:xfrm>
                <a:off x="924923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0" name="Line 96">
                <a:extLst>
                  <a:ext uri="{FF2B5EF4-FFF2-40B4-BE49-F238E27FC236}">
                    <a16:creationId xmlns:a16="http://schemas.microsoft.com/office/drawing/2014/main" id="{3B41F62B-F78D-4258-B192-ED82846047B7}"/>
                  </a:ext>
                </a:extLst>
              </p:cNvPr>
              <p:cNvSpPr>
                <a:spLocks noChangeShapeType="1"/>
              </p:cNvSpPr>
              <p:nvPr userDrawn="1"/>
            </p:nvSpPr>
            <p:spPr bwMode="auto">
              <a:xfrm>
                <a:off x="939322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 name="Line 97">
                <a:extLst>
                  <a:ext uri="{FF2B5EF4-FFF2-40B4-BE49-F238E27FC236}">
                    <a16:creationId xmlns:a16="http://schemas.microsoft.com/office/drawing/2014/main" id="{2DC9E165-C10D-4D83-9EF1-A5082CA9ACAE}"/>
                  </a:ext>
                </a:extLst>
              </p:cNvPr>
              <p:cNvSpPr>
                <a:spLocks noChangeShapeType="1"/>
              </p:cNvSpPr>
              <p:nvPr userDrawn="1"/>
            </p:nvSpPr>
            <p:spPr bwMode="auto">
              <a:xfrm>
                <a:off x="953721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62" name="Line 98">
                <a:extLst>
                  <a:ext uri="{FF2B5EF4-FFF2-40B4-BE49-F238E27FC236}">
                    <a16:creationId xmlns:a16="http://schemas.microsoft.com/office/drawing/2014/main" id="{4C420AD3-BC41-430F-A995-2E86A183D761}"/>
                  </a:ext>
                </a:extLst>
              </p:cNvPr>
              <p:cNvSpPr>
                <a:spLocks noChangeShapeType="1"/>
              </p:cNvSpPr>
              <p:nvPr userDrawn="1"/>
            </p:nvSpPr>
            <p:spPr bwMode="auto">
              <a:xfrm>
                <a:off x="968120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3" name="Line 99">
                <a:extLst>
                  <a:ext uri="{FF2B5EF4-FFF2-40B4-BE49-F238E27FC236}">
                    <a16:creationId xmlns:a16="http://schemas.microsoft.com/office/drawing/2014/main" id="{7D129CCC-152F-4AB2-AE1B-A27D9C38917B}"/>
                  </a:ext>
                </a:extLst>
              </p:cNvPr>
              <p:cNvSpPr>
                <a:spLocks noChangeShapeType="1"/>
              </p:cNvSpPr>
              <p:nvPr userDrawn="1"/>
            </p:nvSpPr>
            <p:spPr bwMode="auto">
              <a:xfrm>
                <a:off x="118573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 name="Line 100">
                <a:extLst>
                  <a:ext uri="{FF2B5EF4-FFF2-40B4-BE49-F238E27FC236}">
                    <a16:creationId xmlns:a16="http://schemas.microsoft.com/office/drawing/2014/main" id="{6BA0EE88-775D-4DED-AAA9-0F84326588B0}"/>
                  </a:ext>
                </a:extLst>
              </p:cNvPr>
              <p:cNvSpPr>
                <a:spLocks noChangeShapeType="1"/>
              </p:cNvSpPr>
              <p:nvPr userDrawn="1"/>
            </p:nvSpPr>
            <p:spPr bwMode="auto">
              <a:xfrm>
                <a:off x="982519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5" name="Line 103">
                <a:extLst>
                  <a:ext uri="{FF2B5EF4-FFF2-40B4-BE49-F238E27FC236}">
                    <a16:creationId xmlns:a16="http://schemas.microsoft.com/office/drawing/2014/main" id="{1B7CC1FA-EF48-429B-800A-C666B45F97D7}"/>
                  </a:ext>
                </a:extLst>
              </p:cNvPr>
              <p:cNvSpPr>
                <a:spLocks noChangeShapeType="1"/>
              </p:cNvSpPr>
              <p:nvPr userDrawn="1"/>
            </p:nvSpPr>
            <p:spPr bwMode="auto">
              <a:xfrm>
                <a:off x="5505467" y="613151"/>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6" name="Line 99">
                <a:extLst>
                  <a:ext uri="{FF2B5EF4-FFF2-40B4-BE49-F238E27FC236}">
                    <a16:creationId xmlns:a16="http://schemas.microsoft.com/office/drawing/2014/main" id="{C39D7A7B-875D-43E7-AA15-D0D41D5A20AC}"/>
                  </a:ext>
                </a:extLst>
              </p:cNvPr>
              <p:cNvSpPr>
                <a:spLocks noChangeShapeType="1"/>
              </p:cNvSpPr>
              <p:nvPr userDrawn="1"/>
            </p:nvSpPr>
            <p:spPr bwMode="auto">
              <a:xfrm>
                <a:off x="104174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7" name="Line 99">
                <a:extLst>
                  <a:ext uri="{FF2B5EF4-FFF2-40B4-BE49-F238E27FC236}">
                    <a16:creationId xmlns:a16="http://schemas.microsoft.com/office/drawing/2014/main" id="{4A221A8F-AA8C-429F-99F2-D9ACCFDE2C97}"/>
                  </a:ext>
                </a:extLst>
              </p:cNvPr>
              <p:cNvSpPr>
                <a:spLocks noChangeShapeType="1"/>
              </p:cNvSpPr>
              <p:nvPr userDrawn="1"/>
            </p:nvSpPr>
            <p:spPr bwMode="auto">
              <a:xfrm>
                <a:off x="89775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8" name="Line 100">
                <a:extLst>
                  <a:ext uri="{FF2B5EF4-FFF2-40B4-BE49-F238E27FC236}">
                    <a16:creationId xmlns:a16="http://schemas.microsoft.com/office/drawing/2014/main" id="{1B79F200-A8BA-489D-9E77-C350590CE1E3}"/>
                  </a:ext>
                </a:extLst>
              </p:cNvPr>
              <p:cNvSpPr>
                <a:spLocks noChangeShapeType="1"/>
              </p:cNvSpPr>
              <p:nvPr userDrawn="1"/>
            </p:nvSpPr>
            <p:spPr bwMode="auto">
              <a:xfrm>
                <a:off x="996919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9" name="Line 99">
                <a:extLst>
                  <a:ext uri="{FF2B5EF4-FFF2-40B4-BE49-F238E27FC236}">
                    <a16:creationId xmlns:a16="http://schemas.microsoft.com/office/drawing/2014/main" id="{9A9BC62E-DEA8-496F-9E8B-1B999891A049}"/>
                  </a:ext>
                </a:extLst>
              </p:cNvPr>
              <p:cNvSpPr>
                <a:spLocks noChangeShapeType="1"/>
              </p:cNvSpPr>
              <p:nvPr userDrawn="1"/>
            </p:nvSpPr>
            <p:spPr bwMode="auto">
              <a:xfrm>
                <a:off x="32179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0" name="Line 99">
                <a:extLst>
                  <a:ext uri="{FF2B5EF4-FFF2-40B4-BE49-F238E27FC236}">
                    <a16:creationId xmlns:a16="http://schemas.microsoft.com/office/drawing/2014/main" id="{BC335BF3-4274-4A7A-B852-B31B51C45ABF}"/>
                  </a:ext>
                </a:extLst>
              </p:cNvPr>
              <p:cNvSpPr>
                <a:spLocks noChangeShapeType="1"/>
              </p:cNvSpPr>
              <p:nvPr userDrawn="1"/>
            </p:nvSpPr>
            <p:spPr bwMode="auto">
              <a:xfrm>
                <a:off x="17780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 name="Line 99">
                <a:extLst>
                  <a:ext uri="{FF2B5EF4-FFF2-40B4-BE49-F238E27FC236}">
                    <a16:creationId xmlns:a16="http://schemas.microsoft.com/office/drawing/2014/main" id="{940DEF4C-4D14-40D8-A28C-36C47C1FFE43}"/>
                  </a:ext>
                </a:extLst>
              </p:cNvPr>
              <p:cNvSpPr>
                <a:spLocks noChangeShapeType="1"/>
              </p:cNvSpPr>
              <p:nvPr userDrawn="1"/>
            </p:nvSpPr>
            <p:spPr bwMode="auto">
              <a:xfrm>
                <a:off x="60977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 name="Line 99">
                <a:extLst>
                  <a:ext uri="{FF2B5EF4-FFF2-40B4-BE49-F238E27FC236}">
                    <a16:creationId xmlns:a16="http://schemas.microsoft.com/office/drawing/2014/main" id="{71D8B819-6FF4-4244-975C-DF2F219F8F3F}"/>
                  </a:ext>
                </a:extLst>
              </p:cNvPr>
              <p:cNvSpPr>
                <a:spLocks noChangeShapeType="1"/>
              </p:cNvSpPr>
              <p:nvPr userDrawn="1"/>
            </p:nvSpPr>
            <p:spPr bwMode="auto">
              <a:xfrm>
                <a:off x="46578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3" name="Line 99">
                <a:extLst>
                  <a:ext uri="{FF2B5EF4-FFF2-40B4-BE49-F238E27FC236}">
                    <a16:creationId xmlns:a16="http://schemas.microsoft.com/office/drawing/2014/main" id="{29ADFD8F-4616-40E9-BE5A-9A5DDF4C845E}"/>
                  </a:ext>
                </a:extLst>
              </p:cNvPr>
              <p:cNvSpPr>
                <a:spLocks noChangeShapeType="1"/>
              </p:cNvSpPr>
              <p:nvPr userDrawn="1"/>
            </p:nvSpPr>
            <p:spPr bwMode="auto">
              <a:xfrm>
                <a:off x="75376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4" name="Line 100">
                <a:extLst>
                  <a:ext uri="{FF2B5EF4-FFF2-40B4-BE49-F238E27FC236}">
                    <a16:creationId xmlns:a16="http://schemas.microsoft.com/office/drawing/2014/main" id="{C8F65069-8B3E-410E-BFB0-329AB5A58C49}"/>
                  </a:ext>
                </a:extLst>
              </p:cNvPr>
              <p:cNvSpPr>
                <a:spLocks noChangeShapeType="1"/>
              </p:cNvSpPr>
              <p:nvPr userDrawn="1"/>
            </p:nvSpPr>
            <p:spPr bwMode="auto">
              <a:xfrm>
                <a:off x="1011363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5" name="Line 100">
                <a:extLst>
                  <a:ext uri="{FF2B5EF4-FFF2-40B4-BE49-F238E27FC236}">
                    <a16:creationId xmlns:a16="http://schemas.microsoft.com/office/drawing/2014/main" id="{3957CFDD-1A24-41AD-AC46-02B96736D4F9}"/>
                  </a:ext>
                </a:extLst>
              </p:cNvPr>
              <p:cNvSpPr>
                <a:spLocks noChangeShapeType="1"/>
              </p:cNvSpPr>
              <p:nvPr userDrawn="1"/>
            </p:nvSpPr>
            <p:spPr bwMode="auto">
              <a:xfrm>
                <a:off x="1025807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6" name="Line 100">
                <a:extLst>
                  <a:ext uri="{FF2B5EF4-FFF2-40B4-BE49-F238E27FC236}">
                    <a16:creationId xmlns:a16="http://schemas.microsoft.com/office/drawing/2014/main" id="{A64D2D0B-0CD8-4B73-9AA1-49902EB1BFD3}"/>
                  </a:ext>
                </a:extLst>
              </p:cNvPr>
              <p:cNvSpPr>
                <a:spLocks noChangeShapeType="1"/>
              </p:cNvSpPr>
              <p:nvPr userDrawn="1"/>
            </p:nvSpPr>
            <p:spPr bwMode="auto">
              <a:xfrm>
                <a:off x="1040206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7" name="Line 100">
                <a:extLst>
                  <a:ext uri="{FF2B5EF4-FFF2-40B4-BE49-F238E27FC236}">
                    <a16:creationId xmlns:a16="http://schemas.microsoft.com/office/drawing/2014/main" id="{6AB7AC07-4830-4DE3-B49F-37FAA2CE1C05}"/>
                  </a:ext>
                </a:extLst>
              </p:cNvPr>
              <p:cNvSpPr>
                <a:spLocks noChangeShapeType="1"/>
              </p:cNvSpPr>
              <p:nvPr userDrawn="1"/>
            </p:nvSpPr>
            <p:spPr bwMode="auto">
              <a:xfrm>
                <a:off x="1054606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spTree>
    <p:extLst>
      <p:ext uri="{BB962C8B-B14F-4D97-AF65-F5344CB8AC3E}">
        <p14:creationId xmlns:p14="http://schemas.microsoft.com/office/powerpoint/2010/main" val="3090608411"/>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2" r:id="rId3"/>
    <p:sldLayoutId id="2147483651" r:id="rId4"/>
    <p:sldLayoutId id="2147483650" r:id="rId5"/>
    <p:sldLayoutId id="2147483655" r:id="rId6"/>
    <p:sldLayoutId id="2147483656" r:id="rId7"/>
    <p:sldLayoutId id="2147483653" r:id="rId8"/>
  </p:sldLayoutIdLst>
  <p:txStyles>
    <p:titleStyle>
      <a:lvl1pPr algn="ctr"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0" indent="0" algn="ctr" defTabSz="1007943" rtl="0" eaLnBrk="1" latinLnBrk="0" hangingPunct="1">
        <a:lnSpc>
          <a:spcPct val="90000"/>
        </a:lnSpc>
        <a:spcBef>
          <a:spcPts val="1102"/>
        </a:spcBef>
        <a:buFontTx/>
        <a:buNone/>
        <a:defRPr kumimoji="1" sz="3086" kern="1200">
          <a:solidFill>
            <a:schemeClr val="tx1"/>
          </a:solidFill>
          <a:latin typeface="+mn-lt"/>
          <a:ea typeface="+mn-ea"/>
          <a:cs typeface="+mn-cs"/>
        </a:defRPr>
      </a:lvl1pPr>
      <a:lvl2pPr marL="0" indent="0" algn="l" defTabSz="1007943" rtl="0" eaLnBrk="1" latinLnBrk="0" hangingPunct="1">
        <a:lnSpc>
          <a:spcPct val="90000"/>
        </a:lnSpc>
        <a:spcBef>
          <a:spcPts val="551"/>
        </a:spcBef>
        <a:buFontTx/>
        <a:buNone/>
        <a:defRPr kumimoji="1" sz="2646" kern="1200">
          <a:solidFill>
            <a:schemeClr val="tx1"/>
          </a:solidFill>
          <a:latin typeface="+mn-lt"/>
          <a:ea typeface="+mn-ea"/>
          <a:cs typeface="+mn-cs"/>
        </a:defRPr>
      </a:lvl2pPr>
      <a:lvl3pPr marL="0" indent="0" algn="l" defTabSz="1007943" rtl="0" eaLnBrk="1" latinLnBrk="0" hangingPunct="1">
        <a:lnSpc>
          <a:spcPct val="90000"/>
        </a:lnSpc>
        <a:spcBef>
          <a:spcPts val="551"/>
        </a:spcBef>
        <a:buFontTx/>
        <a:buNone/>
        <a:defRPr kumimoji="1" sz="2205" kern="1200">
          <a:solidFill>
            <a:schemeClr val="tx1"/>
          </a:solidFill>
          <a:latin typeface="+mn-lt"/>
          <a:ea typeface="+mn-ea"/>
          <a:cs typeface="+mn-cs"/>
        </a:defRPr>
      </a:lvl3pPr>
      <a:lvl4pPr marL="0" indent="0" algn="l" defTabSz="1007943" rtl="0" eaLnBrk="1" latinLnBrk="0" hangingPunct="1">
        <a:lnSpc>
          <a:spcPct val="90000"/>
        </a:lnSpc>
        <a:spcBef>
          <a:spcPts val="551"/>
        </a:spcBef>
        <a:buFontTx/>
        <a:buNone/>
        <a:defRPr kumimoji="1" sz="1984" kern="1200">
          <a:solidFill>
            <a:schemeClr val="tx1"/>
          </a:solidFill>
          <a:latin typeface="+mn-lt"/>
          <a:ea typeface="+mn-ea"/>
          <a:cs typeface="+mn-cs"/>
        </a:defRPr>
      </a:lvl4pPr>
      <a:lvl5pPr marL="0" indent="0" algn="l" defTabSz="1007943" rtl="0" eaLnBrk="1" latinLnBrk="0" hangingPunct="1">
        <a:lnSpc>
          <a:spcPct val="90000"/>
        </a:lnSpc>
        <a:spcBef>
          <a:spcPts val="551"/>
        </a:spcBef>
        <a:buFontTx/>
        <a:buNone/>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ja-JP"/>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367" userDrawn="1">
          <p15:clr>
            <a:srgbClr val="F26B43"/>
          </p15:clr>
        </p15:guide>
        <p15:guide id="2" orient="horz" pos="2381" userDrawn="1">
          <p15:clr>
            <a:srgbClr val="F26B43"/>
          </p15:clr>
        </p15:guide>
        <p15:guide id="3" orient="horz" pos="22" userDrawn="1">
          <p15:clr>
            <a:srgbClr val="F26B43"/>
          </p15:clr>
        </p15:guide>
        <p15:guide id="4" orient="horz" pos="4649" userDrawn="1">
          <p15:clr>
            <a:srgbClr val="F26B43"/>
          </p15:clr>
        </p15:guide>
        <p15:guide id="5" pos="6633" userDrawn="1">
          <p15:clr>
            <a:srgbClr val="F26B43"/>
          </p15:clr>
        </p15:guide>
        <p15:guide id="6" pos="102" userDrawn="1">
          <p15:clr>
            <a:srgbClr val="F26B43"/>
          </p15:clr>
        </p15:guide>
        <p15:guide id="7" orient="horz" pos="703"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サプライチェーン排出量とは？</a:t>
            </a:r>
            <a:endParaRPr kumimoji="1" lang="ja-JP" altLang="en-US" dirty="0"/>
          </a:p>
        </p:txBody>
      </p:sp>
      <p:sp>
        <p:nvSpPr>
          <p:cNvPr id="3" name="コンテンツ プレースホルダー 2"/>
          <p:cNvSpPr>
            <a:spLocks noGrp="1"/>
          </p:cNvSpPr>
          <p:nvPr>
            <p:ph sz="quarter" idx="12"/>
          </p:nvPr>
        </p:nvSpPr>
        <p:spPr>
          <a:xfrm>
            <a:off x="161925" y="1110920"/>
            <a:ext cx="10367963" cy="2019935"/>
          </a:xfrm>
        </p:spPr>
        <p:txBody>
          <a:bodyPr/>
          <a:lstStyle/>
          <a:p>
            <a:pPr marL="273050" indent="-273050"/>
            <a:r>
              <a:rPr lang="ja-JP" altLang="en-US" dirty="0"/>
              <a:t>事業者自らの排出だけでなく、事業活動に関係するあらゆる排出を合計した排出量を指す。つまり、原材料調達・製造・物流・販売・廃棄など、一連の流れ全体から発生する温室効果ガス排出量の</a:t>
            </a:r>
            <a:r>
              <a:rPr lang="ja-JP" altLang="en-US" dirty="0" smtClean="0"/>
              <a:t>こと</a:t>
            </a:r>
            <a:endParaRPr lang="ja-JP" altLang="en-US" dirty="0"/>
          </a:p>
          <a:p>
            <a:pPr marL="273050" indent="-273050"/>
            <a:r>
              <a:rPr lang="ja-JP" altLang="en-US" dirty="0"/>
              <a:t>サプライチェーン排出量＝</a:t>
            </a:r>
            <a:r>
              <a:rPr lang="en-US" altLang="ja-JP" b="1" dirty="0">
                <a:solidFill>
                  <a:srgbClr val="0070C0"/>
                </a:solidFill>
              </a:rPr>
              <a:t>Scope1</a:t>
            </a:r>
            <a:r>
              <a:rPr lang="ja-JP" altLang="en-US" b="1" dirty="0">
                <a:solidFill>
                  <a:srgbClr val="0070C0"/>
                </a:solidFill>
              </a:rPr>
              <a:t>排出量</a:t>
            </a:r>
            <a:r>
              <a:rPr lang="ja-JP" altLang="en-US" dirty="0"/>
              <a:t>＋</a:t>
            </a:r>
            <a:r>
              <a:rPr lang="en-US" altLang="ja-JP" b="1" dirty="0">
                <a:solidFill>
                  <a:srgbClr val="FF33CC"/>
                </a:solidFill>
              </a:rPr>
              <a:t>Scope2</a:t>
            </a:r>
            <a:r>
              <a:rPr lang="ja-JP" altLang="en-US" b="1" dirty="0">
                <a:solidFill>
                  <a:srgbClr val="FF33CC"/>
                </a:solidFill>
              </a:rPr>
              <a:t>排出量</a:t>
            </a:r>
            <a:r>
              <a:rPr lang="ja-JP" altLang="en-US" dirty="0"/>
              <a:t>＋</a:t>
            </a:r>
            <a:r>
              <a:rPr lang="en-US" altLang="ja-JP" b="1" dirty="0">
                <a:solidFill>
                  <a:srgbClr val="009900"/>
                </a:solidFill>
              </a:rPr>
              <a:t>Scope3</a:t>
            </a:r>
            <a:r>
              <a:rPr lang="ja-JP" altLang="en-US" b="1" dirty="0">
                <a:solidFill>
                  <a:srgbClr val="009900"/>
                </a:solidFill>
              </a:rPr>
              <a:t>排出量</a:t>
            </a:r>
            <a:endParaRPr lang="ja-JP" altLang="en-US" b="1" dirty="0"/>
          </a:p>
          <a:p>
            <a:pPr marL="273050" indent="-273050"/>
            <a:r>
              <a:rPr lang="en-US" altLang="ja-JP" dirty="0"/>
              <a:t>GHG</a:t>
            </a:r>
            <a:r>
              <a:rPr lang="ja-JP" altLang="en-US" dirty="0"/>
              <a:t>プロトコルの</a:t>
            </a:r>
            <a:r>
              <a:rPr lang="en-US" altLang="ja-JP" dirty="0"/>
              <a:t>Scope3</a:t>
            </a:r>
            <a:r>
              <a:rPr lang="ja-JP" altLang="en-US" dirty="0"/>
              <a:t>基準では、</a:t>
            </a:r>
            <a:r>
              <a:rPr lang="en-US" altLang="ja-JP" dirty="0"/>
              <a:t>Scope3</a:t>
            </a:r>
            <a:r>
              <a:rPr lang="ja-JP" altLang="en-US" dirty="0"/>
              <a:t>を</a:t>
            </a:r>
            <a:r>
              <a:rPr lang="en-US" altLang="ja-JP" b="1" dirty="0">
                <a:solidFill>
                  <a:srgbClr val="FF0000"/>
                </a:solidFill>
              </a:rPr>
              <a:t>15</a:t>
            </a:r>
            <a:r>
              <a:rPr lang="ja-JP" altLang="en-US" b="1" dirty="0">
                <a:solidFill>
                  <a:srgbClr val="FF0000"/>
                </a:solidFill>
              </a:rPr>
              <a:t>のカテゴリに分類</a:t>
            </a:r>
          </a:p>
        </p:txBody>
      </p:sp>
      <p:sp>
        <p:nvSpPr>
          <p:cNvPr id="5" name="テキスト ボックス 4"/>
          <p:cNvSpPr txBox="1"/>
          <p:nvPr/>
        </p:nvSpPr>
        <p:spPr>
          <a:xfrm>
            <a:off x="624565" y="6343117"/>
            <a:ext cx="9575355" cy="1015663"/>
          </a:xfrm>
          <a:prstGeom prst="rect">
            <a:avLst/>
          </a:prstGeom>
          <a:noFill/>
        </p:spPr>
        <p:txBody>
          <a:bodyPr wrap="square" rtlCol="0" anchor="t">
            <a:spAutoFit/>
          </a:bodyPr>
          <a:lstStyle/>
          <a:p>
            <a:r>
              <a:rPr lang="en-US" altLang="ja-JP" sz="2000" b="1" dirty="0" smtClean="0">
                <a:solidFill>
                  <a:srgbClr val="0066CC"/>
                </a:solidFill>
                <a:latin typeface="Meiryo UI" panose="020B0604030504040204" pitchFamily="50" charset="-128"/>
                <a:ea typeface="Meiryo UI" panose="020B0604030504040204" pitchFamily="50" charset="-128"/>
              </a:rPr>
              <a:t>Scope1</a:t>
            </a:r>
            <a:r>
              <a:rPr lang="ja-JP" altLang="en-US" sz="2000" b="1" dirty="0" smtClean="0">
                <a:solidFill>
                  <a:srgbClr val="0066CC"/>
                </a:solidFill>
                <a:latin typeface="Meiryo UI" panose="020B0604030504040204" pitchFamily="50" charset="-128"/>
                <a:ea typeface="Meiryo UI" panose="020B0604030504040204" pitchFamily="50" charset="-128"/>
              </a:rPr>
              <a:t>：</a:t>
            </a:r>
            <a:r>
              <a:rPr lang="ja-JP" altLang="en-US" sz="2000" b="1" dirty="0">
                <a:solidFill>
                  <a:srgbClr val="0066CC"/>
                </a:solidFill>
                <a:latin typeface="Meiryo UI" panose="020B0604030504040204" pitchFamily="50" charset="-128"/>
                <a:ea typeface="Meiryo UI" panose="020B0604030504040204" pitchFamily="50" charset="-128"/>
              </a:rPr>
              <a:t>事</a:t>
            </a:r>
            <a:r>
              <a:rPr lang="ja-JP" altLang="en-US" sz="2000" b="1" dirty="0" smtClean="0">
                <a:solidFill>
                  <a:srgbClr val="0066CC"/>
                </a:solidFill>
                <a:latin typeface="Meiryo UI" panose="020B0604030504040204" pitchFamily="50" charset="-128"/>
                <a:ea typeface="Meiryo UI" panose="020B0604030504040204" pitchFamily="50" charset="-128"/>
              </a:rPr>
              <a:t>業者自らによる温室効果ガスの直接排出</a:t>
            </a:r>
            <a:r>
              <a:rPr lang="en-US" altLang="ja-JP" sz="2000" b="1" dirty="0" smtClean="0">
                <a:solidFill>
                  <a:srgbClr val="0066CC"/>
                </a:solidFill>
                <a:latin typeface="Meiryo UI" panose="020B0604030504040204" pitchFamily="50" charset="-128"/>
                <a:ea typeface="Meiryo UI" panose="020B0604030504040204" pitchFamily="50" charset="-128"/>
              </a:rPr>
              <a:t>(</a:t>
            </a:r>
            <a:r>
              <a:rPr lang="ja-JP" altLang="en-US" sz="2000" b="1" dirty="0" smtClean="0">
                <a:solidFill>
                  <a:srgbClr val="0066CC"/>
                </a:solidFill>
                <a:latin typeface="Meiryo UI" panose="020B0604030504040204" pitchFamily="50" charset="-128"/>
                <a:ea typeface="Meiryo UI" panose="020B0604030504040204" pitchFamily="50" charset="-128"/>
              </a:rPr>
              <a:t>燃料の燃焼、工業プロセス</a:t>
            </a:r>
            <a:r>
              <a:rPr lang="en-US" altLang="ja-JP" sz="2000" b="1" dirty="0" smtClean="0">
                <a:solidFill>
                  <a:srgbClr val="0066CC"/>
                </a:solidFill>
                <a:latin typeface="Meiryo UI" panose="020B0604030504040204" pitchFamily="50" charset="-128"/>
                <a:ea typeface="Meiryo UI" panose="020B0604030504040204" pitchFamily="50" charset="-128"/>
              </a:rPr>
              <a:t>)</a:t>
            </a:r>
          </a:p>
          <a:p>
            <a:r>
              <a:rPr lang="en-US" altLang="ja-JP" sz="2000" b="1" dirty="0" smtClean="0">
                <a:solidFill>
                  <a:srgbClr val="FF33CC"/>
                </a:solidFill>
                <a:latin typeface="Meiryo UI" panose="020B0604030504040204" pitchFamily="50" charset="-128"/>
                <a:ea typeface="Meiryo UI" panose="020B0604030504040204" pitchFamily="50" charset="-128"/>
              </a:rPr>
              <a:t>Scope2 :</a:t>
            </a:r>
            <a:r>
              <a:rPr lang="ja-JP" altLang="en-US" sz="2000" b="1" dirty="0">
                <a:solidFill>
                  <a:srgbClr val="FF33CC"/>
                </a:solidFill>
                <a:latin typeface="Meiryo UI" panose="020B0604030504040204" pitchFamily="50" charset="-128"/>
                <a:ea typeface="Meiryo UI" panose="020B0604030504040204" pitchFamily="50" charset="-128"/>
              </a:rPr>
              <a:t> </a:t>
            </a:r>
            <a:r>
              <a:rPr lang="ja-JP" altLang="en-US" sz="2000" b="1" dirty="0" smtClean="0">
                <a:solidFill>
                  <a:srgbClr val="FF33CC"/>
                </a:solidFill>
                <a:latin typeface="Meiryo UI" panose="020B0604030504040204" pitchFamily="50" charset="-128"/>
                <a:ea typeface="Meiryo UI" panose="020B0604030504040204" pitchFamily="50" charset="-128"/>
              </a:rPr>
              <a:t>他社から供給された電気、熱・蒸気の使用に伴う間接排出</a:t>
            </a:r>
            <a:endParaRPr lang="en-US" altLang="ja-JP" sz="2000" b="1" dirty="0" smtClean="0">
              <a:solidFill>
                <a:srgbClr val="FF33CC"/>
              </a:solidFill>
              <a:latin typeface="Meiryo UI" panose="020B0604030504040204" pitchFamily="50" charset="-128"/>
              <a:ea typeface="Meiryo UI" panose="020B0604030504040204" pitchFamily="50" charset="-128"/>
            </a:endParaRPr>
          </a:p>
          <a:p>
            <a:r>
              <a:rPr lang="en-US" altLang="ja-JP" sz="2000" b="1" dirty="0" smtClean="0">
                <a:solidFill>
                  <a:srgbClr val="009900"/>
                </a:solidFill>
                <a:latin typeface="Meiryo UI" panose="020B0604030504040204" pitchFamily="50" charset="-128"/>
                <a:ea typeface="Meiryo UI" panose="020B0604030504040204" pitchFamily="50" charset="-128"/>
              </a:rPr>
              <a:t>Scope3 : Scope1</a:t>
            </a:r>
            <a:r>
              <a:rPr lang="ja-JP" altLang="en-US" sz="2000" b="1" dirty="0" err="1" smtClean="0">
                <a:solidFill>
                  <a:srgbClr val="009900"/>
                </a:solidFill>
                <a:latin typeface="Meiryo UI" panose="020B0604030504040204" pitchFamily="50" charset="-128"/>
                <a:ea typeface="Meiryo UI" panose="020B0604030504040204" pitchFamily="50" charset="-128"/>
              </a:rPr>
              <a:t>、</a:t>
            </a:r>
            <a:r>
              <a:rPr lang="en-US" altLang="ja-JP" sz="2000" b="1" dirty="0" smtClean="0">
                <a:solidFill>
                  <a:srgbClr val="009900"/>
                </a:solidFill>
                <a:latin typeface="Meiryo UI" panose="020B0604030504040204" pitchFamily="50" charset="-128"/>
                <a:ea typeface="Meiryo UI" panose="020B0604030504040204" pitchFamily="50" charset="-128"/>
              </a:rPr>
              <a:t>Scope2</a:t>
            </a:r>
            <a:r>
              <a:rPr lang="ja-JP" altLang="en-US" sz="2000" b="1" dirty="0" smtClean="0">
                <a:solidFill>
                  <a:srgbClr val="009900"/>
                </a:solidFill>
                <a:latin typeface="Meiryo UI" panose="020B0604030504040204" pitchFamily="50" charset="-128"/>
                <a:ea typeface="Meiryo UI" panose="020B0604030504040204" pitchFamily="50" charset="-128"/>
              </a:rPr>
              <a:t>以外の間接排出</a:t>
            </a:r>
            <a:r>
              <a:rPr lang="en-US" altLang="ja-JP" sz="2000" b="1" dirty="0" smtClean="0">
                <a:solidFill>
                  <a:srgbClr val="009900"/>
                </a:solidFill>
                <a:latin typeface="Meiryo UI" panose="020B0604030504040204" pitchFamily="50" charset="-128"/>
                <a:ea typeface="Meiryo UI" panose="020B0604030504040204" pitchFamily="50" charset="-128"/>
              </a:rPr>
              <a:t>(</a:t>
            </a:r>
            <a:r>
              <a:rPr lang="ja-JP" altLang="en-US" sz="2000" b="1" dirty="0" smtClean="0">
                <a:solidFill>
                  <a:srgbClr val="009900"/>
                </a:solidFill>
                <a:latin typeface="Meiryo UI" panose="020B0604030504040204" pitchFamily="50" charset="-128"/>
                <a:ea typeface="Meiryo UI" panose="020B0604030504040204" pitchFamily="50" charset="-128"/>
              </a:rPr>
              <a:t>事業者の活動に関連する他社の排出</a:t>
            </a:r>
            <a:r>
              <a:rPr lang="en-US" altLang="ja-JP" sz="2000" b="1" dirty="0" smtClean="0">
                <a:solidFill>
                  <a:srgbClr val="009900"/>
                </a:solidFill>
                <a:latin typeface="Meiryo UI" panose="020B0604030504040204" pitchFamily="50" charset="-128"/>
                <a:ea typeface="Meiryo UI" panose="020B0604030504040204" pitchFamily="50" charset="-128"/>
              </a:rPr>
              <a:t>)</a:t>
            </a:r>
          </a:p>
        </p:txBody>
      </p:sp>
      <p:pic>
        <p:nvPicPr>
          <p:cNvPr id="6" name="図 5"/>
          <p:cNvPicPr>
            <a:picLocks noChangeAspect="1"/>
          </p:cNvPicPr>
          <p:nvPr/>
        </p:nvPicPr>
        <p:blipFill>
          <a:blip r:embed="rId2"/>
          <a:stretch>
            <a:fillRect/>
          </a:stretch>
        </p:blipFill>
        <p:spPr>
          <a:xfrm>
            <a:off x="636601" y="3390789"/>
            <a:ext cx="9563319" cy="2697775"/>
          </a:xfrm>
          <a:prstGeom prst="rect">
            <a:avLst/>
          </a:prstGeom>
        </p:spPr>
      </p:pic>
      <p:sp>
        <p:nvSpPr>
          <p:cNvPr id="8" name="テキスト ボックス 7"/>
          <p:cNvSpPr txBox="1"/>
          <p:nvPr/>
        </p:nvSpPr>
        <p:spPr>
          <a:xfrm>
            <a:off x="593724" y="6055085"/>
            <a:ext cx="2806727" cy="253916"/>
          </a:xfrm>
          <a:prstGeom prst="rect">
            <a:avLst/>
          </a:prstGeom>
          <a:noFill/>
        </p:spPr>
        <p:txBody>
          <a:bodyPr wrap="square" rtlCol="0">
            <a:spAutoFit/>
          </a:bodyPr>
          <a:lstStyle/>
          <a:p>
            <a:r>
              <a:rPr kumimoji="1" lang="ja-JP" altLang="en-US" sz="1050" dirty="0" smtClean="0">
                <a:latin typeface="+mn-lt"/>
                <a:ea typeface="+mn-ea"/>
              </a:rPr>
              <a:t>○の数字は</a:t>
            </a:r>
            <a:r>
              <a:rPr kumimoji="1" lang="en-US" altLang="ja-JP" sz="1050" dirty="0" smtClean="0">
                <a:latin typeface="+mn-lt"/>
                <a:ea typeface="+mn-ea"/>
              </a:rPr>
              <a:t>Scope</a:t>
            </a:r>
            <a:r>
              <a:rPr kumimoji="1" lang="ja-JP" altLang="en-US" sz="1050" dirty="0" smtClean="0">
                <a:latin typeface="+mn-lt"/>
                <a:ea typeface="+mn-ea"/>
              </a:rPr>
              <a:t>３のカテゴリ</a:t>
            </a:r>
          </a:p>
        </p:txBody>
      </p:sp>
    </p:spTree>
    <p:extLst>
      <p:ext uri="{BB962C8B-B14F-4D97-AF65-F5344CB8AC3E}">
        <p14:creationId xmlns:p14="http://schemas.microsoft.com/office/powerpoint/2010/main" val="2218485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Scope3</a:t>
            </a:r>
            <a:r>
              <a:rPr kumimoji="1" lang="ja-JP" altLang="en-US" dirty="0" smtClean="0"/>
              <a:t>の</a:t>
            </a:r>
            <a:r>
              <a:rPr kumimoji="1" lang="en-US" altLang="ja-JP" dirty="0" smtClean="0"/>
              <a:t>15</a:t>
            </a:r>
            <a:r>
              <a:rPr kumimoji="1" lang="ja-JP" altLang="en-US" dirty="0" smtClean="0"/>
              <a:t>のカテゴリ分類</a:t>
            </a:r>
            <a:endParaRPr kumimoji="1"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1208769839"/>
              </p:ext>
            </p:extLst>
          </p:nvPr>
        </p:nvGraphicFramePr>
        <p:xfrm>
          <a:off x="498115" y="1114920"/>
          <a:ext cx="9660996" cy="5696502"/>
        </p:xfrm>
        <a:graphic>
          <a:graphicData uri="http://schemas.openxmlformats.org/drawingml/2006/table">
            <a:tbl>
              <a:tblPr firstCol="1" bandCol="1"/>
              <a:tblGrid>
                <a:gridCol w="405436">
                  <a:extLst>
                    <a:ext uri="{9D8B030D-6E8A-4147-A177-3AD203B41FA5}">
                      <a16:colId xmlns:a16="http://schemas.microsoft.com/office/drawing/2014/main" val="20000"/>
                    </a:ext>
                  </a:extLst>
                </a:gridCol>
                <a:gridCol w="1880061">
                  <a:extLst>
                    <a:ext uri="{9D8B030D-6E8A-4147-A177-3AD203B41FA5}">
                      <a16:colId xmlns:a16="http://schemas.microsoft.com/office/drawing/2014/main" val="20002"/>
                    </a:ext>
                  </a:extLst>
                </a:gridCol>
                <a:gridCol w="7375499">
                  <a:extLst>
                    <a:ext uri="{9D8B030D-6E8A-4147-A177-3AD203B41FA5}">
                      <a16:colId xmlns:a16="http://schemas.microsoft.com/office/drawing/2014/main" val="20001"/>
                    </a:ext>
                  </a:extLst>
                </a:gridCol>
              </a:tblGrid>
              <a:tr h="381374">
                <a:tc gridSpan="2">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Scope3</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カテゴリ</a:t>
                      </a: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5">
                        <a:lumMod val="40000"/>
                        <a:lumOff val="60000"/>
                      </a:schemeClr>
                    </a:solid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該当する活動（例）</a:t>
                      </a:r>
                      <a:endParaRPr kumimoji="1" lang="en-US" altLang="ja-JP" sz="14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extLst>
                  <a:ext uri="{0D108BD9-81ED-4DB2-BD59-A6C34878D82A}">
                    <a16:rowId xmlns:a16="http://schemas.microsoft.com/office/drawing/2014/main" val="10000"/>
                  </a:ext>
                </a:extLst>
              </a:tr>
              <a:tr h="308135">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kumimoji="1" lang="en-US" altLang="ja-JP" sz="12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12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kumimoji="1" lang="ja-JP" altLang="en-US" sz="12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購入した製品・サービス</a:t>
                      </a: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u="none" kern="1200" dirty="0" smtClean="0">
                          <a:solidFill>
                            <a:schemeClr val="tx1"/>
                          </a:solidFill>
                          <a:latin typeface="+mj-ea"/>
                          <a:ea typeface="+mn-ea"/>
                          <a:cs typeface="Segoe UI" panose="020B0502040204020203" pitchFamily="34" charset="0"/>
                        </a:rPr>
                        <a:t>原材料の調達、パッケージングの外部委託、消耗品の調達</a:t>
                      </a: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08135">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kumimoji="1" lang="en-US" altLang="ja-JP" sz="12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12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kumimoji="1" lang="ja-JP" altLang="en-US" sz="12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資本財</a:t>
                      </a: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u="none" kern="1200" dirty="0" smtClean="0">
                          <a:solidFill>
                            <a:schemeClr val="tx1"/>
                          </a:solidFill>
                          <a:latin typeface="+mj-ea"/>
                          <a:ea typeface="+mn-ea"/>
                          <a:cs typeface="Segoe UI" panose="020B0502040204020203" pitchFamily="34" charset="0"/>
                        </a:rPr>
                        <a:t>生産設備の増設（複数年にわたり建設・製造されている場合には、建設・製造が終了した最終年に計上）</a:t>
                      </a: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13558">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kumimoji="1" lang="en-US" altLang="ja-JP" sz="12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kumimoji="1" lang="en-US" altLang="ja-JP" sz="12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Scope1,2</a:t>
                      </a:r>
                      <a:r>
                        <a:rPr kumimoji="1" lang="ja-JP" altLang="en-US" sz="12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に含まれない</a:t>
                      </a:r>
                      <a:r>
                        <a:rPr kumimoji="1" lang="en-US" altLang="ja-JP" sz="12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2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2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燃料及びエネルギー活動</a:t>
                      </a: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u="none" kern="1200" dirty="0" smtClean="0">
                          <a:solidFill>
                            <a:schemeClr val="tx1"/>
                          </a:solidFill>
                          <a:latin typeface="+mj-ea"/>
                          <a:ea typeface="+mn-ea"/>
                          <a:cs typeface="Segoe UI" panose="020B0502040204020203" pitchFamily="34" charset="0"/>
                        </a:rPr>
                        <a:t>調達している燃料の上流工程（採掘、精製等）</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u="none" kern="1200" dirty="0" smtClean="0">
                          <a:solidFill>
                            <a:schemeClr val="tx1"/>
                          </a:solidFill>
                          <a:latin typeface="+mj-ea"/>
                          <a:ea typeface="+mn-ea"/>
                          <a:cs typeface="Segoe UI" panose="020B0502040204020203" pitchFamily="34" charset="0"/>
                        </a:rPr>
                        <a:t>調達している電力の上流工程（発電に使用する燃料の採掘、精製等）</a:t>
                      </a: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08135">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kumimoji="1" lang="en-US" altLang="ja-JP" sz="12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sz="12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kumimoji="1" lang="ja-JP" altLang="en-US" sz="12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輸送、配送（上流）</a:t>
                      </a: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u="none" kern="1200" dirty="0" smtClean="0">
                          <a:solidFill>
                            <a:schemeClr val="tx1"/>
                          </a:solidFill>
                          <a:latin typeface="+mj-ea"/>
                          <a:ea typeface="+mn-ea"/>
                          <a:cs typeface="Segoe UI" panose="020B0502040204020203" pitchFamily="34" charset="0"/>
                        </a:rPr>
                        <a:t>調達物流、横持物流、出荷物流（自社が荷主）</a:t>
                      </a: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08135">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kumimoji="1" lang="en-US" altLang="ja-JP" sz="12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12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kumimoji="1" lang="ja-JP" altLang="en-US" sz="12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事業から出る廃棄物</a:t>
                      </a: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u="none" kern="1200" dirty="0" smtClean="0">
                          <a:solidFill>
                            <a:schemeClr val="tx1"/>
                          </a:solidFill>
                          <a:latin typeface="+mj-ea"/>
                          <a:ea typeface="+mn-ea"/>
                          <a:cs typeface="Segoe UI" panose="020B0502040204020203" pitchFamily="34" charset="0"/>
                        </a:rPr>
                        <a:t>廃棄物（有価のものは除く）の自社以外での輸送（</a:t>
                      </a:r>
                      <a:r>
                        <a:rPr kumimoji="1" lang="en-US" altLang="ja-JP" sz="1300" b="0" u="none" kern="1200" dirty="0" smtClean="0">
                          <a:solidFill>
                            <a:schemeClr val="tx1"/>
                          </a:solidFill>
                          <a:latin typeface="+mj-ea"/>
                          <a:ea typeface="+mn-ea"/>
                          <a:cs typeface="Segoe UI" panose="020B0502040204020203" pitchFamily="34" charset="0"/>
                        </a:rPr>
                        <a:t>※1</a:t>
                      </a:r>
                      <a:r>
                        <a:rPr kumimoji="1" lang="ja-JP" altLang="en-US" sz="1300" b="0" u="none" kern="1200" dirty="0" smtClean="0">
                          <a:solidFill>
                            <a:schemeClr val="tx1"/>
                          </a:solidFill>
                          <a:latin typeface="+mj-ea"/>
                          <a:ea typeface="+mn-ea"/>
                          <a:cs typeface="Segoe UI" panose="020B0502040204020203" pitchFamily="34" charset="0"/>
                        </a:rPr>
                        <a:t>）、処理</a:t>
                      </a: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08135">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kumimoji="1" lang="en-US" altLang="ja-JP" sz="12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endParaRPr kumimoji="1" lang="ja-JP" altLang="en-US" sz="12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kumimoji="1" lang="ja-JP" altLang="en-US" sz="12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出張</a:t>
                      </a: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u="none" kern="1200" dirty="0" smtClean="0">
                          <a:solidFill>
                            <a:schemeClr val="tx1"/>
                          </a:solidFill>
                          <a:latin typeface="+mj-ea"/>
                          <a:ea typeface="+mn-ea"/>
                          <a:cs typeface="Segoe UI" panose="020B0502040204020203" pitchFamily="34" charset="0"/>
                        </a:rPr>
                        <a:t>従業員の出張</a:t>
                      </a: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08135">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kumimoji="1" lang="en-US" altLang="ja-JP" sz="12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12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kumimoji="1" lang="ja-JP" altLang="en-US" sz="12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雇用者の通勤</a:t>
                      </a: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u="none" kern="1200" dirty="0" smtClean="0">
                          <a:solidFill>
                            <a:schemeClr val="tx1"/>
                          </a:solidFill>
                          <a:latin typeface="+mj-ea"/>
                          <a:ea typeface="+mn-ea"/>
                          <a:cs typeface="Segoe UI" panose="020B0502040204020203" pitchFamily="34" charset="0"/>
                        </a:rPr>
                        <a:t>従業員の通勤</a:t>
                      </a: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08135">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kumimoji="1" lang="en-US" altLang="ja-JP" sz="12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endParaRPr kumimoji="1" lang="ja-JP" altLang="en-US" sz="12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kumimoji="1" lang="ja-JP" altLang="en-US" sz="12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リース資産（上流）</a:t>
                      </a: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u="none" kern="1200" dirty="0" smtClean="0">
                          <a:solidFill>
                            <a:schemeClr val="tx1"/>
                          </a:solidFill>
                          <a:latin typeface="+mj-ea"/>
                          <a:ea typeface="+mn-ea"/>
                          <a:cs typeface="Segoe UI" panose="020B0502040204020203" pitchFamily="34" charset="0"/>
                        </a:rPr>
                        <a:t>自社が賃借しているリース資産の稼働</a:t>
                      </a:r>
                      <a:endParaRPr kumimoji="1" lang="en-US" altLang="ja-JP" sz="1300" b="0" u="none" kern="1200" dirty="0" smtClean="0">
                        <a:solidFill>
                          <a:schemeClr val="tx1"/>
                        </a:solidFill>
                        <a:latin typeface="+mj-ea"/>
                        <a:ea typeface="+mn-ea"/>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u="none" kern="1200" dirty="0" smtClean="0">
                          <a:solidFill>
                            <a:schemeClr val="tx1"/>
                          </a:solidFill>
                          <a:latin typeface="+mj-ea"/>
                          <a:ea typeface="+mn-ea"/>
                          <a:cs typeface="Segoe UI" panose="020B0502040204020203" pitchFamily="34" charset="0"/>
                        </a:rPr>
                        <a:t>（算定・報告・公表制度では、</a:t>
                      </a:r>
                      <a:r>
                        <a:rPr kumimoji="1" lang="en-US" altLang="ja-JP" sz="1300" b="0" u="none" kern="1200" dirty="0" smtClean="0">
                          <a:solidFill>
                            <a:schemeClr val="tx1"/>
                          </a:solidFill>
                          <a:latin typeface="+mj-ea"/>
                          <a:ea typeface="+mn-ea"/>
                          <a:cs typeface="Segoe UI" panose="020B0502040204020203" pitchFamily="34" charset="0"/>
                        </a:rPr>
                        <a:t>Scope1,2 </a:t>
                      </a:r>
                      <a:r>
                        <a:rPr kumimoji="1" lang="ja-JP" altLang="en-US" sz="1300" b="0" u="none" kern="1200" dirty="0" smtClean="0">
                          <a:solidFill>
                            <a:schemeClr val="tx1"/>
                          </a:solidFill>
                          <a:latin typeface="+mj-ea"/>
                          <a:ea typeface="+mn-ea"/>
                          <a:cs typeface="Segoe UI" panose="020B0502040204020203" pitchFamily="34" charset="0"/>
                        </a:rPr>
                        <a:t>に計上するため、該当なしのケースが大半）</a:t>
                      </a: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08135">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kumimoji="1" lang="en-US" altLang="ja-JP" sz="12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endParaRPr kumimoji="1" lang="ja-JP" altLang="en-US" sz="12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kumimoji="1" lang="ja-JP" altLang="en-US" sz="12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輸送、配送（下流）</a:t>
                      </a: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u="none" kern="1200" dirty="0" smtClean="0">
                          <a:solidFill>
                            <a:schemeClr val="tx1"/>
                          </a:solidFill>
                          <a:latin typeface="+mj-ea"/>
                          <a:ea typeface="+mn-ea"/>
                          <a:cs typeface="Segoe UI" panose="020B0502040204020203" pitchFamily="34" charset="0"/>
                        </a:rPr>
                        <a:t>出荷輸送（自社が荷主の輸送以降）、倉庫での保管、小売店での販売</a:t>
                      </a: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08135">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kumimoji="1" lang="en-US" altLang="ja-JP" sz="12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endParaRPr kumimoji="1" lang="ja-JP" altLang="en-US" sz="12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kumimoji="1" lang="ja-JP" altLang="en-US" sz="12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販売した製品の加工</a:t>
                      </a: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u="none" kern="1200" dirty="0" smtClean="0">
                          <a:solidFill>
                            <a:schemeClr val="tx1"/>
                          </a:solidFill>
                          <a:latin typeface="+mj-ea"/>
                          <a:ea typeface="+mn-ea"/>
                          <a:cs typeface="Segoe UI" panose="020B0502040204020203" pitchFamily="34" charset="0"/>
                        </a:rPr>
                        <a:t>事業者による中間製品の加工</a:t>
                      </a: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08135">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kumimoji="1" lang="en-US" altLang="ja-JP" sz="12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endParaRPr kumimoji="1" lang="ja-JP" altLang="en-US" sz="12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kumimoji="1" lang="ja-JP" altLang="en-US" sz="12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販売した製品の使用</a:t>
                      </a: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u="none" kern="1200" dirty="0" smtClean="0">
                          <a:solidFill>
                            <a:schemeClr val="tx1"/>
                          </a:solidFill>
                          <a:latin typeface="+mj-ea"/>
                          <a:ea typeface="+mn-ea"/>
                          <a:cs typeface="Segoe UI" panose="020B0502040204020203" pitchFamily="34" charset="0"/>
                        </a:rPr>
                        <a:t>使用者による製品の使用</a:t>
                      </a: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08135">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kumimoji="1" lang="en-US" altLang="ja-JP" sz="12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endParaRPr kumimoji="1" lang="ja-JP" altLang="en-US" sz="12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kumimoji="1" lang="ja-JP" altLang="en-US" sz="12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販売した製品の廃棄</a:t>
                      </a: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u="none" kern="1200" dirty="0" smtClean="0">
                          <a:solidFill>
                            <a:schemeClr val="tx1"/>
                          </a:solidFill>
                          <a:latin typeface="+mj-ea"/>
                          <a:ea typeface="+mn-ea"/>
                          <a:cs typeface="Segoe UI" panose="020B0502040204020203" pitchFamily="34" charset="0"/>
                        </a:rPr>
                        <a:t>使用者による製品の廃棄時の輸送（</a:t>
                      </a:r>
                      <a:r>
                        <a:rPr kumimoji="1" lang="en-US" altLang="ja-JP" sz="1300" b="0" u="none" kern="1200" dirty="0" smtClean="0">
                          <a:solidFill>
                            <a:schemeClr val="tx1"/>
                          </a:solidFill>
                          <a:latin typeface="+mj-ea"/>
                          <a:ea typeface="+mn-ea"/>
                          <a:cs typeface="Segoe UI" panose="020B0502040204020203" pitchFamily="34" charset="0"/>
                        </a:rPr>
                        <a:t>※2</a:t>
                      </a:r>
                      <a:r>
                        <a:rPr kumimoji="1" lang="ja-JP" altLang="en-US" sz="1300" b="0" u="none" kern="1200" dirty="0" smtClean="0">
                          <a:solidFill>
                            <a:schemeClr val="tx1"/>
                          </a:solidFill>
                          <a:latin typeface="+mj-ea"/>
                          <a:ea typeface="+mn-ea"/>
                          <a:cs typeface="Segoe UI" panose="020B0502040204020203" pitchFamily="34" charset="0"/>
                        </a:rPr>
                        <a:t>）、処理</a:t>
                      </a: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08135">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kumimoji="1" lang="en-US" altLang="ja-JP" sz="12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endParaRPr kumimoji="1" lang="ja-JP" altLang="en-US" sz="12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kumimoji="1" lang="ja-JP" altLang="en-US" sz="12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リース資産（下流）</a:t>
                      </a: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u="none" kern="1200" dirty="0" smtClean="0">
                          <a:solidFill>
                            <a:schemeClr val="tx1"/>
                          </a:solidFill>
                          <a:latin typeface="+mj-ea"/>
                          <a:ea typeface="+mn-ea"/>
                          <a:cs typeface="Segoe UI" panose="020B0502040204020203" pitchFamily="34" charset="0"/>
                        </a:rPr>
                        <a:t>自社が賃貸事業者として所有し、他者に賃貸しているリース資産の稼働</a:t>
                      </a: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08135">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kumimoji="1" lang="en-US" altLang="ja-JP" sz="12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endParaRPr kumimoji="1" lang="ja-JP" altLang="en-US" sz="12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kumimoji="1" lang="ja-JP" altLang="en-US" sz="12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フランチャイズ</a:t>
                      </a: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u="none" kern="1200" dirty="0" smtClean="0">
                          <a:solidFill>
                            <a:schemeClr val="tx1"/>
                          </a:solidFill>
                          <a:latin typeface="+mj-ea"/>
                          <a:ea typeface="+mn-ea"/>
                          <a:cs typeface="Segoe UI" panose="020B0502040204020203" pitchFamily="34" charset="0"/>
                        </a:rPr>
                        <a:t>自社が主宰するフランチャイズの加盟者の</a:t>
                      </a:r>
                      <a:r>
                        <a:rPr kumimoji="1" lang="en-US" altLang="ja-JP" sz="1300" b="0" u="none" kern="1200" dirty="0" smtClean="0">
                          <a:solidFill>
                            <a:schemeClr val="tx1"/>
                          </a:solidFill>
                          <a:latin typeface="+mj-ea"/>
                          <a:ea typeface="+mn-ea"/>
                          <a:cs typeface="Segoe UI" panose="020B0502040204020203" pitchFamily="34" charset="0"/>
                        </a:rPr>
                        <a:t>Scope1,2 </a:t>
                      </a:r>
                      <a:r>
                        <a:rPr kumimoji="1" lang="ja-JP" altLang="en-US" sz="1300" b="0" u="none" kern="1200" dirty="0" smtClean="0">
                          <a:solidFill>
                            <a:schemeClr val="tx1"/>
                          </a:solidFill>
                          <a:latin typeface="+mj-ea"/>
                          <a:ea typeface="+mn-ea"/>
                          <a:cs typeface="Segoe UI" panose="020B0502040204020203" pitchFamily="34" charset="0"/>
                        </a:rPr>
                        <a:t>に該当する活動</a:t>
                      </a: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08135">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kumimoji="1" lang="en-US" altLang="ja-JP" sz="12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endParaRPr kumimoji="1" lang="ja-JP" altLang="en-US" sz="12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kumimoji="1" lang="ja-JP" altLang="en-US" sz="12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投資</a:t>
                      </a: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u="none" kern="1200" dirty="0" smtClean="0">
                          <a:solidFill>
                            <a:schemeClr val="tx1"/>
                          </a:solidFill>
                          <a:latin typeface="+mj-ea"/>
                          <a:ea typeface="+mn-ea"/>
                          <a:cs typeface="Segoe UI" panose="020B0502040204020203" pitchFamily="34" charset="0"/>
                        </a:rPr>
                        <a:t>株式投資、債券投資、プロジェクトファイナンスなどの運用</a:t>
                      </a: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08135">
                <a:tc gridSpan="2">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kumimoji="1" lang="ja-JP" altLang="en-US" sz="12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その他（任意）</a:t>
                      </a: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kumimoji="1" lang="ja-JP" altLang="en-US" sz="12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u="none" kern="1200" dirty="0" smtClean="0">
                          <a:solidFill>
                            <a:schemeClr val="tx1"/>
                          </a:solidFill>
                          <a:latin typeface="+mj-ea"/>
                          <a:ea typeface="+mn-ea"/>
                          <a:cs typeface="Segoe UI" panose="020B0502040204020203" pitchFamily="34" charset="0"/>
                        </a:rPr>
                        <a:t>従業員や消費者の日常生活</a:t>
                      </a: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bl>
          </a:graphicData>
        </a:graphic>
      </p:graphicFrame>
      <p:sp>
        <p:nvSpPr>
          <p:cNvPr id="8" name="テキスト ボックス 7"/>
          <p:cNvSpPr txBox="1"/>
          <p:nvPr/>
        </p:nvSpPr>
        <p:spPr>
          <a:xfrm>
            <a:off x="498115" y="6778393"/>
            <a:ext cx="9289032" cy="415498"/>
          </a:xfrm>
          <a:prstGeom prst="rect">
            <a:avLst/>
          </a:prstGeom>
          <a:noFill/>
        </p:spPr>
        <p:txBody>
          <a:bodyPr wrap="square" rtlCol="0">
            <a:spAutoFit/>
          </a:bodyPr>
          <a:lstStyle/>
          <a:p>
            <a:pPr defTabSz="914400" fontAlgn="base">
              <a:spcBef>
                <a:spcPct val="0"/>
              </a:spcBef>
              <a:spcAft>
                <a:spcPct val="0"/>
              </a:spcAft>
            </a:pPr>
            <a:r>
              <a:rPr lang="en-US" altLang="ja-JP" sz="1050" dirty="0">
                <a:solidFill>
                  <a:prstClr val="black"/>
                </a:solidFill>
                <a:latin typeface="Meiryo UI"/>
              </a:rPr>
              <a:t>※1 Scope3</a:t>
            </a:r>
            <a:r>
              <a:rPr lang="ja-JP" altLang="en-US" sz="1050" dirty="0">
                <a:solidFill>
                  <a:prstClr val="black"/>
                </a:solidFill>
                <a:latin typeface="Meiryo UI"/>
              </a:rPr>
              <a:t>基準及び基本ガイドラインでは、輸送を任意算定対象としています。　</a:t>
            </a:r>
          </a:p>
          <a:p>
            <a:pPr defTabSz="914400" fontAlgn="base">
              <a:spcBef>
                <a:spcPct val="0"/>
              </a:spcBef>
              <a:spcAft>
                <a:spcPct val="0"/>
              </a:spcAft>
            </a:pPr>
            <a:r>
              <a:rPr lang="en-US" altLang="ja-JP" sz="1050" dirty="0">
                <a:solidFill>
                  <a:prstClr val="black"/>
                </a:solidFill>
                <a:latin typeface="Meiryo UI"/>
              </a:rPr>
              <a:t>※2 Scope3</a:t>
            </a:r>
            <a:r>
              <a:rPr lang="ja-JP" altLang="en-US" sz="1050" dirty="0">
                <a:solidFill>
                  <a:prstClr val="black"/>
                </a:solidFill>
                <a:latin typeface="Meiryo UI"/>
              </a:rPr>
              <a:t>基準及び基本ガイドラインでは、輸送を算定対象外としていますが、算定頂いても構いません。</a:t>
            </a:r>
            <a:endParaRPr lang="ja-JP" altLang="en-US" sz="1050" dirty="0" smtClean="0">
              <a:solidFill>
                <a:prstClr val="black"/>
              </a:solidFill>
              <a:latin typeface="Meiryo UI"/>
            </a:endParaRPr>
          </a:p>
        </p:txBody>
      </p:sp>
      <p:sp>
        <p:nvSpPr>
          <p:cNvPr id="6" name="テキスト ボックス 5"/>
          <p:cNvSpPr txBox="1"/>
          <p:nvPr/>
        </p:nvSpPr>
        <p:spPr>
          <a:xfrm>
            <a:off x="426107" y="7248655"/>
            <a:ext cx="9648948" cy="246221"/>
          </a:xfrm>
          <a:prstGeom prst="rect">
            <a:avLst/>
          </a:prstGeom>
          <a:noFill/>
        </p:spPr>
        <p:txBody>
          <a:bodyPr wrap="square" rtlCol="0">
            <a:spAutoFit/>
          </a:bodyPr>
          <a:lstStyle/>
          <a:p>
            <a:pPr fontAlgn="base">
              <a:spcBef>
                <a:spcPct val="0"/>
              </a:spcBef>
              <a:spcAft>
                <a:spcPct val="0"/>
              </a:spcAft>
            </a:pPr>
            <a:r>
              <a:rPr lang="en-US" altLang="ja-JP" sz="1000" dirty="0" smtClean="0">
                <a:solidFill>
                  <a:prstClr val="black"/>
                </a:solidFill>
                <a:latin typeface="Meiryo UI"/>
              </a:rPr>
              <a:t>[</a:t>
            </a:r>
            <a:r>
              <a:rPr lang="ja-JP" altLang="en-US" sz="1000" dirty="0" smtClean="0">
                <a:solidFill>
                  <a:prstClr val="black"/>
                </a:solidFill>
                <a:latin typeface="Meiryo UI"/>
              </a:rPr>
              <a:t>出所</a:t>
            </a:r>
            <a:r>
              <a:rPr lang="en-US" altLang="ja-JP" sz="1000" dirty="0" smtClean="0">
                <a:solidFill>
                  <a:prstClr val="black"/>
                </a:solidFill>
                <a:latin typeface="Meiryo UI"/>
              </a:rPr>
              <a:t>] </a:t>
            </a:r>
            <a:r>
              <a:rPr lang="ja-JP" altLang="en-US" sz="1000" dirty="0" smtClean="0">
                <a:solidFill>
                  <a:prstClr val="black"/>
                </a:solidFill>
                <a:latin typeface="Meiryo UI"/>
              </a:rPr>
              <a:t>環境省「サプライチェーン</a:t>
            </a:r>
            <a:r>
              <a:rPr lang="ja-JP" altLang="en-US" sz="1000" dirty="0" smtClean="0">
                <a:solidFill>
                  <a:prstClr val="black"/>
                </a:solidFill>
                <a:latin typeface="Meiryo UI"/>
              </a:rPr>
              <a:t>排出量算定の</a:t>
            </a:r>
            <a:r>
              <a:rPr lang="ja-JP" altLang="en-US" sz="1000" dirty="0" smtClean="0">
                <a:solidFill>
                  <a:prstClr val="black"/>
                </a:solidFill>
                <a:latin typeface="Meiryo UI"/>
              </a:rPr>
              <a:t>考え方</a:t>
            </a:r>
            <a:r>
              <a:rPr lang="ja-JP" altLang="en-US" sz="1000" dirty="0" smtClean="0">
                <a:solidFill>
                  <a:prstClr val="black"/>
                </a:solidFill>
                <a:latin typeface="Meiryo UI"/>
              </a:rPr>
              <a:t>」（</a:t>
            </a:r>
            <a:r>
              <a:rPr lang="ja-JP" altLang="en-US" sz="1000" dirty="0" smtClean="0">
                <a:solidFill>
                  <a:prstClr val="black"/>
                </a:solidFill>
                <a:latin typeface="Meiryo UI"/>
              </a:rPr>
              <a:t>パンフレット）</a:t>
            </a:r>
            <a:r>
              <a:rPr lang="en-US" altLang="ja-JP" sz="1000" dirty="0" smtClean="0">
                <a:solidFill>
                  <a:prstClr val="black"/>
                </a:solidFill>
              </a:rPr>
              <a:t>(</a:t>
            </a:r>
            <a:r>
              <a:rPr lang="en-US" altLang="ja-JP" sz="1000" dirty="0">
                <a:solidFill>
                  <a:prstClr val="black"/>
                </a:solidFill>
              </a:rPr>
              <a:t>https://www.env.go.jp/earth/ondanka/supply_chain/gvc/estimate.html)</a:t>
            </a:r>
            <a:endParaRPr lang="ja-JP" altLang="en-US" sz="1000" dirty="0" smtClean="0">
              <a:solidFill>
                <a:prstClr val="black"/>
              </a:solidFill>
              <a:latin typeface="Meiryo UI"/>
            </a:endParaRPr>
          </a:p>
        </p:txBody>
      </p:sp>
    </p:spTree>
    <p:extLst>
      <p:ext uri="{BB962C8B-B14F-4D97-AF65-F5344CB8AC3E}">
        <p14:creationId xmlns:p14="http://schemas.microsoft.com/office/powerpoint/2010/main" val="1627498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サプライチェーン排出量の特徴：</a:t>
            </a:r>
            <a:r>
              <a:rPr lang="ja-JP" altLang="en-US" dirty="0" smtClean="0"/>
              <a:t>削減は各企業でシェアされる</a:t>
            </a:r>
            <a:endParaRPr kumimoji="1" lang="ja-JP" altLang="en-US" dirty="0"/>
          </a:p>
        </p:txBody>
      </p:sp>
      <p:sp>
        <p:nvSpPr>
          <p:cNvPr id="6" name="コンテンツ プレースホルダー 2"/>
          <p:cNvSpPr>
            <a:spLocks noGrp="1"/>
          </p:cNvSpPr>
          <p:nvPr>
            <p:ph sz="quarter" idx="12"/>
          </p:nvPr>
        </p:nvSpPr>
        <p:spPr>
          <a:xfrm>
            <a:off x="161925" y="1110920"/>
            <a:ext cx="10367963" cy="942717"/>
          </a:xfrm>
        </p:spPr>
        <p:txBody>
          <a:bodyPr/>
          <a:lstStyle/>
          <a:p>
            <a:pPr marL="273050" indent="-273050"/>
            <a:r>
              <a:rPr lang="ja-JP" altLang="en-US" dirty="0" smtClean="0"/>
              <a:t>サプライチェーン上のうち</a:t>
            </a:r>
            <a:r>
              <a:rPr lang="en-US" altLang="ja-JP" dirty="0" smtClean="0"/>
              <a:t>1</a:t>
            </a:r>
            <a:r>
              <a:rPr lang="ja-JP" altLang="en-US" dirty="0" smtClean="0"/>
              <a:t>社が排出量削減すれば、他のサプライチェーン上の各事業者にとって</a:t>
            </a:r>
            <a:r>
              <a:rPr lang="ja-JP" altLang="en-US" dirty="0" smtClean="0"/>
              <a:t>、</a:t>
            </a:r>
            <a:r>
              <a:rPr lang="en-US" altLang="ja-JP" dirty="0" smtClean="0"/>
              <a:t/>
            </a:r>
            <a:br>
              <a:rPr lang="en-US" altLang="ja-JP" dirty="0" smtClean="0"/>
            </a:br>
            <a:r>
              <a:rPr lang="ja-JP" altLang="en-US" dirty="0" smtClean="0"/>
              <a:t>自社</a:t>
            </a:r>
            <a:r>
              <a:rPr lang="ja-JP" altLang="en-US" dirty="0" smtClean="0"/>
              <a:t>のサプライチェーン排出量が削減されたことになる。</a:t>
            </a:r>
            <a:endParaRPr lang="ja-JP" altLang="en-US" dirty="0"/>
          </a:p>
        </p:txBody>
      </p:sp>
      <p:sp>
        <p:nvSpPr>
          <p:cNvPr id="10" name="正方形/長方形 9"/>
          <p:cNvSpPr/>
          <p:nvPr/>
        </p:nvSpPr>
        <p:spPr bwMode="auto">
          <a:xfrm>
            <a:off x="2074249" y="3053819"/>
            <a:ext cx="7800150" cy="4291276"/>
          </a:xfrm>
          <a:prstGeom prst="rect">
            <a:avLst/>
          </a:prstGeom>
          <a:solidFill>
            <a:srgbClr val="ECF1F8"/>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smtClean="0">
              <a:ln>
                <a:noFill/>
              </a:ln>
              <a:solidFill>
                <a:schemeClr val="tx1"/>
              </a:solidFill>
              <a:effectLst/>
              <a:latin typeface="Arial" charset="0"/>
              <a:ea typeface="HGPｺﾞｼｯｸM" pitchFamily="50" charset="-128"/>
            </a:endParaRPr>
          </a:p>
        </p:txBody>
      </p:sp>
      <p:sp>
        <p:nvSpPr>
          <p:cNvPr id="11" name="角丸四角形 10"/>
          <p:cNvSpPr/>
          <p:nvPr/>
        </p:nvSpPr>
        <p:spPr bwMode="auto">
          <a:xfrm>
            <a:off x="919732" y="4145958"/>
            <a:ext cx="798107" cy="451087"/>
          </a:xfrm>
          <a:prstGeom prst="roundRect">
            <a:avLst/>
          </a:prstGeom>
          <a:solidFill>
            <a:srgbClr val="FFCCFF"/>
          </a:solidFill>
          <a:ln w="57150" cap="flat" cmpd="sng" algn="ctr">
            <a:solidFill>
              <a:srgbClr val="FF0000"/>
            </a:solidFill>
            <a:prstDash val="solid"/>
            <a:round/>
            <a:headEnd type="none" w="med" len="med"/>
            <a:tailEnd type="none" w="med" len="med"/>
          </a:ln>
          <a:effectLst/>
          <a:extLst/>
        </p:spPr>
        <p:txBody>
          <a:bodyPr vert="horz" wrap="none" lIns="86210" tIns="43105" rIns="86210" bIns="43105" numCol="1" rtlCol="0" anchor="ctr" anchorCtr="0" compatLnSpc="1">
            <a:prstTxWarp prst="textNoShape">
              <a:avLst/>
            </a:prstTxWarp>
          </a:bodyPr>
          <a:lstStyle/>
          <a:p>
            <a:pPr algn="ctr" defTabSz="862013"/>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素材製造</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862013"/>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事業者</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endPar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角丸四角形 11"/>
          <p:cNvSpPr/>
          <p:nvPr/>
        </p:nvSpPr>
        <p:spPr bwMode="auto">
          <a:xfrm>
            <a:off x="919732" y="4903630"/>
            <a:ext cx="798107" cy="451087"/>
          </a:xfrm>
          <a:prstGeom prst="roundRect">
            <a:avLst/>
          </a:prstGeom>
          <a:solidFill>
            <a:sysClr val="window" lastClr="FFFFFF"/>
          </a:solidFill>
          <a:ln w="9525" cap="flat" cmpd="sng" algn="ctr">
            <a:solidFill>
              <a:sysClr val="windowText" lastClr="000000"/>
            </a:solidFill>
            <a:prstDash val="solid"/>
            <a:round/>
            <a:headEnd type="none" w="med" len="med"/>
            <a:tailEnd type="none" w="med" len="med"/>
          </a:ln>
          <a:effectLst/>
          <a:extLst/>
        </p:spPr>
        <p:txBody>
          <a:bodyPr vert="horz" wrap="none" lIns="86210" tIns="43105" rIns="86210" bIns="43105" numCol="1" rtlCol="0" anchor="ctr" anchorCtr="0" compatLnSpc="1">
            <a:prstTxWarp prst="textNoShape">
              <a:avLst/>
            </a:prstTxWarp>
          </a:bodyPr>
          <a:lstStyle/>
          <a:p>
            <a:pPr marL="0" marR="0" lvl="0" indent="0" algn="ctr" defTabSz="862013"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素材製造</a:t>
            </a:r>
            <a:endParaRPr kumimoji="0" lang="en-US" altLang="ja-JP"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862013"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事業者</a:t>
            </a:r>
            <a:r>
              <a:rPr kumimoji="0" lang="en-US" altLang="ja-JP"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a:t>
            </a:r>
            <a:endPar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p:nvPr/>
        </p:nvSpPr>
        <p:spPr bwMode="auto">
          <a:xfrm>
            <a:off x="919732" y="5694130"/>
            <a:ext cx="798107" cy="451087"/>
          </a:xfrm>
          <a:prstGeom prst="roundRect">
            <a:avLst/>
          </a:prstGeom>
          <a:solidFill>
            <a:sysClr val="window" lastClr="FFFFFF"/>
          </a:solidFill>
          <a:ln w="9525" cap="flat" cmpd="sng" algn="ctr">
            <a:solidFill>
              <a:sysClr val="windowText" lastClr="000000"/>
            </a:solidFill>
            <a:prstDash val="solid"/>
            <a:round/>
            <a:headEnd type="none" w="med" len="med"/>
            <a:tailEnd type="none" w="med" len="med"/>
          </a:ln>
          <a:effectLst/>
          <a:extLst/>
        </p:spPr>
        <p:txBody>
          <a:bodyPr vert="horz" wrap="none" lIns="86210" tIns="43105" rIns="86210" bIns="43105" numCol="1" rtlCol="0" anchor="ctr" anchorCtr="0" compatLnSpc="1">
            <a:prstTxWarp prst="textNoShape">
              <a:avLst/>
            </a:prstTxWarp>
          </a:bodyPr>
          <a:lstStyle/>
          <a:p>
            <a:pPr marL="0" marR="0" lvl="0" indent="0" algn="ctr" defTabSz="862013"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素材製造</a:t>
            </a:r>
            <a:endParaRPr kumimoji="0" lang="en-US" altLang="ja-JP"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862013"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事業者</a:t>
            </a:r>
            <a:r>
              <a:rPr kumimoji="0" lang="en-US" altLang="ja-JP"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a:t>
            </a:r>
            <a:endPar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角丸四角形 13"/>
          <p:cNvSpPr/>
          <p:nvPr/>
        </p:nvSpPr>
        <p:spPr bwMode="auto">
          <a:xfrm>
            <a:off x="919732" y="6451802"/>
            <a:ext cx="798107" cy="451087"/>
          </a:xfrm>
          <a:prstGeom prst="roundRect">
            <a:avLst/>
          </a:prstGeom>
          <a:solidFill>
            <a:sysClr val="window" lastClr="FFFFFF"/>
          </a:solidFill>
          <a:ln w="9525" cap="flat" cmpd="sng" algn="ctr">
            <a:solidFill>
              <a:sysClr val="windowText" lastClr="000000"/>
            </a:solidFill>
            <a:prstDash val="solid"/>
            <a:round/>
            <a:headEnd type="none" w="med" len="med"/>
            <a:tailEnd type="none" w="med" len="med"/>
          </a:ln>
          <a:effectLst/>
          <a:extLst/>
        </p:spPr>
        <p:txBody>
          <a:bodyPr vert="horz" wrap="none" lIns="86210" tIns="43105" rIns="86210" bIns="43105" numCol="1" rtlCol="0" anchor="ctr" anchorCtr="0" compatLnSpc="1">
            <a:prstTxWarp prst="textNoShape">
              <a:avLst/>
            </a:prstTxWarp>
          </a:bodyPr>
          <a:lstStyle/>
          <a:p>
            <a:pPr marL="0" marR="0" lvl="0" indent="0" algn="ctr" defTabSz="862013"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素材製造</a:t>
            </a:r>
            <a:endParaRPr kumimoji="0" lang="en-US" altLang="ja-JP"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862013"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事業者</a:t>
            </a:r>
            <a:r>
              <a:rPr kumimoji="0" lang="en-US" altLang="ja-JP"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4</a:t>
            </a:r>
            <a:endPar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1040448" y="6901301"/>
            <a:ext cx="553998" cy="540061"/>
          </a:xfrm>
          <a:prstGeom prst="rect">
            <a:avLst/>
          </a:prstGeom>
          <a:noFill/>
        </p:spPr>
        <p:txBody>
          <a:bodyPr vert="eaVert" wrap="square" rtlCol="0">
            <a:spAutoFit/>
          </a:bodyPr>
          <a:lstStyle/>
          <a:p>
            <a:pPr>
              <a:lnSpc>
                <a:spcPct val="120000"/>
              </a:lnSpc>
              <a:spcAft>
                <a:spcPct val="70000"/>
              </a:spcAft>
            </a:pPr>
            <a:r>
              <a:rPr lang="ja-JP" altLang="en-US" sz="2000" b="1" dirty="0" smtClean="0">
                <a:solidFill>
                  <a:prstClr val="black"/>
                </a:solidFill>
                <a:latin typeface="ＭＳ Ｐゴシック" charset="-128"/>
                <a:ea typeface="ＭＳ Ｐゴシック" charset="-128"/>
              </a:rPr>
              <a:t>・・・</a:t>
            </a:r>
            <a:endParaRPr lang="ja-JP" altLang="en-US" sz="2000" b="1" dirty="0">
              <a:solidFill>
                <a:prstClr val="black"/>
              </a:solidFill>
              <a:latin typeface="ＭＳ Ｐゴシック" charset="-128"/>
              <a:ea typeface="ＭＳ Ｐゴシック" charset="-128"/>
            </a:endParaRPr>
          </a:p>
        </p:txBody>
      </p:sp>
      <p:sp>
        <p:nvSpPr>
          <p:cNvPr id="16" name="角丸四角形 15"/>
          <p:cNvSpPr/>
          <p:nvPr/>
        </p:nvSpPr>
        <p:spPr bwMode="auto">
          <a:xfrm>
            <a:off x="2359892" y="4144370"/>
            <a:ext cx="798107" cy="451087"/>
          </a:xfrm>
          <a:prstGeom prst="roundRect">
            <a:avLst/>
          </a:prstGeom>
          <a:solidFill>
            <a:srgbClr val="FFCC99"/>
          </a:solidFill>
          <a:ln w="38100" cap="flat" cmpd="sng" algn="ctr">
            <a:solidFill>
              <a:srgbClr val="FF0000"/>
            </a:solidFill>
            <a:prstDash val="solid"/>
            <a:round/>
            <a:headEnd type="none" w="med" len="med"/>
            <a:tailEnd type="none" w="med" len="med"/>
          </a:ln>
          <a:effectLst/>
          <a:extLst/>
        </p:spPr>
        <p:txBody>
          <a:bodyPr vert="horz" wrap="none" lIns="86210" tIns="43105" rIns="86210" bIns="43105" numCol="1" rtlCol="0" anchor="ctr" anchorCtr="0" compatLnSpc="1">
            <a:prstTxWarp prst="textNoShape">
              <a:avLst/>
            </a:prstTxWarp>
          </a:bodyPr>
          <a:lstStyle/>
          <a:p>
            <a:pPr algn="ctr" defTabSz="862013"/>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部品製造</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862013"/>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事業者</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endPar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角丸四角形 16"/>
          <p:cNvSpPr/>
          <p:nvPr/>
        </p:nvSpPr>
        <p:spPr bwMode="auto">
          <a:xfrm>
            <a:off x="2359892" y="4902042"/>
            <a:ext cx="798107" cy="451087"/>
          </a:xfrm>
          <a:prstGeom prst="roundRect">
            <a:avLst/>
          </a:prstGeom>
          <a:solidFill>
            <a:sysClr val="window" lastClr="FFFFFF"/>
          </a:solidFill>
          <a:ln w="9525" cap="flat" cmpd="sng" algn="ctr">
            <a:solidFill>
              <a:sysClr val="windowText" lastClr="000000"/>
            </a:solidFill>
            <a:prstDash val="solid"/>
            <a:round/>
            <a:headEnd type="none" w="med" len="med"/>
            <a:tailEnd type="none" w="med" len="med"/>
          </a:ln>
          <a:effectLst/>
          <a:extLst/>
        </p:spPr>
        <p:txBody>
          <a:bodyPr vert="horz" wrap="none" lIns="86210" tIns="43105" rIns="86210" bIns="43105" numCol="1" rtlCol="0" anchor="ctr" anchorCtr="0" compatLnSpc="1">
            <a:prstTxWarp prst="textNoShape">
              <a:avLst/>
            </a:prstTxWarp>
          </a:bodyPr>
          <a:lstStyle/>
          <a:p>
            <a:pPr marL="0" marR="0" lvl="0" indent="0" algn="ctr" defTabSz="862013"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部品製造</a:t>
            </a:r>
            <a:endParaRPr kumimoji="0" lang="en-US" altLang="ja-JP"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862013"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事業者</a:t>
            </a:r>
            <a:r>
              <a:rPr kumimoji="0" lang="en-US" altLang="ja-JP"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a:t>
            </a:r>
            <a:endPar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角丸四角形 17"/>
          <p:cNvSpPr/>
          <p:nvPr/>
        </p:nvSpPr>
        <p:spPr bwMode="auto">
          <a:xfrm>
            <a:off x="2359892" y="5692542"/>
            <a:ext cx="798107" cy="451087"/>
          </a:xfrm>
          <a:prstGeom prst="roundRect">
            <a:avLst/>
          </a:prstGeom>
          <a:solidFill>
            <a:srgbClr val="FFCC99"/>
          </a:solidFill>
          <a:ln w="38100" cap="flat" cmpd="sng" algn="ctr">
            <a:solidFill>
              <a:srgbClr val="FF0000"/>
            </a:solidFill>
            <a:prstDash val="solid"/>
            <a:round/>
            <a:headEnd type="none" w="med" len="med"/>
            <a:tailEnd type="none" w="med" len="med"/>
          </a:ln>
          <a:effectLst/>
          <a:extLst/>
        </p:spPr>
        <p:txBody>
          <a:bodyPr vert="horz" wrap="none" lIns="86210" tIns="43105" rIns="86210" bIns="43105" numCol="1" rtlCol="0" anchor="ctr" anchorCtr="0" compatLnSpc="1">
            <a:prstTxWarp prst="textNoShape">
              <a:avLst/>
            </a:prstTxWarp>
          </a:bodyPr>
          <a:lstStyle/>
          <a:p>
            <a:pPr algn="ctr" defTabSz="862013"/>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部品製造</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862013"/>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事業者</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endPar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角丸四角形 18"/>
          <p:cNvSpPr/>
          <p:nvPr/>
        </p:nvSpPr>
        <p:spPr bwMode="auto">
          <a:xfrm>
            <a:off x="2359892" y="6450214"/>
            <a:ext cx="798107" cy="451087"/>
          </a:xfrm>
          <a:prstGeom prst="roundRect">
            <a:avLst/>
          </a:prstGeom>
          <a:solidFill>
            <a:sysClr val="window" lastClr="FFFFFF"/>
          </a:solidFill>
          <a:ln w="9525" cap="flat" cmpd="sng" algn="ctr">
            <a:solidFill>
              <a:sysClr val="windowText" lastClr="000000"/>
            </a:solidFill>
            <a:prstDash val="solid"/>
            <a:round/>
            <a:headEnd type="none" w="med" len="med"/>
            <a:tailEnd type="none" w="med" len="med"/>
          </a:ln>
          <a:effectLst/>
          <a:extLst/>
        </p:spPr>
        <p:txBody>
          <a:bodyPr vert="horz" wrap="none" lIns="86210" tIns="43105" rIns="86210" bIns="43105" numCol="1" rtlCol="0" anchor="ctr" anchorCtr="0" compatLnSpc="1">
            <a:prstTxWarp prst="textNoShape">
              <a:avLst/>
            </a:prstTxWarp>
          </a:bodyPr>
          <a:lstStyle/>
          <a:p>
            <a:pPr marL="0" marR="0" lvl="0" indent="0" algn="ctr" defTabSz="862013"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部品製造</a:t>
            </a:r>
            <a:endParaRPr kumimoji="0" lang="en-US" altLang="ja-JP"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862013"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事業者</a:t>
            </a:r>
            <a:r>
              <a:rPr kumimoji="0" lang="en-US" altLang="ja-JP"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4</a:t>
            </a:r>
            <a:endPar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 19"/>
          <p:cNvSpPr/>
          <p:nvPr/>
        </p:nvSpPr>
        <p:spPr bwMode="auto">
          <a:xfrm>
            <a:off x="3692040" y="4145958"/>
            <a:ext cx="798107" cy="451087"/>
          </a:xfrm>
          <a:prstGeom prst="roundRect">
            <a:avLst/>
          </a:prstGeom>
          <a:solidFill>
            <a:srgbClr val="FFFF99"/>
          </a:solidFill>
          <a:ln w="38100" cap="flat" cmpd="sng" algn="ctr">
            <a:solidFill>
              <a:srgbClr val="FF0000"/>
            </a:solidFill>
            <a:prstDash val="solid"/>
            <a:round/>
            <a:headEnd type="none" w="med" len="med"/>
            <a:tailEnd type="none" w="med" len="med"/>
          </a:ln>
          <a:effectLst/>
          <a:extLst/>
        </p:spPr>
        <p:txBody>
          <a:bodyPr vert="horz" wrap="none" lIns="86210" tIns="43105" rIns="86210" bIns="43105" numCol="1" rtlCol="0" anchor="ctr" anchorCtr="0" compatLnSpc="1">
            <a:prstTxWarp prst="textNoShape">
              <a:avLst/>
            </a:prstTxWarp>
          </a:bodyPr>
          <a:lstStyle/>
          <a:p>
            <a:pPr algn="ctr" defTabSz="862013"/>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輸送</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862013"/>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事業者</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endPar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角丸四角形 20"/>
          <p:cNvSpPr/>
          <p:nvPr/>
        </p:nvSpPr>
        <p:spPr bwMode="auto">
          <a:xfrm>
            <a:off x="3692040" y="4903630"/>
            <a:ext cx="798107" cy="451087"/>
          </a:xfrm>
          <a:prstGeom prst="roundRect">
            <a:avLst/>
          </a:prstGeom>
          <a:solidFill>
            <a:srgbClr val="FFFF99"/>
          </a:solidFill>
          <a:ln w="38100" cap="flat" cmpd="sng" algn="ctr">
            <a:solidFill>
              <a:srgbClr val="FF0000"/>
            </a:solidFill>
            <a:prstDash val="solid"/>
            <a:round/>
            <a:headEnd type="none" w="med" len="med"/>
            <a:tailEnd type="none" w="med" len="med"/>
          </a:ln>
          <a:effectLst/>
          <a:extLst/>
        </p:spPr>
        <p:txBody>
          <a:bodyPr vert="horz" wrap="none" lIns="86210" tIns="43105" rIns="86210" bIns="43105" numCol="1" rtlCol="0" anchor="ctr" anchorCtr="0" compatLnSpc="1">
            <a:prstTxWarp prst="textNoShape">
              <a:avLst/>
            </a:prstTxWarp>
          </a:bodyPr>
          <a:lstStyle/>
          <a:p>
            <a:pPr algn="ctr" defTabSz="862013"/>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輸送</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862013"/>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業者</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endPar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角丸四角形 21"/>
          <p:cNvSpPr/>
          <p:nvPr/>
        </p:nvSpPr>
        <p:spPr bwMode="auto">
          <a:xfrm>
            <a:off x="3692040" y="5694130"/>
            <a:ext cx="798107" cy="451087"/>
          </a:xfrm>
          <a:prstGeom prst="roundRect">
            <a:avLst/>
          </a:prstGeom>
          <a:solidFill>
            <a:sysClr val="window" lastClr="FFFFFF"/>
          </a:solidFill>
          <a:ln w="9525" cap="flat" cmpd="sng" algn="ctr">
            <a:solidFill>
              <a:sysClr val="windowText" lastClr="000000"/>
            </a:solidFill>
            <a:prstDash val="solid"/>
            <a:round/>
            <a:headEnd type="none" w="med" len="med"/>
            <a:tailEnd type="none" w="med" len="med"/>
          </a:ln>
          <a:effectLst/>
          <a:extLst/>
        </p:spPr>
        <p:txBody>
          <a:bodyPr vert="horz" wrap="none" lIns="86210" tIns="43105" rIns="86210" bIns="43105" numCol="1" rtlCol="0" anchor="ctr" anchorCtr="0" compatLnSpc="1">
            <a:prstTxWarp prst="textNoShape">
              <a:avLst/>
            </a:prstTxWarp>
          </a:bodyPr>
          <a:lstStyle/>
          <a:p>
            <a:pPr marL="0" marR="0" lvl="0" indent="0" algn="ctr" defTabSz="862013"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輸送</a:t>
            </a:r>
            <a:endParaRPr kumimoji="0" lang="en-US" altLang="ja-JP"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862013"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事業者</a:t>
            </a:r>
            <a:r>
              <a:rPr kumimoji="0" lang="en-US" altLang="ja-JP"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a:t>
            </a:r>
            <a:endPar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角丸四角形 22"/>
          <p:cNvSpPr/>
          <p:nvPr/>
        </p:nvSpPr>
        <p:spPr bwMode="auto">
          <a:xfrm>
            <a:off x="3692040" y="6451802"/>
            <a:ext cx="798107" cy="451087"/>
          </a:xfrm>
          <a:prstGeom prst="roundRect">
            <a:avLst/>
          </a:prstGeom>
          <a:solidFill>
            <a:sysClr val="window" lastClr="FFFFFF"/>
          </a:solidFill>
          <a:ln w="9525" cap="flat" cmpd="sng" algn="ctr">
            <a:solidFill>
              <a:sysClr val="windowText" lastClr="000000"/>
            </a:solidFill>
            <a:prstDash val="solid"/>
            <a:round/>
            <a:headEnd type="none" w="med" len="med"/>
            <a:tailEnd type="none" w="med" len="med"/>
          </a:ln>
          <a:effectLst/>
          <a:extLst/>
        </p:spPr>
        <p:txBody>
          <a:bodyPr vert="horz" wrap="none" lIns="86210" tIns="43105" rIns="86210" bIns="43105" numCol="1" rtlCol="0" anchor="ctr" anchorCtr="0" compatLnSpc="1">
            <a:prstTxWarp prst="textNoShape">
              <a:avLst/>
            </a:prstTxWarp>
          </a:bodyPr>
          <a:lstStyle/>
          <a:p>
            <a:pPr marL="0" marR="0" lvl="0" indent="0" algn="ctr" defTabSz="862013"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輸送</a:t>
            </a:r>
            <a:endParaRPr kumimoji="0" lang="en-US" altLang="ja-JP"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862013"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事業者</a:t>
            </a:r>
            <a:r>
              <a:rPr kumimoji="0" lang="en-US" altLang="ja-JP"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4</a:t>
            </a:r>
            <a:endPar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角丸四角形 23"/>
          <p:cNvSpPr/>
          <p:nvPr/>
        </p:nvSpPr>
        <p:spPr bwMode="auto">
          <a:xfrm>
            <a:off x="4988184" y="4145958"/>
            <a:ext cx="798107" cy="451087"/>
          </a:xfrm>
          <a:prstGeom prst="roundRect">
            <a:avLst/>
          </a:prstGeom>
          <a:solidFill>
            <a:srgbClr val="A7EA52">
              <a:lumMod val="20000"/>
              <a:lumOff val="80000"/>
            </a:srgbClr>
          </a:solidFill>
          <a:ln w="38100" cap="flat" cmpd="sng" algn="ctr">
            <a:solidFill>
              <a:srgbClr val="FF0000"/>
            </a:solidFill>
            <a:prstDash val="solid"/>
            <a:round/>
            <a:headEnd type="none" w="med" len="med"/>
            <a:tailEnd type="none" w="med" len="med"/>
          </a:ln>
          <a:effectLst/>
          <a:extLst/>
        </p:spPr>
        <p:txBody>
          <a:bodyPr vert="horz" wrap="none" lIns="86210" tIns="43105" rIns="86210" bIns="43105" numCol="1" rtlCol="0" anchor="ctr" anchorCtr="0" compatLnSpc="1">
            <a:prstTxWarp prst="textNoShape">
              <a:avLst/>
            </a:prstTxWarp>
          </a:bodyPr>
          <a:lstStyle/>
          <a:p>
            <a:pPr marL="0" marR="0" lvl="0" indent="0" algn="ctr" defTabSz="862013"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製品製造</a:t>
            </a:r>
            <a:endParaRPr kumimoji="0" lang="en-US" altLang="ja-JP"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862013"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事業者</a:t>
            </a:r>
            <a:r>
              <a:rPr kumimoji="0" lang="en-US" altLang="ja-JP"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a:t>
            </a:r>
            <a:endPar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角丸四角形 24"/>
          <p:cNvSpPr/>
          <p:nvPr/>
        </p:nvSpPr>
        <p:spPr bwMode="auto">
          <a:xfrm>
            <a:off x="4988184" y="4902042"/>
            <a:ext cx="798107" cy="451087"/>
          </a:xfrm>
          <a:prstGeom prst="roundRect">
            <a:avLst/>
          </a:prstGeom>
          <a:solidFill>
            <a:sysClr val="window" lastClr="FFFFFF"/>
          </a:solidFill>
          <a:ln w="9525" cap="flat" cmpd="sng" algn="ctr">
            <a:solidFill>
              <a:sysClr val="windowText" lastClr="000000"/>
            </a:solidFill>
            <a:prstDash val="solid"/>
            <a:round/>
            <a:headEnd type="none" w="med" len="med"/>
            <a:tailEnd type="none" w="med" len="med"/>
          </a:ln>
          <a:effectLst/>
          <a:extLst/>
        </p:spPr>
        <p:txBody>
          <a:bodyPr vert="horz" wrap="none" lIns="86210" tIns="43105" rIns="86210" bIns="43105" numCol="1" rtlCol="0" anchor="ctr" anchorCtr="0" compatLnSpc="1">
            <a:prstTxWarp prst="textNoShape">
              <a:avLst/>
            </a:prstTxWarp>
          </a:bodyPr>
          <a:lstStyle/>
          <a:p>
            <a:pPr marL="0" marR="0" lvl="0" indent="0" algn="ctr" defTabSz="862013"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製品製造</a:t>
            </a:r>
            <a:endParaRPr kumimoji="0" lang="en-US" altLang="ja-JP"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862013"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事業者</a:t>
            </a:r>
            <a:r>
              <a:rPr kumimoji="0" lang="en-US" altLang="ja-JP"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a:t>
            </a:r>
            <a:endPar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角丸四角形 25"/>
          <p:cNvSpPr/>
          <p:nvPr/>
        </p:nvSpPr>
        <p:spPr bwMode="auto">
          <a:xfrm>
            <a:off x="4988184" y="5694130"/>
            <a:ext cx="798107" cy="451087"/>
          </a:xfrm>
          <a:prstGeom prst="roundRect">
            <a:avLst/>
          </a:prstGeom>
          <a:solidFill>
            <a:srgbClr val="A7EA52">
              <a:lumMod val="20000"/>
              <a:lumOff val="80000"/>
            </a:srgbClr>
          </a:solidFill>
          <a:ln w="38100" cap="flat" cmpd="sng" algn="ctr">
            <a:solidFill>
              <a:srgbClr val="FF0000"/>
            </a:solidFill>
            <a:prstDash val="solid"/>
            <a:round/>
            <a:headEnd type="none" w="med" len="med"/>
            <a:tailEnd type="none" w="med" len="med"/>
          </a:ln>
          <a:effectLst/>
          <a:extLst/>
        </p:spPr>
        <p:txBody>
          <a:bodyPr vert="horz" wrap="none" lIns="86210" tIns="43105" rIns="86210" bIns="43105" numCol="1" rtlCol="0" anchor="ctr" anchorCtr="0" compatLnSpc="1">
            <a:prstTxWarp prst="textNoShape">
              <a:avLst/>
            </a:prstTxWarp>
          </a:bodyPr>
          <a:lstStyle/>
          <a:p>
            <a:pPr marL="0" marR="0" lvl="0" indent="0" algn="ctr" defTabSz="862013"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製品製造</a:t>
            </a:r>
            <a:endParaRPr kumimoji="0" lang="en-US" altLang="ja-JP"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862013"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事業者</a:t>
            </a:r>
            <a:r>
              <a:rPr kumimoji="0" lang="en-US" altLang="ja-JP"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a:t>
            </a:r>
            <a:endPar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角丸四角形 26"/>
          <p:cNvSpPr/>
          <p:nvPr/>
        </p:nvSpPr>
        <p:spPr bwMode="auto">
          <a:xfrm>
            <a:off x="4988184" y="6451802"/>
            <a:ext cx="798107" cy="451087"/>
          </a:xfrm>
          <a:prstGeom prst="roundRect">
            <a:avLst/>
          </a:prstGeom>
          <a:solidFill>
            <a:srgbClr val="A7EA52">
              <a:lumMod val="20000"/>
              <a:lumOff val="80000"/>
            </a:srgbClr>
          </a:solidFill>
          <a:ln w="38100" cap="flat" cmpd="sng" algn="ctr">
            <a:solidFill>
              <a:srgbClr val="FF0000"/>
            </a:solidFill>
            <a:prstDash val="solid"/>
            <a:round/>
            <a:headEnd type="none" w="med" len="med"/>
            <a:tailEnd type="none" w="med" len="med"/>
          </a:ln>
          <a:effectLst/>
          <a:extLst/>
        </p:spPr>
        <p:txBody>
          <a:bodyPr vert="horz" wrap="none" lIns="86210" tIns="43105" rIns="86210" bIns="43105" numCol="1" rtlCol="0" anchor="ctr" anchorCtr="0" compatLnSpc="1">
            <a:prstTxWarp prst="textNoShape">
              <a:avLst/>
            </a:prstTxWarp>
          </a:bodyPr>
          <a:lstStyle/>
          <a:p>
            <a:pPr marL="0" marR="0" lvl="0" indent="0" algn="ctr" defTabSz="862013"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製品製造</a:t>
            </a:r>
            <a:endParaRPr kumimoji="0" lang="en-US" altLang="ja-JP"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862013"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事業者</a:t>
            </a:r>
            <a:r>
              <a:rPr kumimoji="0" lang="en-US" altLang="ja-JP"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4</a:t>
            </a:r>
            <a:endPar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角丸四角形 27"/>
          <p:cNvSpPr/>
          <p:nvPr/>
        </p:nvSpPr>
        <p:spPr bwMode="auto">
          <a:xfrm>
            <a:off x="7652480" y="4145958"/>
            <a:ext cx="798107" cy="451087"/>
          </a:xfrm>
          <a:prstGeom prst="roundRect">
            <a:avLst/>
          </a:prstGeom>
          <a:solidFill>
            <a:srgbClr val="212745">
              <a:lumMod val="20000"/>
              <a:lumOff val="80000"/>
            </a:srgbClr>
          </a:solidFill>
          <a:ln w="38100" cap="flat" cmpd="sng" algn="ctr">
            <a:solidFill>
              <a:srgbClr val="FF0000"/>
            </a:solidFill>
            <a:prstDash val="solid"/>
            <a:round/>
            <a:headEnd type="none" w="med" len="med"/>
            <a:tailEnd type="none" w="med" len="med"/>
          </a:ln>
          <a:effectLst/>
          <a:extLst/>
        </p:spPr>
        <p:txBody>
          <a:bodyPr vert="horz" wrap="none" lIns="86210" tIns="43105" rIns="86210" bIns="43105" numCol="1" rtlCol="0" anchor="ctr" anchorCtr="0" compatLnSpc="1">
            <a:prstTxWarp prst="textNoShape">
              <a:avLst/>
            </a:prstTxWarp>
          </a:bodyPr>
          <a:lstStyle/>
          <a:p>
            <a:pPr marL="0" marR="0" lvl="0" indent="0" algn="ctr" defTabSz="862013"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使用者</a:t>
            </a:r>
            <a:r>
              <a:rPr kumimoji="0" lang="en-US" altLang="ja-JP"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a:t>
            </a:r>
            <a:endPar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角丸四角形 28"/>
          <p:cNvSpPr/>
          <p:nvPr/>
        </p:nvSpPr>
        <p:spPr bwMode="auto">
          <a:xfrm>
            <a:off x="7652480" y="4903630"/>
            <a:ext cx="798107" cy="451087"/>
          </a:xfrm>
          <a:prstGeom prst="roundRect">
            <a:avLst/>
          </a:prstGeom>
          <a:solidFill>
            <a:srgbClr val="212745">
              <a:lumMod val="20000"/>
              <a:lumOff val="80000"/>
            </a:srgbClr>
          </a:solidFill>
          <a:ln w="38100" cap="flat" cmpd="sng" algn="ctr">
            <a:solidFill>
              <a:srgbClr val="FF0000"/>
            </a:solidFill>
            <a:prstDash val="solid"/>
            <a:round/>
            <a:headEnd type="none" w="med" len="med"/>
            <a:tailEnd type="none" w="med" len="med"/>
          </a:ln>
          <a:effectLst/>
          <a:extLst/>
        </p:spPr>
        <p:txBody>
          <a:bodyPr vert="horz" wrap="none" lIns="86210" tIns="43105" rIns="86210" bIns="43105" numCol="1" rtlCol="0" anchor="ctr" anchorCtr="0" compatLnSpc="1">
            <a:prstTxWarp prst="textNoShape">
              <a:avLst/>
            </a:prstTxWarp>
          </a:bodyPr>
          <a:lstStyle/>
          <a:p>
            <a:pPr marL="0" marR="0" lvl="0" indent="0" algn="ctr" defTabSz="862013"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使用者</a:t>
            </a:r>
            <a:r>
              <a:rPr kumimoji="0" lang="en-US" altLang="ja-JP"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a:t>
            </a:r>
            <a:endPar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角丸四角形 29"/>
          <p:cNvSpPr/>
          <p:nvPr/>
        </p:nvSpPr>
        <p:spPr bwMode="auto">
          <a:xfrm>
            <a:off x="7652480" y="5694130"/>
            <a:ext cx="798107" cy="451087"/>
          </a:xfrm>
          <a:prstGeom prst="roundRect">
            <a:avLst/>
          </a:prstGeom>
          <a:solidFill>
            <a:srgbClr val="212745">
              <a:lumMod val="20000"/>
              <a:lumOff val="80000"/>
            </a:srgbClr>
          </a:solidFill>
          <a:ln w="38100" cap="flat" cmpd="sng" algn="ctr">
            <a:solidFill>
              <a:srgbClr val="FF0000"/>
            </a:solidFill>
            <a:prstDash val="solid"/>
            <a:round/>
            <a:headEnd type="none" w="med" len="med"/>
            <a:tailEnd type="none" w="med" len="med"/>
          </a:ln>
          <a:effectLst/>
          <a:extLst/>
        </p:spPr>
        <p:txBody>
          <a:bodyPr vert="horz" wrap="none" lIns="86210" tIns="43105" rIns="86210" bIns="43105" numCol="1" rtlCol="0" anchor="ctr" anchorCtr="0" compatLnSpc="1">
            <a:prstTxWarp prst="textNoShape">
              <a:avLst/>
            </a:prstTxWarp>
          </a:bodyPr>
          <a:lstStyle/>
          <a:p>
            <a:pPr marL="0" marR="0" lvl="0" indent="0" algn="ctr" defTabSz="862013"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使用者</a:t>
            </a:r>
            <a:r>
              <a:rPr kumimoji="0" lang="en-US" altLang="ja-JP"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a:t>
            </a:r>
            <a:endPar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角丸四角形 30"/>
          <p:cNvSpPr/>
          <p:nvPr/>
        </p:nvSpPr>
        <p:spPr bwMode="auto">
          <a:xfrm>
            <a:off x="7652480" y="6451802"/>
            <a:ext cx="798107" cy="451087"/>
          </a:xfrm>
          <a:prstGeom prst="roundRect">
            <a:avLst/>
          </a:prstGeom>
          <a:solidFill>
            <a:srgbClr val="212745">
              <a:lumMod val="20000"/>
              <a:lumOff val="80000"/>
            </a:srgbClr>
          </a:solidFill>
          <a:ln w="38100" cap="flat" cmpd="sng" algn="ctr">
            <a:solidFill>
              <a:srgbClr val="FF0000"/>
            </a:solidFill>
            <a:prstDash val="solid"/>
            <a:round/>
            <a:headEnd type="none" w="med" len="med"/>
            <a:tailEnd type="none" w="med" len="med"/>
          </a:ln>
          <a:effectLst/>
          <a:extLst/>
        </p:spPr>
        <p:txBody>
          <a:bodyPr vert="horz" wrap="none" lIns="86210" tIns="43105" rIns="86210" bIns="43105" numCol="1" rtlCol="0" anchor="ctr" anchorCtr="0" compatLnSpc="1">
            <a:prstTxWarp prst="textNoShape">
              <a:avLst/>
            </a:prstTxWarp>
          </a:bodyPr>
          <a:lstStyle/>
          <a:p>
            <a:pPr marL="0" marR="0" lvl="0" indent="0" algn="ctr" defTabSz="862013"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使用者</a:t>
            </a:r>
            <a:r>
              <a:rPr kumimoji="0" lang="en-US" altLang="ja-JP"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4</a:t>
            </a:r>
            <a:endPar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角丸四角形 31"/>
          <p:cNvSpPr/>
          <p:nvPr/>
        </p:nvSpPr>
        <p:spPr bwMode="auto">
          <a:xfrm>
            <a:off x="8984628" y="4145958"/>
            <a:ext cx="798107" cy="451087"/>
          </a:xfrm>
          <a:prstGeom prst="roundRect">
            <a:avLst/>
          </a:prstGeom>
          <a:solidFill>
            <a:srgbClr val="F14124">
              <a:lumMod val="20000"/>
              <a:lumOff val="80000"/>
            </a:srgbClr>
          </a:solidFill>
          <a:ln w="38100" cap="flat" cmpd="sng" algn="ctr">
            <a:solidFill>
              <a:srgbClr val="FF0000"/>
            </a:solidFill>
            <a:prstDash val="solid"/>
            <a:round/>
            <a:headEnd type="none" w="med" len="med"/>
            <a:tailEnd type="none" w="med" len="med"/>
          </a:ln>
          <a:effectLst/>
          <a:extLst/>
        </p:spPr>
        <p:txBody>
          <a:bodyPr vert="horz" wrap="none" lIns="86210" tIns="43105" rIns="86210" bIns="43105" numCol="1" rtlCol="0" anchor="ctr" anchorCtr="0" compatLnSpc="1">
            <a:prstTxWarp prst="textNoShape">
              <a:avLst/>
            </a:prstTxWarp>
          </a:bodyPr>
          <a:lstStyle/>
          <a:p>
            <a:pPr marL="0" marR="0" lvl="0" indent="0" algn="ctr" defTabSz="862013"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廃棄</a:t>
            </a:r>
            <a:endParaRPr kumimoji="0" lang="en-US" altLang="ja-JP"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862013"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事業者</a:t>
            </a:r>
            <a:r>
              <a:rPr kumimoji="0" lang="en-US" altLang="ja-JP"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a:t>
            </a:r>
            <a:endPar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角丸四角形 32"/>
          <p:cNvSpPr/>
          <p:nvPr/>
        </p:nvSpPr>
        <p:spPr bwMode="auto">
          <a:xfrm>
            <a:off x="8984628" y="4903630"/>
            <a:ext cx="798107" cy="451087"/>
          </a:xfrm>
          <a:prstGeom prst="roundRect">
            <a:avLst/>
          </a:prstGeom>
          <a:solidFill>
            <a:srgbClr val="F14124">
              <a:lumMod val="20000"/>
              <a:lumOff val="80000"/>
            </a:srgbClr>
          </a:solidFill>
          <a:ln w="38100" cap="flat" cmpd="sng" algn="ctr">
            <a:solidFill>
              <a:srgbClr val="FF0000"/>
            </a:solidFill>
            <a:prstDash val="solid"/>
            <a:round/>
            <a:headEnd type="none" w="med" len="med"/>
            <a:tailEnd type="none" w="med" len="med"/>
          </a:ln>
          <a:effectLst/>
          <a:extLst/>
        </p:spPr>
        <p:txBody>
          <a:bodyPr vert="horz" wrap="none" lIns="86210" tIns="43105" rIns="86210" bIns="43105" numCol="1" rtlCol="0" anchor="ctr" anchorCtr="0" compatLnSpc="1">
            <a:prstTxWarp prst="textNoShape">
              <a:avLst/>
            </a:prstTxWarp>
          </a:bodyPr>
          <a:lstStyle/>
          <a:p>
            <a:pPr marL="0" marR="0" lvl="0" indent="0" algn="ctr" defTabSz="862013"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廃棄</a:t>
            </a:r>
            <a:endParaRPr kumimoji="0" lang="en-US" altLang="ja-JP"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862013"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事業者</a:t>
            </a:r>
            <a:r>
              <a:rPr kumimoji="0" lang="en-US" altLang="ja-JP"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a:t>
            </a:r>
            <a:endPar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角丸四角形 33"/>
          <p:cNvSpPr/>
          <p:nvPr/>
        </p:nvSpPr>
        <p:spPr bwMode="auto">
          <a:xfrm>
            <a:off x="8984628" y="5694130"/>
            <a:ext cx="798107" cy="451087"/>
          </a:xfrm>
          <a:prstGeom prst="roundRect">
            <a:avLst/>
          </a:prstGeom>
          <a:solidFill>
            <a:srgbClr val="F14124">
              <a:lumMod val="20000"/>
              <a:lumOff val="80000"/>
            </a:srgbClr>
          </a:solidFill>
          <a:ln w="38100" cap="flat" cmpd="sng" algn="ctr">
            <a:solidFill>
              <a:srgbClr val="FF0000"/>
            </a:solidFill>
            <a:prstDash val="solid"/>
            <a:round/>
            <a:headEnd type="none" w="med" len="med"/>
            <a:tailEnd type="none" w="med" len="med"/>
          </a:ln>
          <a:effectLst/>
          <a:extLst/>
        </p:spPr>
        <p:txBody>
          <a:bodyPr vert="horz" wrap="none" lIns="86210" tIns="43105" rIns="86210" bIns="43105" numCol="1" rtlCol="0" anchor="ctr" anchorCtr="0" compatLnSpc="1">
            <a:prstTxWarp prst="textNoShape">
              <a:avLst/>
            </a:prstTxWarp>
          </a:bodyPr>
          <a:lstStyle/>
          <a:p>
            <a:pPr marL="0" marR="0" lvl="0" indent="0" algn="ctr" defTabSz="862013"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廃棄</a:t>
            </a:r>
            <a:endParaRPr kumimoji="0" lang="en-US" altLang="ja-JP"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862013"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事業者</a:t>
            </a:r>
            <a:r>
              <a:rPr kumimoji="0" lang="en-US" altLang="ja-JP"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a:t>
            </a:r>
            <a:endPar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角丸四角形 34"/>
          <p:cNvSpPr/>
          <p:nvPr/>
        </p:nvSpPr>
        <p:spPr bwMode="auto">
          <a:xfrm>
            <a:off x="8984628" y="6451802"/>
            <a:ext cx="798107" cy="451087"/>
          </a:xfrm>
          <a:prstGeom prst="roundRect">
            <a:avLst/>
          </a:prstGeom>
          <a:solidFill>
            <a:srgbClr val="F14124">
              <a:lumMod val="20000"/>
              <a:lumOff val="80000"/>
            </a:srgbClr>
          </a:solidFill>
          <a:ln w="38100" cap="flat" cmpd="sng" algn="ctr">
            <a:solidFill>
              <a:srgbClr val="FF0000"/>
            </a:solidFill>
            <a:prstDash val="solid"/>
            <a:round/>
            <a:headEnd type="none" w="med" len="med"/>
            <a:tailEnd type="none" w="med" len="med"/>
          </a:ln>
          <a:effectLst/>
          <a:extLst/>
        </p:spPr>
        <p:txBody>
          <a:bodyPr vert="horz" wrap="none" lIns="86210" tIns="43105" rIns="86210" bIns="43105" numCol="1" rtlCol="0" anchor="ctr" anchorCtr="0" compatLnSpc="1">
            <a:prstTxWarp prst="textNoShape">
              <a:avLst/>
            </a:prstTxWarp>
          </a:bodyPr>
          <a:lstStyle/>
          <a:p>
            <a:pPr marL="0" marR="0" lvl="0" indent="0" algn="ctr" defTabSz="862013"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廃棄</a:t>
            </a:r>
            <a:endParaRPr kumimoji="0" lang="en-US" altLang="ja-JP"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862013"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事業者</a:t>
            </a:r>
            <a:r>
              <a:rPr kumimoji="0" lang="en-US" altLang="ja-JP"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4</a:t>
            </a:r>
            <a:endPar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角丸四角形 35"/>
          <p:cNvSpPr/>
          <p:nvPr/>
        </p:nvSpPr>
        <p:spPr bwMode="auto">
          <a:xfrm>
            <a:off x="6320332" y="4145958"/>
            <a:ext cx="798107" cy="451087"/>
          </a:xfrm>
          <a:prstGeom prst="roundRect">
            <a:avLst/>
          </a:prstGeom>
          <a:solidFill>
            <a:srgbClr val="5ECCF3">
              <a:lumMod val="20000"/>
              <a:lumOff val="80000"/>
            </a:srgbClr>
          </a:solidFill>
          <a:ln w="38100" cap="flat" cmpd="sng" algn="ctr">
            <a:solidFill>
              <a:srgbClr val="FF0000"/>
            </a:solidFill>
            <a:prstDash val="solid"/>
            <a:round/>
            <a:headEnd type="none" w="med" len="med"/>
            <a:tailEnd type="none" w="med" len="med"/>
          </a:ln>
          <a:effectLst/>
          <a:extLst/>
        </p:spPr>
        <p:txBody>
          <a:bodyPr vert="horz" wrap="none" lIns="86210" tIns="43105" rIns="86210" bIns="43105" numCol="1" rtlCol="0" anchor="ctr" anchorCtr="0" compatLnSpc="1">
            <a:prstTxWarp prst="textNoShape">
              <a:avLst/>
            </a:prstTxWarp>
          </a:bodyPr>
          <a:lstStyle/>
          <a:p>
            <a:pPr marL="0" marR="0" lvl="0" indent="0" algn="ctr" defTabSz="862013"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輸送</a:t>
            </a:r>
            <a:endParaRPr kumimoji="0" lang="en-US" altLang="ja-JP"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862013"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事業者</a:t>
            </a:r>
            <a:r>
              <a:rPr kumimoji="0" lang="en-US" altLang="ja-JP"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a:t>
            </a:r>
            <a:endPar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角丸四角形 36"/>
          <p:cNvSpPr/>
          <p:nvPr/>
        </p:nvSpPr>
        <p:spPr bwMode="auto">
          <a:xfrm>
            <a:off x="6320332" y="4903630"/>
            <a:ext cx="798107" cy="451087"/>
          </a:xfrm>
          <a:prstGeom prst="roundRect">
            <a:avLst/>
          </a:prstGeom>
          <a:solidFill>
            <a:srgbClr val="5ECCF3">
              <a:lumMod val="20000"/>
              <a:lumOff val="80000"/>
            </a:srgbClr>
          </a:solidFill>
          <a:ln w="38100" cap="flat" cmpd="sng" algn="ctr">
            <a:solidFill>
              <a:srgbClr val="FF0000"/>
            </a:solidFill>
            <a:prstDash val="solid"/>
            <a:round/>
            <a:headEnd type="none" w="med" len="med"/>
            <a:tailEnd type="none" w="med" len="med"/>
          </a:ln>
          <a:effectLst/>
          <a:extLst/>
        </p:spPr>
        <p:txBody>
          <a:bodyPr vert="horz" wrap="none" lIns="86210" tIns="43105" rIns="86210" bIns="43105" numCol="1" rtlCol="0" anchor="ctr" anchorCtr="0" compatLnSpc="1">
            <a:prstTxWarp prst="textNoShape">
              <a:avLst/>
            </a:prstTxWarp>
          </a:bodyPr>
          <a:lstStyle/>
          <a:p>
            <a:pPr marL="0" marR="0" lvl="0" indent="0" algn="ctr" defTabSz="862013"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輸送</a:t>
            </a:r>
            <a:endParaRPr kumimoji="0" lang="en-US" altLang="ja-JP"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862013"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事業者</a:t>
            </a:r>
            <a:r>
              <a:rPr kumimoji="0" lang="en-US" altLang="ja-JP"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a:t>
            </a:r>
            <a:endPar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角丸四角形 37"/>
          <p:cNvSpPr/>
          <p:nvPr/>
        </p:nvSpPr>
        <p:spPr bwMode="auto">
          <a:xfrm>
            <a:off x="6320332" y="5694130"/>
            <a:ext cx="798107" cy="451087"/>
          </a:xfrm>
          <a:prstGeom prst="roundRect">
            <a:avLst/>
          </a:prstGeom>
          <a:solidFill>
            <a:srgbClr val="5ECCF3">
              <a:lumMod val="20000"/>
              <a:lumOff val="80000"/>
            </a:srgbClr>
          </a:solidFill>
          <a:ln w="38100" cap="flat" cmpd="sng" algn="ctr">
            <a:solidFill>
              <a:srgbClr val="FF0000"/>
            </a:solidFill>
            <a:prstDash val="solid"/>
            <a:round/>
            <a:headEnd type="none" w="med" len="med"/>
            <a:tailEnd type="none" w="med" len="med"/>
          </a:ln>
          <a:effectLst/>
          <a:extLst/>
        </p:spPr>
        <p:txBody>
          <a:bodyPr vert="horz" wrap="none" lIns="86210" tIns="43105" rIns="86210" bIns="43105" numCol="1" rtlCol="0" anchor="ctr" anchorCtr="0" compatLnSpc="1">
            <a:prstTxWarp prst="textNoShape">
              <a:avLst/>
            </a:prstTxWarp>
          </a:bodyPr>
          <a:lstStyle/>
          <a:p>
            <a:pPr marL="0" marR="0" lvl="0" indent="0" algn="ctr" defTabSz="862013"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輸送</a:t>
            </a:r>
            <a:endParaRPr kumimoji="0" lang="en-US" altLang="ja-JP"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862013"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事業者</a:t>
            </a:r>
            <a:r>
              <a:rPr kumimoji="0" lang="en-US" altLang="ja-JP"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a:t>
            </a:r>
            <a:endPar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角丸四角形 38"/>
          <p:cNvSpPr/>
          <p:nvPr/>
        </p:nvSpPr>
        <p:spPr bwMode="auto">
          <a:xfrm>
            <a:off x="6320332" y="6451802"/>
            <a:ext cx="798107" cy="451087"/>
          </a:xfrm>
          <a:prstGeom prst="roundRect">
            <a:avLst/>
          </a:prstGeom>
          <a:solidFill>
            <a:sysClr val="window" lastClr="FFFFFF"/>
          </a:solidFill>
          <a:ln w="9525" cap="flat" cmpd="sng" algn="ctr">
            <a:solidFill>
              <a:sysClr val="windowText" lastClr="000000"/>
            </a:solidFill>
            <a:prstDash val="solid"/>
            <a:round/>
            <a:headEnd type="none" w="med" len="med"/>
            <a:tailEnd type="none" w="med" len="med"/>
          </a:ln>
          <a:effectLst/>
          <a:extLst/>
        </p:spPr>
        <p:txBody>
          <a:bodyPr vert="horz" wrap="none" lIns="86210" tIns="43105" rIns="86210" bIns="43105" numCol="1" rtlCol="0" anchor="ctr" anchorCtr="0" compatLnSpc="1">
            <a:prstTxWarp prst="textNoShape">
              <a:avLst/>
            </a:prstTxWarp>
          </a:bodyPr>
          <a:lstStyle/>
          <a:p>
            <a:pPr marL="0" marR="0" lvl="0" indent="0" algn="ctr" defTabSz="862013"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輸送</a:t>
            </a:r>
            <a:endParaRPr kumimoji="0" lang="en-US" altLang="ja-JP"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862013"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事業者</a:t>
            </a:r>
            <a:r>
              <a:rPr kumimoji="0" lang="en-US" altLang="ja-JP"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4’</a:t>
            </a:r>
            <a:endPar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0" name="直線矢印コネクタ 39"/>
          <p:cNvCxnSpPr>
            <a:stCxn id="11" idx="3"/>
            <a:endCxn id="16" idx="1"/>
          </p:cNvCxnSpPr>
          <p:nvPr/>
        </p:nvCxnSpPr>
        <p:spPr bwMode="auto">
          <a:xfrm flipV="1">
            <a:off x="1717839" y="4369914"/>
            <a:ext cx="642053" cy="1588"/>
          </a:xfrm>
          <a:prstGeom prst="straightConnector1">
            <a:avLst/>
          </a:prstGeom>
          <a:noFill/>
          <a:ln w="381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直線矢印コネクタ 40"/>
          <p:cNvCxnSpPr>
            <a:stCxn id="12" idx="3"/>
            <a:endCxn id="16" idx="1"/>
          </p:cNvCxnSpPr>
          <p:nvPr/>
        </p:nvCxnSpPr>
        <p:spPr bwMode="auto">
          <a:xfrm flipV="1">
            <a:off x="1717839" y="4369914"/>
            <a:ext cx="642053" cy="759260"/>
          </a:xfrm>
          <a:prstGeom prst="straightConnector1">
            <a:avLst/>
          </a:prstGeom>
          <a:noFill/>
          <a:ln w="9525" cap="flat" cmpd="sng" algn="ctr">
            <a:solidFill>
              <a:sysClr val="windowText" lastClr="000000"/>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直線矢印コネクタ 41"/>
          <p:cNvCxnSpPr>
            <a:stCxn id="13" idx="3"/>
            <a:endCxn id="16" idx="1"/>
          </p:cNvCxnSpPr>
          <p:nvPr/>
        </p:nvCxnSpPr>
        <p:spPr bwMode="auto">
          <a:xfrm flipV="1">
            <a:off x="1717839" y="4369914"/>
            <a:ext cx="642053" cy="1549760"/>
          </a:xfrm>
          <a:prstGeom prst="straightConnector1">
            <a:avLst/>
          </a:prstGeom>
          <a:noFill/>
          <a:ln w="9525" cap="flat" cmpd="sng" algn="ctr">
            <a:solidFill>
              <a:sysClr val="windowText" lastClr="000000"/>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直線矢印コネクタ 42"/>
          <p:cNvCxnSpPr>
            <a:stCxn id="12" idx="3"/>
            <a:endCxn id="17" idx="1"/>
          </p:cNvCxnSpPr>
          <p:nvPr/>
        </p:nvCxnSpPr>
        <p:spPr bwMode="auto">
          <a:xfrm flipV="1">
            <a:off x="1717839" y="5127586"/>
            <a:ext cx="642053" cy="1588"/>
          </a:xfrm>
          <a:prstGeom prst="straightConnector1">
            <a:avLst/>
          </a:prstGeom>
          <a:noFill/>
          <a:ln w="9525" cap="flat" cmpd="sng" algn="ctr">
            <a:solidFill>
              <a:sysClr val="windowText" lastClr="000000"/>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直線矢印コネクタ 43"/>
          <p:cNvCxnSpPr>
            <a:stCxn id="12" idx="3"/>
            <a:endCxn id="19" idx="1"/>
          </p:cNvCxnSpPr>
          <p:nvPr/>
        </p:nvCxnSpPr>
        <p:spPr bwMode="auto">
          <a:xfrm>
            <a:off x="1717839" y="5129174"/>
            <a:ext cx="642053" cy="1546584"/>
          </a:xfrm>
          <a:prstGeom prst="straightConnector1">
            <a:avLst/>
          </a:prstGeom>
          <a:noFill/>
          <a:ln w="9525" cap="flat" cmpd="sng" algn="ctr">
            <a:solidFill>
              <a:sysClr val="windowText" lastClr="000000"/>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直線矢印コネクタ 44"/>
          <p:cNvCxnSpPr>
            <a:stCxn id="12" idx="3"/>
            <a:endCxn id="18" idx="1"/>
          </p:cNvCxnSpPr>
          <p:nvPr/>
        </p:nvCxnSpPr>
        <p:spPr bwMode="auto">
          <a:xfrm>
            <a:off x="1717839" y="5129174"/>
            <a:ext cx="642053" cy="788912"/>
          </a:xfrm>
          <a:prstGeom prst="straightConnector1">
            <a:avLst/>
          </a:prstGeom>
          <a:noFill/>
          <a:ln w="9525" cap="flat" cmpd="sng" algn="ctr">
            <a:solidFill>
              <a:sysClr val="windowText" lastClr="000000"/>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直線矢印コネクタ 45"/>
          <p:cNvCxnSpPr>
            <a:stCxn id="17" idx="3"/>
            <a:endCxn id="20" idx="1"/>
          </p:cNvCxnSpPr>
          <p:nvPr/>
        </p:nvCxnSpPr>
        <p:spPr bwMode="auto">
          <a:xfrm flipV="1">
            <a:off x="3157999" y="4371502"/>
            <a:ext cx="534041" cy="756084"/>
          </a:xfrm>
          <a:prstGeom prst="straightConnector1">
            <a:avLst/>
          </a:prstGeom>
          <a:noFill/>
          <a:ln w="9525" cap="flat" cmpd="sng" algn="ctr">
            <a:solidFill>
              <a:sysClr val="windowText" lastClr="000000"/>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直線矢印コネクタ 46"/>
          <p:cNvCxnSpPr>
            <a:stCxn id="16" idx="3"/>
            <a:endCxn id="23" idx="1"/>
          </p:cNvCxnSpPr>
          <p:nvPr/>
        </p:nvCxnSpPr>
        <p:spPr bwMode="auto">
          <a:xfrm>
            <a:off x="3157999" y="4369914"/>
            <a:ext cx="534041" cy="2307432"/>
          </a:xfrm>
          <a:prstGeom prst="straightConnector1">
            <a:avLst/>
          </a:prstGeom>
          <a:noFill/>
          <a:ln w="9525" cap="flat" cmpd="sng" algn="ctr">
            <a:solidFill>
              <a:sysClr val="windowText" lastClr="000000"/>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直線矢印コネクタ 47"/>
          <p:cNvCxnSpPr>
            <a:stCxn id="14" idx="3"/>
            <a:endCxn id="19" idx="1"/>
          </p:cNvCxnSpPr>
          <p:nvPr/>
        </p:nvCxnSpPr>
        <p:spPr bwMode="auto">
          <a:xfrm flipV="1">
            <a:off x="1717839" y="6675758"/>
            <a:ext cx="642053" cy="1588"/>
          </a:xfrm>
          <a:prstGeom prst="straightConnector1">
            <a:avLst/>
          </a:prstGeom>
          <a:noFill/>
          <a:ln w="9525" cap="flat" cmpd="sng" algn="ctr">
            <a:solidFill>
              <a:sysClr val="windowText" lastClr="000000"/>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直線矢印コネクタ 48"/>
          <p:cNvCxnSpPr>
            <a:stCxn id="19" idx="3"/>
            <a:endCxn id="22" idx="1"/>
          </p:cNvCxnSpPr>
          <p:nvPr/>
        </p:nvCxnSpPr>
        <p:spPr bwMode="auto">
          <a:xfrm flipV="1">
            <a:off x="3157999" y="5919674"/>
            <a:ext cx="534041" cy="756084"/>
          </a:xfrm>
          <a:prstGeom prst="straightConnector1">
            <a:avLst/>
          </a:prstGeom>
          <a:noFill/>
          <a:ln w="9525" cap="flat" cmpd="sng" algn="ctr">
            <a:solidFill>
              <a:sysClr val="windowText" lastClr="000000"/>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直線矢印コネクタ 49"/>
          <p:cNvCxnSpPr>
            <a:stCxn id="18" idx="3"/>
            <a:endCxn id="21" idx="1"/>
          </p:cNvCxnSpPr>
          <p:nvPr/>
        </p:nvCxnSpPr>
        <p:spPr bwMode="auto">
          <a:xfrm flipV="1">
            <a:off x="3157999" y="5129174"/>
            <a:ext cx="534041" cy="788912"/>
          </a:xfrm>
          <a:prstGeom prst="straightConnector1">
            <a:avLst/>
          </a:prstGeom>
          <a:noFill/>
          <a:ln w="381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直線矢印コネクタ 50"/>
          <p:cNvCxnSpPr>
            <a:stCxn id="16" idx="3"/>
            <a:endCxn id="20" idx="1"/>
          </p:cNvCxnSpPr>
          <p:nvPr/>
        </p:nvCxnSpPr>
        <p:spPr bwMode="auto">
          <a:xfrm>
            <a:off x="3157999" y="4369914"/>
            <a:ext cx="534041" cy="1588"/>
          </a:xfrm>
          <a:prstGeom prst="straightConnector1">
            <a:avLst/>
          </a:prstGeom>
          <a:noFill/>
          <a:ln w="381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直線矢印コネクタ 51"/>
          <p:cNvCxnSpPr>
            <a:stCxn id="20" idx="3"/>
            <a:endCxn id="27" idx="1"/>
          </p:cNvCxnSpPr>
          <p:nvPr/>
        </p:nvCxnSpPr>
        <p:spPr bwMode="auto">
          <a:xfrm>
            <a:off x="4490147" y="4371502"/>
            <a:ext cx="498037" cy="2305844"/>
          </a:xfrm>
          <a:prstGeom prst="straightConnector1">
            <a:avLst/>
          </a:prstGeom>
          <a:noFill/>
          <a:ln w="381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直線矢印コネクタ 52"/>
          <p:cNvCxnSpPr>
            <a:stCxn id="21" idx="3"/>
            <a:endCxn id="24" idx="1"/>
          </p:cNvCxnSpPr>
          <p:nvPr/>
        </p:nvCxnSpPr>
        <p:spPr bwMode="auto">
          <a:xfrm flipV="1">
            <a:off x="4490147" y="4371502"/>
            <a:ext cx="498037" cy="757672"/>
          </a:xfrm>
          <a:prstGeom prst="straightConnector1">
            <a:avLst/>
          </a:prstGeom>
          <a:noFill/>
          <a:ln w="381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直線矢印コネクタ 53"/>
          <p:cNvCxnSpPr>
            <a:stCxn id="20" idx="3"/>
            <a:endCxn id="24" idx="1"/>
          </p:cNvCxnSpPr>
          <p:nvPr/>
        </p:nvCxnSpPr>
        <p:spPr bwMode="auto">
          <a:xfrm>
            <a:off x="4490147" y="4371502"/>
            <a:ext cx="498037" cy="0"/>
          </a:xfrm>
          <a:prstGeom prst="straightConnector1">
            <a:avLst/>
          </a:prstGeom>
          <a:noFill/>
          <a:ln w="381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直線矢印コネクタ 54"/>
          <p:cNvCxnSpPr>
            <a:stCxn id="21" idx="3"/>
            <a:endCxn id="26" idx="1"/>
          </p:cNvCxnSpPr>
          <p:nvPr/>
        </p:nvCxnSpPr>
        <p:spPr bwMode="auto">
          <a:xfrm>
            <a:off x="4490147" y="5129174"/>
            <a:ext cx="498037" cy="790500"/>
          </a:xfrm>
          <a:prstGeom prst="straightConnector1">
            <a:avLst/>
          </a:prstGeom>
          <a:noFill/>
          <a:ln w="381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直線矢印コネクタ 55"/>
          <p:cNvCxnSpPr>
            <a:stCxn id="22" idx="3"/>
            <a:endCxn id="25" idx="1"/>
          </p:cNvCxnSpPr>
          <p:nvPr/>
        </p:nvCxnSpPr>
        <p:spPr bwMode="auto">
          <a:xfrm flipV="1">
            <a:off x="4490147" y="5127586"/>
            <a:ext cx="498037" cy="792088"/>
          </a:xfrm>
          <a:prstGeom prst="straightConnector1">
            <a:avLst/>
          </a:prstGeom>
          <a:noFill/>
          <a:ln w="9525" cap="flat" cmpd="sng" algn="ctr">
            <a:solidFill>
              <a:sysClr val="windowText" lastClr="000000"/>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直線矢印コネクタ 56"/>
          <p:cNvCxnSpPr>
            <a:stCxn id="22" idx="3"/>
            <a:endCxn id="27" idx="1"/>
          </p:cNvCxnSpPr>
          <p:nvPr/>
        </p:nvCxnSpPr>
        <p:spPr bwMode="auto">
          <a:xfrm>
            <a:off x="4490147" y="5919674"/>
            <a:ext cx="498037" cy="757672"/>
          </a:xfrm>
          <a:prstGeom prst="straightConnector1">
            <a:avLst/>
          </a:prstGeom>
          <a:noFill/>
          <a:ln w="9525" cap="flat" cmpd="sng" algn="ctr">
            <a:solidFill>
              <a:sysClr val="windowText" lastClr="000000"/>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直線矢印コネクタ 57"/>
          <p:cNvCxnSpPr>
            <a:stCxn id="23" idx="3"/>
            <a:endCxn id="26" idx="1"/>
          </p:cNvCxnSpPr>
          <p:nvPr/>
        </p:nvCxnSpPr>
        <p:spPr bwMode="auto">
          <a:xfrm flipV="1">
            <a:off x="4490147" y="5919674"/>
            <a:ext cx="498037" cy="757672"/>
          </a:xfrm>
          <a:prstGeom prst="straightConnector1">
            <a:avLst/>
          </a:prstGeom>
          <a:noFill/>
          <a:ln w="9525" cap="flat" cmpd="sng" algn="ctr">
            <a:solidFill>
              <a:sysClr val="windowText" lastClr="000000"/>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直線矢印コネクタ 58"/>
          <p:cNvCxnSpPr>
            <a:stCxn id="13" idx="3"/>
            <a:endCxn id="18" idx="1"/>
          </p:cNvCxnSpPr>
          <p:nvPr/>
        </p:nvCxnSpPr>
        <p:spPr bwMode="auto">
          <a:xfrm flipV="1">
            <a:off x="1717839" y="5918086"/>
            <a:ext cx="642053" cy="1588"/>
          </a:xfrm>
          <a:prstGeom prst="straightConnector1">
            <a:avLst/>
          </a:prstGeom>
          <a:noFill/>
          <a:ln w="9525" cap="flat" cmpd="sng" algn="ctr">
            <a:solidFill>
              <a:sysClr val="windowText" lastClr="000000"/>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直線矢印コネクタ 59"/>
          <p:cNvCxnSpPr>
            <a:stCxn id="14" idx="3"/>
            <a:endCxn id="18" idx="1"/>
          </p:cNvCxnSpPr>
          <p:nvPr/>
        </p:nvCxnSpPr>
        <p:spPr bwMode="auto">
          <a:xfrm flipV="1">
            <a:off x="1717839" y="5918086"/>
            <a:ext cx="642053" cy="759260"/>
          </a:xfrm>
          <a:prstGeom prst="straightConnector1">
            <a:avLst/>
          </a:prstGeom>
          <a:noFill/>
          <a:ln w="9525" cap="flat" cmpd="sng" algn="ctr">
            <a:solidFill>
              <a:sysClr val="windowText" lastClr="000000"/>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直線矢印コネクタ 60"/>
          <p:cNvCxnSpPr>
            <a:stCxn id="24" idx="3"/>
            <a:endCxn id="36" idx="1"/>
          </p:cNvCxnSpPr>
          <p:nvPr/>
        </p:nvCxnSpPr>
        <p:spPr bwMode="auto">
          <a:xfrm>
            <a:off x="5786291" y="4371502"/>
            <a:ext cx="534041" cy="0"/>
          </a:xfrm>
          <a:prstGeom prst="straightConnector1">
            <a:avLst/>
          </a:prstGeom>
          <a:noFill/>
          <a:ln w="381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直線矢印コネクタ 61"/>
          <p:cNvCxnSpPr>
            <a:stCxn id="24" idx="3"/>
            <a:endCxn id="37" idx="1"/>
          </p:cNvCxnSpPr>
          <p:nvPr/>
        </p:nvCxnSpPr>
        <p:spPr bwMode="auto">
          <a:xfrm>
            <a:off x="5786291" y="4371502"/>
            <a:ext cx="534041" cy="757672"/>
          </a:xfrm>
          <a:prstGeom prst="straightConnector1">
            <a:avLst/>
          </a:prstGeom>
          <a:noFill/>
          <a:ln w="381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直線矢印コネクタ 62"/>
          <p:cNvCxnSpPr>
            <a:stCxn id="24" idx="3"/>
            <a:endCxn id="38" idx="1"/>
          </p:cNvCxnSpPr>
          <p:nvPr/>
        </p:nvCxnSpPr>
        <p:spPr bwMode="auto">
          <a:xfrm>
            <a:off x="5786291" y="4371502"/>
            <a:ext cx="534041" cy="1548172"/>
          </a:xfrm>
          <a:prstGeom prst="straightConnector1">
            <a:avLst/>
          </a:prstGeom>
          <a:noFill/>
          <a:ln w="381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直線矢印コネクタ 63"/>
          <p:cNvCxnSpPr>
            <a:stCxn id="25" idx="3"/>
            <a:endCxn id="37" idx="1"/>
          </p:cNvCxnSpPr>
          <p:nvPr/>
        </p:nvCxnSpPr>
        <p:spPr bwMode="auto">
          <a:xfrm>
            <a:off x="5786291" y="5127586"/>
            <a:ext cx="534041" cy="1588"/>
          </a:xfrm>
          <a:prstGeom prst="straightConnector1">
            <a:avLst/>
          </a:prstGeom>
          <a:noFill/>
          <a:ln w="9525" cap="flat" cmpd="sng" algn="ctr">
            <a:solidFill>
              <a:sysClr val="windowText" lastClr="000000"/>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直線矢印コネクタ 64"/>
          <p:cNvCxnSpPr>
            <a:stCxn id="26" idx="3"/>
            <a:endCxn id="37" idx="1"/>
          </p:cNvCxnSpPr>
          <p:nvPr/>
        </p:nvCxnSpPr>
        <p:spPr bwMode="auto">
          <a:xfrm flipV="1">
            <a:off x="5786291" y="5129174"/>
            <a:ext cx="534041" cy="790500"/>
          </a:xfrm>
          <a:prstGeom prst="straightConnector1">
            <a:avLst/>
          </a:prstGeom>
          <a:noFill/>
          <a:ln w="381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直線矢印コネクタ 65"/>
          <p:cNvCxnSpPr>
            <a:stCxn id="27" idx="3"/>
            <a:endCxn id="38" idx="1"/>
          </p:cNvCxnSpPr>
          <p:nvPr/>
        </p:nvCxnSpPr>
        <p:spPr bwMode="auto">
          <a:xfrm flipV="1">
            <a:off x="5786291" y="5919674"/>
            <a:ext cx="534041" cy="757672"/>
          </a:xfrm>
          <a:prstGeom prst="straightConnector1">
            <a:avLst/>
          </a:prstGeom>
          <a:noFill/>
          <a:ln w="381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直線矢印コネクタ 66"/>
          <p:cNvCxnSpPr>
            <a:stCxn id="36" idx="3"/>
            <a:endCxn id="28" idx="1"/>
          </p:cNvCxnSpPr>
          <p:nvPr/>
        </p:nvCxnSpPr>
        <p:spPr bwMode="auto">
          <a:xfrm>
            <a:off x="7118439" y="4371502"/>
            <a:ext cx="534041" cy="0"/>
          </a:xfrm>
          <a:prstGeom prst="straightConnector1">
            <a:avLst/>
          </a:prstGeom>
          <a:noFill/>
          <a:ln w="9525" cap="flat" cmpd="sng" algn="ctr">
            <a:solidFill>
              <a:sysClr val="windowText" lastClr="000000"/>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直線矢印コネクタ 67"/>
          <p:cNvCxnSpPr>
            <a:stCxn id="36" idx="3"/>
            <a:endCxn id="29" idx="1"/>
          </p:cNvCxnSpPr>
          <p:nvPr/>
        </p:nvCxnSpPr>
        <p:spPr bwMode="auto">
          <a:xfrm>
            <a:off x="7118439" y="4371502"/>
            <a:ext cx="534041" cy="757672"/>
          </a:xfrm>
          <a:prstGeom prst="straightConnector1">
            <a:avLst/>
          </a:prstGeom>
          <a:noFill/>
          <a:ln w="381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直線矢印コネクタ 68"/>
          <p:cNvCxnSpPr>
            <a:stCxn id="37" idx="3"/>
            <a:endCxn id="28" idx="1"/>
          </p:cNvCxnSpPr>
          <p:nvPr/>
        </p:nvCxnSpPr>
        <p:spPr bwMode="auto">
          <a:xfrm flipV="1">
            <a:off x="7118439" y="4371502"/>
            <a:ext cx="534041" cy="757672"/>
          </a:xfrm>
          <a:prstGeom prst="straightConnector1">
            <a:avLst/>
          </a:prstGeom>
          <a:noFill/>
          <a:ln w="381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直線矢印コネクタ 69"/>
          <p:cNvCxnSpPr>
            <a:stCxn id="37" idx="3"/>
            <a:endCxn id="30" idx="1"/>
          </p:cNvCxnSpPr>
          <p:nvPr/>
        </p:nvCxnSpPr>
        <p:spPr bwMode="auto">
          <a:xfrm>
            <a:off x="7118439" y="5129174"/>
            <a:ext cx="534041" cy="790500"/>
          </a:xfrm>
          <a:prstGeom prst="straightConnector1">
            <a:avLst/>
          </a:prstGeom>
          <a:noFill/>
          <a:ln w="381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直線矢印コネクタ 70"/>
          <p:cNvCxnSpPr>
            <a:stCxn id="37" idx="3"/>
            <a:endCxn id="31" idx="1"/>
          </p:cNvCxnSpPr>
          <p:nvPr/>
        </p:nvCxnSpPr>
        <p:spPr bwMode="auto">
          <a:xfrm>
            <a:off x="7118439" y="5129174"/>
            <a:ext cx="534041" cy="1548172"/>
          </a:xfrm>
          <a:prstGeom prst="straightConnector1">
            <a:avLst/>
          </a:prstGeom>
          <a:noFill/>
          <a:ln w="381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直線矢印コネクタ 71"/>
          <p:cNvCxnSpPr>
            <a:stCxn id="39" idx="3"/>
            <a:endCxn id="31" idx="1"/>
          </p:cNvCxnSpPr>
          <p:nvPr/>
        </p:nvCxnSpPr>
        <p:spPr bwMode="auto">
          <a:xfrm>
            <a:off x="7118439" y="6677346"/>
            <a:ext cx="534041" cy="0"/>
          </a:xfrm>
          <a:prstGeom prst="straightConnector1">
            <a:avLst/>
          </a:prstGeom>
          <a:noFill/>
          <a:ln w="9525" cap="flat" cmpd="sng" algn="ctr">
            <a:solidFill>
              <a:sysClr val="windowText" lastClr="000000"/>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直線矢印コネクタ 72"/>
          <p:cNvCxnSpPr>
            <a:stCxn id="38" idx="3"/>
            <a:endCxn id="30" idx="1"/>
          </p:cNvCxnSpPr>
          <p:nvPr/>
        </p:nvCxnSpPr>
        <p:spPr bwMode="auto">
          <a:xfrm>
            <a:off x="7118439" y="5919674"/>
            <a:ext cx="534041" cy="0"/>
          </a:xfrm>
          <a:prstGeom prst="straightConnector1">
            <a:avLst/>
          </a:prstGeom>
          <a:noFill/>
          <a:ln w="381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直線矢印コネクタ 73"/>
          <p:cNvCxnSpPr>
            <a:stCxn id="38" idx="3"/>
            <a:endCxn id="29" idx="1"/>
          </p:cNvCxnSpPr>
          <p:nvPr/>
        </p:nvCxnSpPr>
        <p:spPr bwMode="auto">
          <a:xfrm flipV="1">
            <a:off x="7118439" y="5129174"/>
            <a:ext cx="534041" cy="790500"/>
          </a:xfrm>
          <a:prstGeom prst="straightConnector1">
            <a:avLst/>
          </a:prstGeom>
          <a:noFill/>
          <a:ln w="381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直線矢印コネクタ 74"/>
          <p:cNvCxnSpPr>
            <a:stCxn id="11" idx="3"/>
            <a:endCxn id="18" idx="1"/>
          </p:cNvCxnSpPr>
          <p:nvPr/>
        </p:nvCxnSpPr>
        <p:spPr bwMode="auto">
          <a:xfrm>
            <a:off x="1717839" y="4371502"/>
            <a:ext cx="642053" cy="1546584"/>
          </a:xfrm>
          <a:prstGeom prst="straightConnector1">
            <a:avLst/>
          </a:prstGeom>
          <a:noFill/>
          <a:ln w="381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直線矢印コネクタ 75"/>
          <p:cNvCxnSpPr>
            <a:stCxn id="29" idx="3"/>
            <a:endCxn id="32" idx="1"/>
          </p:cNvCxnSpPr>
          <p:nvPr/>
        </p:nvCxnSpPr>
        <p:spPr bwMode="auto">
          <a:xfrm flipV="1">
            <a:off x="8450587" y="4371502"/>
            <a:ext cx="534041" cy="757672"/>
          </a:xfrm>
          <a:prstGeom prst="straightConnector1">
            <a:avLst/>
          </a:prstGeom>
          <a:noFill/>
          <a:ln w="381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直線矢印コネクタ 76"/>
          <p:cNvCxnSpPr>
            <a:stCxn id="28" idx="3"/>
            <a:endCxn id="32" idx="1"/>
          </p:cNvCxnSpPr>
          <p:nvPr/>
        </p:nvCxnSpPr>
        <p:spPr bwMode="auto">
          <a:xfrm>
            <a:off x="8450587" y="4371502"/>
            <a:ext cx="534041" cy="0"/>
          </a:xfrm>
          <a:prstGeom prst="straightConnector1">
            <a:avLst/>
          </a:prstGeom>
          <a:noFill/>
          <a:ln w="381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直線矢印コネクタ 77"/>
          <p:cNvCxnSpPr>
            <a:stCxn id="29" idx="3"/>
            <a:endCxn id="33" idx="1"/>
          </p:cNvCxnSpPr>
          <p:nvPr/>
        </p:nvCxnSpPr>
        <p:spPr bwMode="auto">
          <a:xfrm>
            <a:off x="8450587" y="5129174"/>
            <a:ext cx="534041" cy="0"/>
          </a:xfrm>
          <a:prstGeom prst="straightConnector1">
            <a:avLst/>
          </a:prstGeom>
          <a:noFill/>
          <a:ln w="381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直線矢印コネクタ 78"/>
          <p:cNvCxnSpPr>
            <a:stCxn id="30" idx="3"/>
            <a:endCxn id="33" idx="1"/>
          </p:cNvCxnSpPr>
          <p:nvPr/>
        </p:nvCxnSpPr>
        <p:spPr bwMode="auto">
          <a:xfrm flipV="1">
            <a:off x="8450587" y="5129174"/>
            <a:ext cx="534041" cy="790500"/>
          </a:xfrm>
          <a:prstGeom prst="straightConnector1">
            <a:avLst/>
          </a:prstGeom>
          <a:noFill/>
          <a:ln w="381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直線矢印コネクタ 79"/>
          <p:cNvCxnSpPr>
            <a:stCxn id="31" idx="3"/>
            <a:endCxn id="33" idx="1"/>
          </p:cNvCxnSpPr>
          <p:nvPr/>
        </p:nvCxnSpPr>
        <p:spPr bwMode="auto">
          <a:xfrm flipV="1">
            <a:off x="8450587" y="5129174"/>
            <a:ext cx="534041" cy="1548172"/>
          </a:xfrm>
          <a:prstGeom prst="straightConnector1">
            <a:avLst/>
          </a:prstGeom>
          <a:noFill/>
          <a:ln w="381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直線矢印コネクタ 80"/>
          <p:cNvCxnSpPr>
            <a:stCxn id="30" idx="3"/>
            <a:endCxn id="35" idx="1"/>
          </p:cNvCxnSpPr>
          <p:nvPr/>
        </p:nvCxnSpPr>
        <p:spPr bwMode="auto">
          <a:xfrm>
            <a:off x="8450587" y="5919674"/>
            <a:ext cx="534041" cy="757672"/>
          </a:xfrm>
          <a:prstGeom prst="straightConnector1">
            <a:avLst/>
          </a:prstGeom>
          <a:noFill/>
          <a:ln w="381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直線矢印コネクタ 81"/>
          <p:cNvCxnSpPr>
            <a:stCxn id="30" idx="3"/>
            <a:endCxn id="34" idx="1"/>
          </p:cNvCxnSpPr>
          <p:nvPr/>
        </p:nvCxnSpPr>
        <p:spPr bwMode="auto">
          <a:xfrm>
            <a:off x="8450587" y="5919674"/>
            <a:ext cx="534041" cy="0"/>
          </a:xfrm>
          <a:prstGeom prst="straightConnector1">
            <a:avLst/>
          </a:prstGeom>
          <a:noFill/>
          <a:ln w="381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直線矢印コネクタ 82"/>
          <p:cNvCxnSpPr>
            <a:stCxn id="25" idx="3"/>
            <a:endCxn id="39" idx="1"/>
          </p:cNvCxnSpPr>
          <p:nvPr/>
        </p:nvCxnSpPr>
        <p:spPr bwMode="auto">
          <a:xfrm>
            <a:off x="5786291" y="5127586"/>
            <a:ext cx="534041" cy="1549760"/>
          </a:xfrm>
          <a:prstGeom prst="straightConnector1">
            <a:avLst/>
          </a:prstGeom>
          <a:noFill/>
          <a:ln w="9525" cap="flat" cmpd="sng" algn="ctr">
            <a:solidFill>
              <a:sysClr val="windowText" lastClr="000000"/>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4" name="角丸四角形吹き出し 83"/>
          <p:cNvSpPr/>
          <p:nvPr/>
        </p:nvSpPr>
        <p:spPr bwMode="auto">
          <a:xfrm>
            <a:off x="584622" y="3042523"/>
            <a:ext cx="1249725" cy="660442"/>
          </a:xfrm>
          <a:prstGeom prst="wedgeRoundRectCallout">
            <a:avLst>
              <a:gd name="adj1" fmla="val -983"/>
              <a:gd name="adj2" fmla="val 112533"/>
              <a:gd name="adj3" fmla="val 16667"/>
            </a:avLst>
          </a:prstGeom>
          <a:solidFill>
            <a:sysClr val="window" lastClr="FFFFFF"/>
          </a:solidFill>
          <a:ln w="38100" cap="flat" cmpd="sng" algn="ctr">
            <a:solidFill>
              <a:srgbClr val="FF0000"/>
            </a:solidFill>
            <a:prstDash val="solid"/>
            <a:round/>
            <a:headEnd type="none" w="med" len="med"/>
            <a:tailEnd type="none" w="med" len="med"/>
          </a:ln>
          <a:effectLst/>
          <a:extLst/>
        </p:spPr>
        <p:txBody>
          <a:bodyPr vert="horz" wrap="none" lIns="86210" tIns="43105" rIns="86210" bIns="43105" numCol="1" rtlCol="0" anchor="ctr" anchorCtr="0" compatLnSpc="1">
            <a:prstTxWarp prst="textNoShape">
              <a:avLst/>
            </a:prstTxWarp>
          </a:bodyPr>
          <a:lstStyle/>
          <a:p>
            <a:pPr marL="0" marR="0" lvl="0" indent="0" algn="ctr" defTabSz="862013" eaLnBrk="1" fontAlgn="auto" latinLnBrk="0" hangingPunct="1">
              <a:lnSpc>
                <a:spcPct val="100000"/>
              </a:lnSpc>
              <a:spcBef>
                <a:spcPts val="0"/>
              </a:spcBef>
              <a:spcAft>
                <a:spcPts val="0"/>
              </a:spcAft>
              <a:buClrTx/>
              <a:buSzTx/>
              <a:buFontTx/>
              <a:buNone/>
              <a:tabLst/>
              <a:defRPr/>
            </a:pPr>
            <a:r>
              <a:rPr kumimoji="0" lang="ja-JP" altLang="en-US" b="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ここが削減</a:t>
            </a:r>
            <a:endParaRPr kumimoji="0" lang="en-US" altLang="ja-JP" b="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862013" eaLnBrk="1" fontAlgn="auto" latinLnBrk="0" hangingPunct="1">
              <a:lnSpc>
                <a:spcPct val="100000"/>
              </a:lnSpc>
              <a:spcBef>
                <a:spcPts val="0"/>
              </a:spcBef>
              <a:spcAft>
                <a:spcPts val="0"/>
              </a:spcAft>
              <a:buClrTx/>
              <a:buSzTx/>
              <a:buFontTx/>
              <a:buNone/>
              <a:tabLst/>
              <a:defRPr/>
            </a:pPr>
            <a:r>
              <a:rPr kumimoji="0" lang="ja-JP" altLang="en-US" b="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すると・・・</a:t>
            </a:r>
          </a:p>
        </p:txBody>
      </p:sp>
      <p:sp>
        <p:nvSpPr>
          <p:cNvPr id="85" name="テキスト ボックス 84"/>
          <p:cNvSpPr txBox="1"/>
          <p:nvPr/>
        </p:nvSpPr>
        <p:spPr>
          <a:xfrm>
            <a:off x="2481946" y="6901298"/>
            <a:ext cx="553998" cy="540061"/>
          </a:xfrm>
          <a:prstGeom prst="rect">
            <a:avLst/>
          </a:prstGeom>
          <a:noFill/>
        </p:spPr>
        <p:txBody>
          <a:bodyPr vert="eaVert" wrap="square" rtlCol="0">
            <a:spAutoFit/>
          </a:bodyPr>
          <a:lstStyle/>
          <a:p>
            <a:pPr>
              <a:lnSpc>
                <a:spcPct val="120000"/>
              </a:lnSpc>
              <a:spcAft>
                <a:spcPct val="70000"/>
              </a:spcAft>
            </a:pPr>
            <a:r>
              <a:rPr lang="ja-JP" altLang="en-US" sz="2000" b="1" dirty="0" smtClean="0">
                <a:solidFill>
                  <a:prstClr val="black"/>
                </a:solidFill>
                <a:latin typeface="ＭＳ Ｐゴシック" charset="-128"/>
                <a:ea typeface="ＭＳ Ｐゴシック" charset="-128"/>
              </a:rPr>
              <a:t>・・・</a:t>
            </a:r>
            <a:endParaRPr lang="ja-JP" altLang="en-US" sz="2000" b="1" dirty="0">
              <a:solidFill>
                <a:prstClr val="black"/>
              </a:solidFill>
              <a:latin typeface="ＭＳ Ｐゴシック" charset="-128"/>
              <a:ea typeface="ＭＳ Ｐゴシック" charset="-128"/>
            </a:endParaRPr>
          </a:p>
        </p:txBody>
      </p:sp>
      <p:sp>
        <p:nvSpPr>
          <p:cNvPr id="86" name="テキスト ボックス 85"/>
          <p:cNvSpPr txBox="1"/>
          <p:nvPr/>
        </p:nvSpPr>
        <p:spPr>
          <a:xfrm>
            <a:off x="3812382" y="6901299"/>
            <a:ext cx="553998" cy="540061"/>
          </a:xfrm>
          <a:prstGeom prst="rect">
            <a:avLst/>
          </a:prstGeom>
          <a:noFill/>
        </p:spPr>
        <p:txBody>
          <a:bodyPr vert="eaVert" wrap="square" rtlCol="0">
            <a:spAutoFit/>
          </a:bodyPr>
          <a:lstStyle/>
          <a:p>
            <a:pPr>
              <a:lnSpc>
                <a:spcPct val="120000"/>
              </a:lnSpc>
              <a:spcAft>
                <a:spcPct val="70000"/>
              </a:spcAft>
            </a:pPr>
            <a:r>
              <a:rPr lang="ja-JP" altLang="en-US" sz="2000" b="1" dirty="0" smtClean="0">
                <a:solidFill>
                  <a:prstClr val="black"/>
                </a:solidFill>
                <a:latin typeface="ＭＳ Ｐゴシック" charset="-128"/>
                <a:ea typeface="ＭＳ Ｐゴシック" charset="-128"/>
              </a:rPr>
              <a:t>・・・</a:t>
            </a:r>
            <a:endParaRPr lang="ja-JP" altLang="en-US" sz="2000" b="1" dirty="0">
              <a:solidFill>
                <a:prstClr val="black"/>
              </a:solidFill>
              <a:latin typeface="ＭＳ Ｐゴシック" charset="-128"/>
              <a:ea typeface="ＭＳ Ｐゴシック" charset="-128"/>
            </a:endParaRPr>
          </a:p>
        </p:txBody>
      </p:sp>
      <p:sp>
        <p:nvSpPr>
          <p:cNvPr id="87" name="テキスト ボックス 86"/>
          <p:cNvSpPr txBox="1"/>
          <p:nvPr/>
        </p:nvSpPr>
        <p:spPr>
          <a:xfrm>
            <a:off x="5110238" y="6901300"/>
            <a:ext cx="553998" cy="540061"/>
          </a:xfrm>
          <a:prstGeom prst="rect">
            <a:avLst/>
          </a:prstGeom>
          <a:noFill/>
        </p:spPr>
        <p:txBody>
          <a:bodyPr vert="eaVert" wrap="square" rtlCol="0">
            <a:spAutoFit/>
          </a:bodyPr>
          <a:lstStyle/>
          <a:p>
            <a:pPr>
              <a:lnSpc>
                <a:spcPct val="120000"/>
              </a:lnSpc>
              <a:spcAft>
                <a:spcPct val="70000"/>
              </a:spcAft>
            </a:pPr>
            <a:r>
              <a:rPr lang="ja-JP" altLang="en-US" sz="2000" b="1" dirty="0" smtClean="0">
                <a:solidFill>
                  <a:prstClr val="black"/>
                </a:solidFill>
                <a:latin typeface="ＭＳ Ｐゴシック" charset="-128"/>
                <a:ea typeface="ＭＳ Ｐゴシック" charset="-128"/>
              </a:rPr>
              <a:t>・・・</a:t>
            </a:r>
            <a:endParaRPr lang="ja-JP" altLang="en-US" sz="2000" b="1" dirty="0">
              <a:solidFill>
                <a:prstClr val="black"/>
              </a:solidFill>
              <a:latin typeface="ＭＳ Ｐゴシック" charset="-128"/>
              <a:ea typeface="ＭＳ Ｐゴシック" charset="-128"/>
            </a:endParaRPr>
          </a:p>
        </p:txBody>
      </p:sp>
      <p:sp>
        <p:nvSpPr>
          <p:cNvPr id="88" name="テキスト ボックス 87"/>
          <p:cNvSpPr txBox="1"/>
          <p:nvPr/>
        </p:nvSpPr>
        <p:spPr>
          <a:xfrm>
            <a:off x="6448465" y="6901299"/>
            <a:ext cx="553998" cy="540061"/>
          </a:xfrm>
          <a:prstGeom prst="rect">
            <a:avLst/>
          </a:prstGeom>
          <a:noFill/>
        </p:spPr>
        <p:txBody>
          <a:bodyPr vert="eaVert" wrap="square" rtlCol="0">
            <a:spAutoFit/>
          </a:bodyPr>
          <a:lstStyle/>
          <a:p>
            <a:pPr>
              <a:lnSpc>
                <a:spcPct val="120000"/>
              </a:lnSpc>
              <a:spcAft>
                <a:spcPct val="70000"/>
              </a:spcAft>
            </a:pPr>
            <a:r>
              <a:rPr lang="ja-JP" altLang="en-US" sz="2000" b="1" dirty="0" smtClean="0">
                <a:solidFill>
                  <a:prstClr val="black"/>
                </a:solidFill>
                <a:latin typeface="ＭＳ Ｐゴシック" charset="-128"/>
                <a:ea typeface="ＭＳ Ｐゴシック" charset="-128"/>
              </a:rPr>
              <a:t>・・・</a:t>
            </a:r>
            <a:endParaRPr lang="ja-JP" altLang="en-US" sz="2000" b="1" dirty="0">
              <a:solidFill>
                <a:prstClr val="black"/>
              </a:solidFill>
              <a:latin typeface="ＭＳ Ｐゴシック" charset="-128"/>
              <a:ea typeface="ＭＳ Ｐゴシック" charset="-128"/>
            </a:endParaRPr>
          </a:p>
        </p:txBody>
      </p:sp>
      <p:sp>
        <p:nvSpPr>
          <p:cNvPr id="89" name="テキスト ボックス 88"/>
          <p:cNvSpPr txBox="1"/>
          <p:nvPr/>
        </p:nvSpPr>
        <p:spPr>
          <a:xfrm>
            <a:off x="7774534" y="6901298"/>
            <a:ext cx="553998" cy="540061"/>
          </a:xfrm>
          <a:prstGeom prst="rect">
            <a:avLst/>
          </a:prstGeom>
          <a:noFill/>
        </p:spPr>
        <p:txBody>
          <a:bodyPr vert="eaVert" wrap="square" rtlCol="0">
            <a:spAutoFit/>
          </a:bodyPr>
          <a:lstStyle/>
          <a:p>
            <a:pPr>
              <a:lnSpc>
                <a:spcPct val="120000"/>
              </a:lnSpc>
              <a:spcAft>
                <a:spcPct val="70000"/>
              </a:spcAft>
            </a:pPr>
            <a:r>
              <a:rPr lang="ja-JP" altLang="en-US" sz="2000" b="1" dirty="0" smtClean="0">
                <a:solidFill>
                  <a:prstClr val="black"/>
                </a:solidFill>
                <a:latin typeface="ＭＳ Ｐゴシック" charset="-128"/>
                <a:ea typeface="ＭＳ Ｐゴシック" charset="-128"/>
              </a:rPr>
              <a:t>・・・</a:t>
            </a:r>
            <a:endParaRPr lang="ja-JP" altLang="en-US" sz="2000" b="1" dirty="0">
              <a:solidFill>
                <a:prstClr val="black"/>
              </a:solidFill>
              <a:latin typeface="ＭＳ Ｐゴシック" charset="-128"/>
              <a:ea typeface="ＭＳ Ｐゴシック" charset="-128"/>
            </a:endParaRPr>
          </a:p>
        </p:txBody>
      </p:sp>
      <p:sp>
        <p:nvSpPr>
          <p:cNvPr id="90" name="テキスト ボックス 89"/>
          <p:cNvSpPr txBox="1"/>
          <p:nvPr/>
        </p:nvSpPr>
        <p:spPr>
          <a:xfrm>
            <a:off x="9106682" y="6901298"/>
            <a:ext cx="553998" cy="540061"/>
          </a:xfrm>
          <a:prstGeom prst="rect">
            <a:avLst/>
          </a:prstGeom>
          <a:noFill/>
        </p:spPr>
        <p:txBody>
          <a:bodyPr vert="eaVert" wrap="square" rtlCol="0">
            <a:spAutoFit/>
          </a:bodyPr>
          <a:lstStyle/>
          <a:p>
            <a:pPr>
              <a:lnSpc>
                <a:spcPct val="120000"/>
              </a:lnSpc>
              <a:spcAft>
                <a:spcPct val="70000"/>
              </a:spcAft>
            </a:pPr>
            <a:r>
              <a:rPr lang="ja-JP" altLang="en-US" sz="2000" b="1" dirty="0" smtClean="0">
                <a:solidFill>
                  <a:prstClr val="black"/>
                </a:solidFill>
                <a:latin typeface="ＭＳ Ｐゴシック" charset="-128"/>
                <a:ea typeface="ＭＳ Ｐゴシック" charset="-128"/>
              </a:rPr>
              <a:t>・・・</a:t>
            </a:r>
            <a:endParaRPr lang="ja-JP" altLang="en-US" sz="2000" b="1" dirty="0">
              <a:solidFill>
                <a:prstClr val="black"/>
              </a:solidFill>
              <a:latin typeface="ＭＳ Ｐゴシック" charset="-128"/>
              <a:ea typeface="ＭＳ Ｐゴシック" charset="-128"/>
            </a:endParaRPr>
          </a:p>
        </p:txBody>
      </p:sp>
      <p:sp>
        <p:nvSpPr>
          <p:cNvPr id="91" name="テキスト ボックス 90"/>
          <p:cNvSpPr txBox="1"/>
          <p:nvPr/>
        </p:nvSpPr>
        <p:spPr>
          <a:xfrm>
            <a:off x="2359891" y="3049477"/>
            <a:ext cx="7422844" cy="830997"/>
          </a:xfrm>
          <a:prstGeom prst="rect">
            <a:avLst/>
          </a:prstGeom>
          <a:noFill/>
        </p:spPr>
        <p:txBody>
          <a:bodyPr wrap="square" rtlCol="0">
            <a:spAutoFit/>
          </a:bodyPr>
          <a:lstStyle/>
          <a:p>
            <a:pPr algn="ctr">
              <a:lnSpc>
                <a:spcPct val="120000"/>
              </a:lnSpc>
              <a:spcAft>
                <a:spcPts val="0"/>
              </a:spcAft>
            </a:pPr>
            <a:r>
              <a:rPr lang="ja-JP" altLang="en-US" sz="2000" b="1" u="sng" dirty="0" smtClean="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取引</a:t>
            </a:r>
            <a:r>
              <a:rPr lang="ja-JP" altLang="en-US" sz="2000" b="1" u="sng"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のあるサプライチェーン下流側の全事業者</a:t>
            </a:r>
            <a:r>
              <a:rPr lang="ja-JP" altLang="en-US" sz="2000" b="1" u="sng" dirty="0" smtClean="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に対して</a:t>
            </a:r>
            <a:endParaRPr lang="ja-JP" altLang="en-US" sz="2000" b="1" u="sng"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endParaRPr>
          </a:p>
          <a:p>
            <a:pPr algn="ctr">
              <a:lnSpc>
                <a:spcPct val="120000"/>
              </a:lnSpc>
              <a:spcAft>
                <a:spcPts val="0"/>
              </a:spcAft>
            </a:pPr>
            <a:r>
              <a:rPr lang="ja-JP" altLang="en-US" sz="2000" b="1" u="sng"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サプライチェーン上流の削減として</a:t>
            </a:r>
            <a:r>
              <a:rPr lang="ja-JP" altLang="en-US" sz="2000" b="1" u="sng" dirty="0" smtClean="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シェアされる！</a:t>
            </a:r>
            <a:endParaRPr lang="ja-JP" altLang="en-US" sz="2000" b="1" u="sng"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endParaRPr>
          </a:p>
        </p:txBody>
      </p:sp>
      <p:sp>
        <p:nvSpPr>
          <p:cNvPr id="92" name="テキスト ボックス 91"/>
          <p:cNvSpPr txBox="1"/>
          <p:nvPr/>
        </p:nvSpPr>
        <p:spPr>
          <a:xfrm>
            <a:off x="467423" y="2519638"/>
            <a:ext cx="6205751" cy="449097"/>
          </a:xfrm>
          <a:prstGeom prst="rect">
            <a:avLst/>
          </a:prstGeom>
          <a:noFill/>
        </p:spPr>
        <p:txBody>
          <a:bodyPr wrap="square" rtlCol="0">
            <a:spAutoFit/>
          </a:bodyPr>
          <a:lstStyle/>
          <a:p>
            <a:pPr>
              <a:lnSpc>
                <a:spcPct val="120000"/>
              </a:lnSpc>
              <a:spcAft>
                <a:spcPts val="0"/>
              </a:spcAft>
            </a:pPr>
            <a:r>
              <a:rPr lang="ja-JP" altLang="en-US" b="1" dirty="0">
                <a:latin typeface="Meiryo UI" panose="020B0604030504040204" pitchFamily="50" charset="-128"/>
                <a:ea typeface="Meiryo UI" panose="020B0604030504040204" pitchFamily="50" charset="-128"/>
                <a:cs typeface="Meiryo UI" panose="020B0604030504040204" pitchFamily="50" charset="-128"/>
              </a:rPr>
              <a:t>素材製造事業者</a:t>
            </a:r>
            <a:r>
              <a:rPr lang="en-US" altLang="ja-JP" b="1" dirty="0">
                <a:latin typeface="Meiryo UI" panose="020B0604030504040204" pitchFamily="50" charset="-128"/>
                <a:ea typeface="Meiryo UI" panose="020B0604030504040204" pitchFamily="50" charset="-128"/>
                <a:cs typeface="Meiryo UI" panose="020B0604030504040204" pitchFamily="50" charset="-128"/>
              </a:rPr>
              <a:t>1</a:t>
            </a:r>
            <a:r>
              <a:rPr lang="ja-JP" altLang="en-US" b="1" dirty="0">
                <a:latin typeface="Meiryo UI" panose="020B0604030504040204" pitchFamily="50" charset="-128"/>
                <a:ea typeface="Meiryo UI" panose="020B0604030504040204" pitchFamily="50" charset="-128"/>
                <a:cs typeface="Meiryo UI" panose="020B0604030504040204" pitchFamily="50" charset="-128"/>
              </a:rPr>
              <a:t>が、排出量を削減したときのイメージ例</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3" name="角丸四角形 92"/>
          <p:cNvSpPr/>
          <p:nvPr/>
        </p:nvSpPr>
        <p:spPr bwMode="auto">
          <a:xfrm>
            <a:off x="2112882" y="3947326"/>
            <a:ext cx="507392" cy="248363"/>
          </a:xfrm>
          <a:prstGeom prst="roundRect">
            <a:avLst/>
          </a:prstGeom>
          <a:solidFill>
            <a:srgbClr val="FF0000"/>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bg1"/>
                </a:solidFill>
                <a:effectLst/>
                <a:latin typeface="+mn-ea"/>
                <a:ea typeface="+mn-ea"/>
              </a:rPr>
              <a:t>削減！</a:t>
            </a:r>
          </a:p>
        </p:txBody>
      </p:sp>
      <p:sp>
        <p:nvSpPr>
          <p:cNvPr id="94" name="角丸四角形 93"/>
          <p:cNvSpPr/>
          <p:nvPr/>
        </p:nvSpPr>
        <p:spPr bwMode="auto">
          <a:xfrm>
            <a:off x="2112882" y="5463649"/>
            <a:ext cx="507392" cy="248363"/>
          </a:xfrm>
          <a:prstGeom prst="roundRect">
            <a:avLst/>
          </a:prstGeom>
          <a:solidFill>
            <a:srgbClr val="FF0000"/>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bg1"/>
                </a:solidFill>
                <a:effectLst/>
                <a:latin typeface="+mn-ea"/>
                <a:ea typeface="+mn-ea"/>
              </a:rPr>
              <a:t>削減！</a:t>
            </a:r>
          </a:p>
        </p:txBody>
      </p:sp>
      <p:sp>
        <p:nvSpPr>
          <p:cNvPr id="95" name="角丸四角形 94"/>
          <p:cNvSpPr/>
          <p:nvPr/>
        </p:nvSpPr>
        <p:spPr bwMode="auto">
          <a:xfrm>
            <a:off x="3367840" y="3947326"/>
            <a:ext cx="507392" cy="248363"/>
          </a:xfrm>
          <a:prstGeom prst="roundRect">
            <a:avLst/>
          </a:prstGeom>
          <a:solidFill>
            <a:srgbClr val="FF0000"/>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bg1"/>
                </a:solidFill>
                <a:effectLst/>
                <a:latin typeface="+mn-ea"/>
                <a:ea typeface="+mn-ea"/>
              </a:rPr>
              <a:t>削減！</a:t>
            </a:r>
          </a:p>
        </p:txBody>
      </p:sp>
      <p:sp>
        <p:nvSpPr>
          <p:cNvPr id="96" name="角丸四角形 95"/>
          <p:cNvSpPr/>
          <p:nvPr/>
        </p:nvSpPr>
        <p:spPr bwMode="auto">
          <a:xfrm>
            <a:off x="3367840" y="4681988"/>
            <a:ext cx="507392" cy="248363"/>
          </a:xfrm>
          <a:prstGeom prst="roundRect">
            <a:avLst/>
          </a:prstGeom>
          <a:solidFill>
            <a:srgbClr val="FF0000"/>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bg1"/>
                </a:solidFill>
                <a:effectLst/>
                <a:latin typeface="+mn-ea"/>
                <a:ea typeface="+mn-ea"/>
              </a:rPr>
              <a:t>削減！</a:t>
            </a:r>
          </a:p>
        </p:txBody>
      </p:sp>
      <p:sp>
        <p:nvSpPr>
          <p:cNvPr id="97" name="角丸四角形 96"/>
          <p:cNvSpPr/>
          <p:nvPr/>
        </p:nvSpPr>
        <p:spPr bwMode="auto">
          <a:xfrm>
            <a:off x="4751048" y="3947326"/>
            <a:ext cx="507392" cy="248363"/>
          </a:xfrm>
          <a:prstGeom prst="roundRect">
            <a:avLst/>
          </a:prstGeom>
          <a:solidFill>
            <a:srgbClr val="FF0000"/>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bg1"/>
                </a:solidFill>
                <a:effectLst/>
                <a:latin typeface="+mn-ea"/>
                <a:ea typeface="+mn-ea"/>
              </a:rPr>
              <a:t>削減！</a:t>
            </a:r>
          </a:p>
        </p:txBody>
      </p:sp>
      <p:sp>
        <p:nvSpPr>
          <p:cNvPr id="98" name="角丸四角形 97"/>
          <p:cNvSpPr/>
          <p:nvPr/>
        </p:nvSpPr>
        <p:spPr bwMode="auto">
          <a:xfrm>
            <a:off x="4751048" y="5463649"/>
            <a:ext cx="507392" cy="248363"/>
          </a:xfrm>
          <a:prstGeom prst="roundRect">
            <a:avLst/>
          </a:prstGeom>
          <a:solidFill>
            <a:srgbClr val="FF0000"/>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bg1"/>
                </a:solidFill>
                <a:effectLst/>
                <a:latin typeface="+mn-ea"/>
                <a:ea typeface="+mn-ea"/>
              </a:rPr>
              <a:t>削減！</a:t>
            </a:r>
          </a:p>
        </p:txBody>
      </p:sp>
      <p:sp>
        <p:nvSpPr>
          <p:cNvPr id="99" name="角丸四角形 98"/>
          <p:cNvSpPr/>
          <p:nvPr/>
        </p:nvSpPr>
        <p:spPr bwMode="auto">
          <a:xfrm>
            <a:off x="4751048" y="6235411"/>
            <a:ext cx="507392" cy="248363"/>
          </a:xfrm>
          <a:prstGeom prst="roundRect">
            <a:avLst/>
          </a:prstGeom>
          <a:solidFill>
            <a:srgbClr val="FF0000"/>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bg1"/>
                </a:solidFill>
                <a:effectLst/>
                <a:latin typeface="+mn-ea"/>
                <a:ea typeface="+mn-ea"/>
              </a:rPr>
              <a:t>削減！</a:t>
            </a:r>
          </a:p>
        </p:txBody>
      </p:sp>
      <p:sp>
        <p:nvSpPr>
          <p:cNvPr id="100" name="角丸四角形 99"/>
          <p:cNvSpPr/>
          <p:nvPr/>
        </p:nvSpPr>
        <p:spPr bwMode="auto">
          <a:xfrm>
            <a:off x="6015221" y="3947326"/>
            <a:ext cx="507392" cy="248363"/>
          </a:xfrm>
          <a:prstGeom prst="roundRect">
            <a:avLst/>
          </a:prstGeom>
          <a:solidFill>
            <a:srgbClr val="FF0000"/>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bg1"/>
                </a:solidFill>
                <a:effectLst/>
                <a:latin typeface="+mn-ea"/>
                <a:ea typeface="+mn-ea"/>
              </a:rPr>
              <a:t>削減！</a:t>
            </a:r>
          </a:p>
        </p:txBody>
      </p:sp>
      <p:sp>
        <p:nvSpPr>
          <p:cNvPr id="101" name="角丸四角形 100"/>
          <p:cNvSpPr/>
          <p:nvPr/>
        </p:nvSpPr>
        <p:spPr bwMode="auto">
          <a:xfrm>
            <a:off x="6015221" y="4681988"/>
            <a:ext cx="507392" cy="248363"/>
          </a:xfrm>
          <a:prstGeom prst="roundRect">
            <a:avLst/>
          </a:prstGeom>
          <a:solidFill>
            <a:srgbClr val="FF0000"/>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bg1"/>
                </a:solidFill>
                <a:effectLst/>
                <a:latin typeface="+mn-ea"/>
                <a:ea typeface="+mn-ea"/>
              </a:rPr>
              <a:t>削減！</a:t>
            </a:r>
          </a:p>
        </p:txBody>
      </p:sp>
      <p:sp>
        <p:nvSpPr>
          <p:cNvPr id="102" name="角丸四角形 101"/>
          <p:cNvSpPr/>
          <p:nvPr/>
        </p:nvSpPr>
        <p:spPr bwMode="auto">
          <a:xfrm>
            <a:off x="6015221" y="5463649"/>
            <a:ext cx="507392" cy="248363"/>
          </a:xfrm>
          <a:prstGeom prst="roundRect">
            <a:avLst/>
          </a:prstGeom>
          <a:solidFill>
            <a:srgbClr val="FF0000"/>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bg1"/>
                </a:solidFill>
                <a:effectLst/>
                <a:latin typeface="+mn-ea"/>
                <a:ea typeface="+mn-ea"/>
              </a:rPr>
              <a:t>削減！</a:t>
            </a:r>
          </a:p>
        </p:txBody>
      </p:sp>
      <p:sp>
        <p:nvSpPr>
          <p:cNvPr id="103" name="角丸四角形 102"/>
          <p:cNvSpPr/>
          <p:nvPr/>
        </p:nvSpPr>
        <p:spPr bwMode="auto">
          <a:xfrm>
            <a:off x="7394925" y="3947326"/>
            <a:ext cx="507392" cy="248363"/>
          </a:xfrm>
          <a:prstGeom prst="roundRect">
            <a:avLst/>
          </a:prstGeom>
          <a:solidFill>
            <a:srgbClr val="FF0000"/>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bg1"/>
                </a:solidFill>
                <a:effectLst/>
                <a:latin typeface="+mn-ea"/>
                <a:ea typeface="+mn-ea"/>
              </a:rPr>
              <a:t>削減！</a:t>
            </a:r>
          </a:p>
        </p:txBody>
      </p:sp>
      <p:sp>
        <p:nvSpPr>
          <p:cNvPr id="104" name="角丸四角形 103"/>
          <p:cNvSpPr/>
          <p:nvPr/>
        </p:nvSpPr>
        <p:spPr bwMode="auto">
          <a:xfrm>
            <a:off x="7394925" y="4681988"/>
            <a:ext cx="507392" cy="248363"/>
          </a:xfrm>
          <a:prstGeom prst="roundRect">
            <a:avLst/>
          </a:prstGeom>
          <a:solidFill>
            <a:srgbClr val="FF0000"/>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bg1"/>
                </a:solidFill>
                <a:effectLst/>
                <a:latin typeface="+mn-ea"/>
                <a:ea typeface="+mn-ea"/>
              </a:rPr>
              <a:t>削減！</a:t>
            </a:r>
          </a:p>
        </p:txBody>
      </p:sp>
      <p:sp>
        <p:nvSpPr>
          <p:cNvPr id="105" name="角丸四角形 104"/>
          <p:cNvSpPr/>
          <p:nvPr/>
        </p:nvSpPr>
        <p:spPr bwMode="auto">
          <a:xfrm>
            <a:off x="7394925" y="5463649"/>
            <a:ext cx="507392" cy="248363"/>
          </a:xfrm>
          <a:prstGeom prst="roundRect">
            <a:avLst/>
          </a:prstGeom>
          <a:solidFill>
            <a:srgbClr val="FF0000"/>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bg1"/>
                </a:solidFill>
                <a:effectLst/>
                <a:latin typeface="+mn-ea"/>
                <a:ea typeface="+mn-ea"/>
              </a:rPr>
              <a:t>削減！</a:t>
            </a:r>
          </a:p>
        </p:txBody>
      </p:sp>
      <p:sp>
        <p:nvSpPr>
          <p:cNvPr id="106" name="角丸四角形 105"/>
          <p:cNvSpPr/>
          <p:nvPr/>
        </p:nvSpPr>
        <p:spPr bwMode="auto">
          <a:xfrm>
            <a:off x="7394925" y="6235411"/>
            <a:ext cx="507392" cy="248363"/>
          </a:xfrm>
          <a:prstGeom prst="roundRect">
            <a:avLst/>
          </a:prstGeom>
          <a:solidFill>
            <a:srgbClr val="FF0000"/>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smtClean="0">
                <a:ln>
                  <a:noFill/>
                </a:ln>
                <a:solidFill>
                  <a:schemeClr val="bg1"/>
                </a:solidFill>
                <a:effectLst/>
                <a:latin typeface="+mn-ea"/>
                <a:ea typeface="+mn-ea"/>
              </a:rPr>
              <a:t>削減！</a:t>
            </a:r>
          </a:p>
        </p:txBody>
      </p:sp>
      <p:sp>
        <p:nvSpPr>
          <p:cNvPr id="107" name="角丸四角形 106"/>
          <p:cNvSpPr/>
          <p:nvPr/>
        </p:nvSpPr>
        <p:spPr bwMode="auto">
          <a:xfrm>
            <a:off x="8750907" y="3947326"/>
            <a:ext cx="507392" cy="248363"/>
          </a:xfrm>
          <a:prstGeom prst="roundRect">
            <a:avLst/>
          </a:prstGeom>
          <a:solidFill>
            <a:srgbClr val="FF0000"/>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bg1"/>
                </a:solidFill>
                <a:effectLst/>
                <a:latin typeface="+mn-ea"/>
                <a:ea typeface="+mn-ea"/>
              </a:rPr>
              <a:t>削減！</a:t>
            </a:r>
          </a:p>
        </p:txBody>
      </p:sp>
      <p:sp>
        <p:nvSpPr>
          <p:cNvPr id="108" name="角丸四角形 107"/>
          <p:cNvSpPr/>
          <p:nvPr/>
        </p:nvSpPr>
        <p:spPr bwMode="auto">
          <a:xfrm>
            <a:off x="8750907" y="4681988"/>
            <a:ext cx="507392" cy="248363"/>
          </a:xfrm>
          <a:prstGeom prst="roundRect">
            <a:avLst/>
          </a:prstGeom>
          <a:solidFill>
            <a:srgbClr val="FF0000"/>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smtClean="0">
                <a:ln>
                  <a:noFill/>
                </a:ln>
                <a:solidFill>
                  <a:schemeClr val="bg1"/>
                </a:solidFill>
                <a:effectLst/>
                <a:latin typeface="+mn-ea"/>
                <a:ea typeface="+mn-ea"/>
              </a:rPr>
              <a:t>削減！</a:t>
            </a:r>
          </a:p>
        </p:txBody>
      </p:sp>
      <p:sp>
        <p:nvSpPr>
          <p:cNvPr id="109" name="角丸四角形 108"/>
          <p:cNvSpPr/>
          <p:nvPr/>
        </p:nvSpPr>
        <p:spPr bwMode="auto">
          <a:xfrm>
            <a:off x="8750907" y="5463649"/>
            <a:ext cx="507392" cy="248363"/>
          </a:xfrm>
          <a:prstGeom prst="roundRect">
            <a:avLst/>
          </a:prstGeom>
          <a:solidFill>
            <a:srgbClr val="FF0000"/>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smtClean="0">
                <a:ln>
                  <a:noFill/>
                </a:ln>
                <a:solidFill>
                  <a:schemeClr val="bg1"/>
                </a:solidFill>
                <a:effectLst/>
                <a:latin typeface="+mn-ea"/>
                <a:ea typeface="+mn-ea"/>
              </a:rPr>
              <a:t>削減！</a:t>
            </a:r>
          </a:p>
        </p:txBody>
      </p:sp>
      <p:sp>
        <p:nvSpPr>
          <p:cNvPr id="110" name="角丸四角形 109"/>
          <p:cNvSpPr/>
          <p:nvPr/>
        </p:nvSpPr>
        <p:spPr bwMode="auto">
          <a:xfrm>
            <a:off x="8750907" y="6246700"/>
            <a:ext cx="507392" cy="225785"/>
          </a:xfrm>
          <a:prstGeom prst="roundRect">
            <a:avLst/>
          </a:prstGeom>
          <a:solidFill>
            <a:srgbClr val="FF0000"/>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smtClean="0">
                <a:ln>
                  <a:noFill/>
                </a:ln>
                <a:solidFill>
                  <a:schemeClr val="bg1"/>
                </a:solidFill>
                <a:effectLst/>
                <a:latin typeface="+mn-ea"/>
                <a:ea typeface="+mn-ea"/>
              </a:rPr>
              <a:t>削減！</a:t>
            </a:r>
          </a:p>
        </p:txBody>
      </p:sp>
    </p:spTree>
    <p:extLst>
      <p:ext uri="{BB962C8B-B14F-4D97-AF65-F5344CB8AC3E}">
        <p14:creationId xmlns:p14="http://schemas.microsoft.com/office/powerpoint/2010/main" val="1023000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サプライチェーン排出量算定するメリット </a:t>
            </a:r>
            <a:r>
              <a:rPr kumimoji="1" lang="en-US" altLang="ja-JP" dirty="0" smtClean="0"/>
              <a:t>1/2</a:t>
            </a:r>
            <a:endParaRPr kumimoji="1" lang="ja-JP" altLang="en-US" dirty="0"/>
          </a:p>
        </p:txBody>
      </p:sp>
      <p:sp>
        <p:nvSpPr>
          <p:cNvPr id="6" name="コンテンツ プレースホルダー 2"/>
          <p:cNvSpPr>
            <a:spLocks noGrp="1"/>
          </p:cNvSpPr>
          <p:nvPr>
            <p:ph sz="quarter" idx="12"/>
          </p:nvPr>
        </p:nvSpPr>
        <p:spPr>
          <a:xfrm>
            <a:off x="161925" y="1110920"/>
            <a:ext cx="10367963" cy="634941"/>
          </a:xfrm>
        </p:spPr>
        <p:txBody>
          <a:bodyPr/>
          <a:lstStyle/>
          <a:p>
            <a:pPr marL="273050" indent="-273050"/>
            <a:r>
              <a:rPr lang="ja-JP" altLang="en-US" dirty="0" smtClean="0"/>
              <a:t>メリットと算定に取組んでいる企業の声</a:t>
            </a:r>
            <a:endParaRPr lang="ja-JP" altLang="en-US" dirty="0"/>
          </a:p>
        </p:txBody>
      </p:sp>
      <p:sp>
        <p:nvSpPr>
          <p:cNvPr id="22" name="Rectangle 39"/>
          <p:cNvSpPr>
            <a:spLocks noChangeArrowheads="1"/>
          </p:cNvSpPr>
          <p:nvPr/>
        </p:nvSpPr>
        <p:spPr bwMode="auto">
          <a:xfrm>
            <a:off x="428268" y="1908421"/>
            <a:ext cx="5958662" cy="2699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204" tIns="43102" rIns="86204" bIns="43102"/>
          <a:lstStyle>
            <a:lvl1pPr marL="323850" indent="-323850" defTabSz="862013">
              <a:lnSpc>
                <a:spcPct val="110000"/>
              </a:lnSpc>
              <a:spcBef>
                <a:spcPct val="20000"/>
              </a:spcBef>
              <a:buClr>
                <a:srgbClr val="140078"/>
              </a:buClr>
              <a:buFont typeface="Wingdings" panose="05000000000000000000" pitchFamily="2" charset="2"/>
              <a:buChar char="l"/>
              <a:tabLst>
                <a:tab pos="1524000" algn="l"/>
              </a:tabLst>
              <a:defRPr kumimoji="1">
                <a:solidFill>
                  <a:srgbClr val="140078"/>
                </a:solidFill>
                <a:latin typeface="Arial" panose="020B0604020202020204" pitchFamily="34" charset="0"/>
                <a:ea typeface="HGSｺﾞｼｯｸM" panose="020B0600000000000000" pitchFamily="50" charset="-128"/>
              </a:defRPr>
            </a:lvl1pPr>
            <a:lvl2pPr marL="884238" indent="-452438" defTabSz="862013">
              <a:lnSpc>
                <a:spcPct val="110000"/>
              </a:lnSpc>
              <a:spcBef>
                <a:spcPct val="20000"/>
              </a:spcBef>
              <a:buClr>
                <a:schemeClr val="tx1"/>
              </a:buClr>
              <a:buFont typeface="Wingdings" panose="05000000000000000000" pitchFamily="2" charset="2"/>
              <a:buChar char="£"/>
              <a:tabLst>
                <a:tab pos="1524000" algn="l"/>
              </a:tabLst>
              <a:defRPr sz="1600">
                <a:solidFill>
                  <a:schemeClr val="tx1"/>
                </a:solidFill>
                <a:latin typeface="Arial" panose="020B0604020202020204" pitchFamily="34" charset="0"/>
                <a:ea typeface="HGSｺﾞｼｯｸM" panose="020B0600000000000000" pitchFamily="50" charset="-128"/>
              </a:defRPr>
            </a:lvl2pPr>
            <a:lvl3pPr marL="1524000" indent="-355600" defTabSz="862013">
              <a:lnSpc>
                <a:spcPct val="110000"/>
              </a:lnSpc>
              <a:spcBef>
                <a:spcPct val="20000"/>
              </a:spcBef>
              <a:buClr>
                <a:schemeClr val="tx1"/>
              </a:buClr>
              <a:buChar char="•"/>
              <a:tabLst>
                <a:tab pos="1524000" algn="l"/>
              </a:tabLst>
              <a:defRPr kumimoji="1" sz="1400">
                <a:solidFill>
                  <a:schemeClr val="tx1"/>
                </a:solidFill>
                <a:latin typeface="Arial" panose="020B0604020202020204" pitchFamily="34" charset="0"/>
                <a:ea typeface="HGSｺﾞｼｯｸM" panose="020B0600000000000000" pitchFamily="50" charset="-128"/>
              </a:defRPr>
            </a:lvl3pPr>
            <a:lvl4pPr marL="1931988" indent="-228600" defTabSz="862013">
              <a:lnSpc>
                <a:spcPct val="110000"/>
              </a:lnSpc>
              <a:spcBef>
                <a:spcPct val="20000"/>
              </a:spcBef>
              <a:buChar char="–"/>
              <a:tabLst>
                <a:tab pos="1524000" algn="l"/>
              </a:tabLst>
              <a:defRPr kumimoji="1" sz="1200">
                <a:solidFill>
                  <a:schemeClr val="tx1"/>
                </a:solidFill>
                <a:latin typeface="Arial" panose="020B0604020202020204" pitchFamily="34" charset="0"/>
                <a:ea typeface="HGSｺﾞｼｯｸM" panose="020B0600000000000000" pitchFamily="50" charset="-128"/>
              </a:defRPr>
            </a:lvl4pPr>
            <a:lvl5pPr marL="2339975" indent="-228600" defTabSz="862013">
              <a:lnSpc>
                <a:spcPct val="110000"/>
              </a:lnSpc>
              <a:spcBef>
                <a:spcPct val="20000"/>
              </a:spcBef>
              <a:buChar char="»"/>
              <a:tabLst>
                <a:tab pos="1524000" algn="l"/>
              </a:tabLst>
              <a:defRPr kumimoji="1" sz="1200">
                <a:solidFill>
                  <a:schemeClr val="tx1"/>
                </a:solidFill>
                <a:latin typeface="Arial" panose="020B0604020202020204" pitchFamily="34" charset="0"/>
                <a:ea typeface="HGSｺﾞｼｯｸM" panose="020B0600000000000000" pitchFamily="50" charset="-128"/>
              </a:defRPr>
            </a:lvl5pPr>
            <a:lvl6pPr marL="2797175" indent="-228600" defTabSz="862013" eaLnBrk="0" fontAlgn="base" hangingPunct="0">
              <a:lnSpc>
                <a:spcPct val="110000"/>
              </a:lnSpc>
              <a:spcBef>
                <a:spcPct val="20000"/>
              </a:spcBef>
              <a:spcAft>
                <a:spcPct val="0"/>
              </a:spcAft>
              <a:buChar char="»"/>
              <a:tabLst>
                <a:tab pos="1524000" algn="l"/>
              </a:tabLst>
              <a:defRPr kumimoji="1" sz="1200">
                <a:solidFill>
                  <a:schemeClr val="tx1"/>
                </a:solidFill>
                <a:latin typeface="Arial" panose="020B0604020202020204" pitchFamily="34" charset="0"/>
                <a:ea typeface="HGSｺﾞｼｯｸM" panose="020B0600000000000000" pitchFamily="50" charset="-128"/>
              </a:defRPr>
            </a:lvl6pPr>
            <a:lvl7pPr marL="3254375" indent="-228600" defTabSz="862013" eaLnBrk="0" fontAlgn="base" hangingPunct="0">
              <a:lnSpc>
                <a:spcPct val="110000"/>
              </a:lnSpc>
              <a:spcBef>
                <a:spcPct val="20000"/>
              </a:spcBef>
              <a:spcAft>
                <a:spcPct val="0"/>
              </a:spcAft>
              <a:buChar char="»"/>
              <a:tabLst>
                <a:tab pos="1524000" algn="l"/>
              </a:tabLst>
              <a:defRPr kumimoji="1" sz="1200">
                <a:solidFill>
                  <a:schemeClr val="tx1"/>
                </a:solidFill>
                <a:latin typeface="Arial" panose="020B0604020202020204" pitchFamily="34" charset="0"/>
                <a:ea typeface="HGSｺﾞｼｯｸM" panose="020B0600000000000000" pitchFamily="50" charset="-128"/>
              </a:defRPr>
            </a:lvl7pPr>
            <a:lvl8pPr marL="3711575" indent="-228600" defTabSz="862013" eaLnBrk="0" fontAlgn="base" hangingPunct="0">
              <a:lnSpc>
                <a:spcPct val="110000"/>
              </a:lnSpc>
              <a:spcBef>
                <a:spcPct val="20000"/>
              </a:spcBef>
              <a:spcAft>
                <a:spcPct val="0"/>
              </a:spcAft>
              <a:buChar char="»"/>
              <a:tabLst>
                <a:tab pos="1524000" algn="l"/>
              </a:tabLst>
              <a:defRPr kumimoji="1" sz="1200">
                <a:solidFill>
                  <a:schemeClr val="tx1"/>
                </a:solidFill>
                <a:latin typeface="Arial" panose="020B0604020202020204" pitchFamily="34" charset="0"/>
                <a:ea typeface="HGSｺﾞｼｯｸM" panose="020B0600000000000000" pitchFamily="50" charset="-128"/>
              </a:defRPr>
            </a:lvl8pPr>
            <a:lvl9pPr marL="4168775" indent="-228600" defTabSz="862013" eaLnBrk="0" fontAlgn="base" hangingPunct="0">
              <a:lnSpc>
                <a:spcPct val="110000"/>
              </a:lnSpc>
              <a:spcBef>
                <a:spcPct val="20000"/>
              </a:spcBef>
              <a:spcAft>
                <a:spcPct val="0"/>
              </a:spcAft>
              <a:buChar char="»"/>
              <a:tabLst>
                <a:tab pos="1524000" algn="l"/>
              </a:tabLst>
              <a:defRPr kumimoji="1" sz="1200">
                <a:solidFill>
                  <a:schemeClr val="tx1"/>
                </a:solidFill>
                <a:latin typeface="Arial" panose="020B0604020202020204" pitchFamily="34" charset="0"/>
                <a:ea typeface="HGSｺﾞｼｯｸM" panose="020B0600000000000000" pitchFamily="50" charset="-128"/>
              </a:defRPr>
            </a:lvl9pPr>
          </a:lstStyle>
          <a:p>
            <a:pPr defTabSz="995507" fontAlgn="base">
              <a:spcBef>
                <a:spcPct val="10000"/>
              </a:spcBef>
              <a:spcAft>
                <a:spcPct val="10000"/>
              </a:spcAft>
              <a:buClrTx/>
              <a:defRPr/>
            </a:pPr>
            <a:r>
              <a:rPr lang="ja-JP" altLang="en-US" sz="2800" b="1" dirty="0">
                <a:solidFill>
                  <a:srgbClr val="0066CC"/>
                </a:solidFill>
                <a:latin typeface="Meiryo UI" panose="020B0604030504040204" pitchFamily="50" charset="-128"/>
                <a:ea typeface="Meiryo UI" panose="020B0604030504040204" pitchFamily="50" charset="-128"/>
              </a:rPr>
              <a:t>削減対象の特定／削減意識の啓発</a:t>
            </a:r>
            <a:r>
              <a:rPr lang="en-US" altLang="ja-JP" sz="2800" b="1" dirty="0" smtClean="0">
                <a:solidFill>
                  <a:prstClr val="black"/>
                </a:solidFill>
                <a:latin typeface="Meiryo UI" panose="020B0604030504040204" pitchFamily="50" charset="-128"/>
                <a:ea typeface="Meiryo UI" panose="020B0604030504040204" pitchFamily="50" charset="-128"/>
              </a:rPr>
              <a:t/>
            </a:r>
            <a:br>
              <a:rPr lang="en-US" altLang="ja-JP" sz="2800" b="1" dirty="0" smtClean="0">
                <a:solidFill>
                  <a:prstClr val="black"/>
                </a:solidFill>
                <a:latin typeface="Meiryo UI" panose="020B0604030504040204" pitchFamily="50" charset="-128"/>
                <a:ea typeface="Meiryo UI" panose="020B0604030504040204" pitchFamily="50" charset="-128"/>
              </a:rPr>
            </a:b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サプライチェーン排出量の全体像</a:t>
            </a:r>
            <a:r>
              <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総排出量、排出源ごとの排出割合</a:t>
            </a:r>
            <a:r>
              <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を把握することで</a:t>
            </a:r>
            <a:r>
              <a:rPr lang="ja-JP" altLang="en-US"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2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優先的</a:t>
            </a:r>
            <a:r>
              <a:rPr lang="ja-JP" altLang="en-US" sz="2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に削減すべき対象を</a:t>
            </a:r>
            <a:r>
              <a:rPr lang="ja-JP" altLang="en-US" sz="2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特定</a:t>
            </a:r>
            <a:r>
              <a:rPr lang="ja-JP" altLang="en-US"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ができる</a:t>
            </a:r>
            <a:r>
              <a:rPr lang="ja-JP" altLang="en-US"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その</a:t>
            </a: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特徴から</a:t>
            </a:r>
            <a:r>
              <a:rPr lang="ja-JP" altLang="en-US" sz="2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長期的な環境負荷削減</a:t>
            </a:r>
            <a:r>
              <a:rPr lang="ja-JP" altLang="en-US" sz="2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戦略</a:t>
            </a: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a:t>
            </a:r>
            <a:r>
              <a:rPr lang="ja-JP" altLang="en-US" sz="2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事業</a:t>
            </a:r>
            <a:r>
              <a:rPr lang="ja-JP" altLang="en-US" sz="2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戦略策定のヒント</a:t>
            </a: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を導きだすことも</a:t>
            </a:r>
            <a:r>
              <a:rPr lang="ja-JP" altLang="en-US"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できる</a:t>
            </a:r>
            <a:endParaRPr lang="ja-JP" altLang="en-US" sz="2800" b="1" dirty="0">
              <a:solidFill>
                <a:prstClr val="black"/>
              </a:solidFill>
              <a:latin typeface="Meiryo UI" panose="020B0604030504040204" pitchFamily="50" charset="-128"/>
              <a:ea typeface="Meiryo UI" panose="020B0604030504040204" pitchFamily="50" charset="-128"/>
            </a:endParaRPr>
          </a:p>
          <a:p>
            <a:pPr marL="0" indent="0" defTabSz="995507" fontAlgn="base">
              <a:spcBef>
                <a:spcPct val="10000"/>
              </a:spcBef>
              <a:spcAft>
                <a:spcPct val="10000"/>
              </a:spcAft>
              <a:buClrTx/>
              <a:buFont typeface="Wingdings" panose="05000000000000000000" pitchFamily="2" charset="2"/>
              <a:buNone/>
              <a:defRPr/>
            </a:pPr>
            <a:endParaRPr lang="en-US" altLang="ja-JP"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95507" fontAlgn="base">
              <a:spcBef>
                <a:spcPct val="10000"/>
              </a:spcBef>
              <a:spcAft>
                <a:spcPct val="10000"/>
              </a:spcAft>
              <a:buClrTx/>
              <a:defRPr/>
            </a:pPr>
            <a:endParaRPr lang="en-US" altLang="ja-JP" sz="2800" b="1" dirty="0">
              <a:solidFill>
                <a:prstClr val="black"/>
              </a:solidFill>
              <a:latin typeface="Meiryo UI" panose="020B0604030504040204" pitchFamily="50" charset="-128"/>
              <a:ea typeface="Meiryo UI" panose="020B0604030504040204" pitchFamily="50" charset="-128"/>
            </a:endParaRPr>
          </a:p>
        </p:txBody>
      </p:sp>
      <p:sp>
        <p:nvSpPr>
          <p:cNvPr id="23" name="Rectangle 39"/>
          <p:cNvSpPr>
            <a:spLocks noChangeArrowheads="1"/>
          </p:cNvSpPr>
          <p:nvPr/>
        </p:nvSpPr>
        <p:spPr bwMode="auto">
          <a:xfrm>
            <a:off x="410266" y="4479501"/>
            <a:ext cx="5958662" cy="3050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204" tIns="43102" rIns="86204" bIns="43102"/>
          <a:lstStyle>
            <a:lvl1pPr marL="323850" indent="-323850" defTabSz="862013">
              <a:lnSpc>
                <a:spcPct val="110000"/>
              </a:lnSpc>
              <a:spcBef>
                <a:spcPct val="20000"/>
              </a:spcBef>
              <a:buClr>
                <a:srgbClr val="140078"/>
              </a:buClr>
              <a:buFont typeface="Wingdings" panose="05000000000000000000" pitchFamily="2" charset="2"/>
              <a:buChar char="l"/>
              <a:tabLst>
                <a:tab pos="1524000" algn="l"/>
              </a:tabLst>
              <a:defRPr kumimoji="1">
                <a:solidFill>
                  <a:srgbClr val="140078"/>
                </a:solidFill>
                <a:latin typeface="Arial" panose="020B0604020202020204" pitchFamily="34" charset="0"/>
                <a:ea typeface="HGSｺﾞｼｯｸM" panose="020B0600000000000000" pitchFamily="50" charset="-128"/>
              </a:defRPr>
            </a:lvl1pPr>
            <a:lvl2pPr marL="884238" indent="-452438" defTabSz="862013">
              <a:lnSpc>
                <a:spcPct val="110000"/>
              </a:lnSpc>
              <a:spcBef>
                <a:spcPct val="20000"/>
              </a:spcBef>
              <a:buClr>
                <a:schemeClr val="tx1"/>
              </a:buClr>
              <a:buFont typeface="Wingdings" panose="05000000000000000000" pitchFamily="2" charset="2"/>
              <a:buChar char="£"/>
              <a:tabLst>
                <a:tab pos="1524000" algn="l"/>
              </a:tabLst>
              <a:defRPr sz="1600">
                <a:solidFill>
                  <a:schemeClr val="tx1"/>
                </a:solidFill>
                <a:latin typeface="Arial" panose="020B0604020202020204" pitchFamily="34" charset="0"/>
                <a:ea typeface="HGSｺﾞｼｯｸM" panose="020B0600000000000000" pitchFamily="50" charset="-128"/>
              </a:defRPr>
            </a:lvl2pPr>
            <a:lvl3pPr marL="1524000" indent="-355600" defTabSz="862013">
              <a:lnSpc>
                <a:spcPct val="110000"/>
              </a:lnSpc>
              <a:spcBef>
                <a:spcPct val="20000"/>
              </a:spcBef>
              <a:buClr>
                <a:schemeClr val="tx1"/>
              </a:buClr>
              <a:buChar char="•"/>
              <a:tabLst>
                <a:tab pos="1524000" algn="l"/>
              </a:tabLst>
              <a:defRPr kumimoji="1" sz="1400">
                <a:solidFill>
                  <a:schemeClr val="tx1"/>
                </a:solidFill>
                <a:latin typeface="Arial" panose="020B0604020202020204" pitchFamily="34" charset="0"/>
                <a:ea typeface="HGSｺﾞｼｯｸM" panose="020B0600000000000000" pitchFamily="50" charset="-128"/>
              </a:defRPr>
            </a:lvl3pPr>
            <a:lvl4pPr marL="1931988" indent="-228600" defTabSz="862013">
              <a:lnSpc>
                <a:spcPct val="110000"/>
              </a:lnSpc>
              <a:spcBef>
                <a:spcPct val="20000"/>
              </a:spcBef>
              <a:buChar char="–"/>
              <a:tabLst>
                <a:tab pos="1524000" algn="l"/>
              </a:tabLst>
              <a:defRPr kumimoji="1" sz="1200">
                <a:solidFill>
                  <a:schemeClr val="tx1"/>
                </a:solidFill>
                <a:latin typeface="Arial" panose="020B0604020202020204" pitchFamily="34" charset="0"/>
                <a:ea typeface="HGSｺﾞｼｯｸM" panose="020B0600000000000000" pitchFamily="50" charset="-128"/>
              </a:defRPr>
            </a:lvl4pPr>
            <a:lvl5pPr marL="2339975" indent="-228600" defTabSz="862013">
              <a:lnSpc>
                <a:spcPct val="110000"/>
              </a:lnSpc>
              <a:spcBef>
                <a:spcPct val="20000"/>
              </a:spcBef>
              <a:buChar char="»"/>
              <a:tabLst>
                <a:tab pos="1524000" algn="l"/>
              </a:tabLst>
              <a:defRPr kumimoji="1" sz="1200">
                <a:solidFill>
                  <a:schemeClr val="tx1"/>
                </a:solidFill>
                <a:latin typeface="Arial" panose="020B0604020202020204" pitchFamily="34" charset="0"/>
                <a:ea typeface="HGSｺﾞｼｯｸM" panose="020B0600000000000000" pitchFamily="50" charset="-128"/>
              </a:defRPr>
            </a:lvl5pPr>
            <a:lvl6pPr marL="2797175" indent="-228600" defTabSz="862013" eaLnBrk="0" fontAlgn="base" hangingPunct="0">
              <a:lnSpc>
                <a:spcPct val="110000"/>
              </a:lnSpc>
              <a:spcBef>
                <a:spcPct val="20000"/>
              </a:spcBef>
              <a:spcAft>
                <a:spcPct val="0"/>
              </a:spcAft>
              <a:buChar char="»"/>
              <a:tabLst>
                <a:tab pos="1524000" algn="l"/>
              </a:tabLst>
              <a:defRPr kumimoji="1" sz="1200">
                <a:solidFill>
                  <a:schemeClr val="tx1"/>
                </a:solidFill>
                <a:latin typeface="Arial" panose="020B0604020202020204" pitchFamily="34" charset="0"/>
                <a:ea typeface="HGSｺﾞｼｯｸM" panose="020B0600000000000000" pitchFamily="50" charset="-128"/>
              </a:defRPr>
            </a:lvl6pPr>
            <a:lvl7pPr marL="3254375" indent="-228600" defTabSz="862013" eaLnBrk="0" fontAlgn="base" hangingPunct="0">
              <a:lnSpc>
                <a:spcPct val="110000"/>
              </a:lnSpc>
              <a:spcBef>
                <a:spcPct val="20000"/>
              </a:spcBef>
              <a:spcAft>
                <a:spcPct val="0"/>
              </a:spcAft>
              <a:buChar char="»"/>
              <a:tabLst>
                <a:tab pos="1524000" algn="l"/>
              </a:tabLst>
              <a:defRPr kumimoji="1" sz="1200">
                <a:solidFill>
                  <a:schemeClr val="tx1"/>
                </a:solidFill>
                <a:latin typeface="Arial" panose="020B0604020202020204" pitchFamily="34" charset="0"/>
                <a:ea typeface="HGSｺﾞｼｯｸM" panose="020B0600000000000000" pitchFamily="50" charset="-128"/>
              </a:defRPr>
            </a:lvl7pPr>
            <a:lvl8pPr marL="3711575" indent="-228600" defTabSz="862013" eaLnBrk="0" fontAlgn="base" hangingPunct="0">
              <a:lnSpc>
                <a:spcPct val="110000"/>
              </a:lnSpc>
              <a:spcBef>
                <a:spcPct val="20000"/>
              </a:spcBef>
              <a:spcAft>
                <a:spcPct val="0"/>
              </a:spcAft>
              <a:buChar char="»"/>
              <a:tabLst>
                <a:tab pos="1524000" algn="l"/>
              </a:tabLst>
              <a:defRPr kumimoji="1" sz="1200">
                <a:solidFill>
                  <a:schemeClr val="tx1"/>
                </a:solidFill>
                <a:latin typeface="Arial" panose="020B0604020202020204" pitchFamily="34" charset="0"/>
                <a:ea typeface="HGSｺﾞｼｯｸM" panose="020B0600000000000000" pitchFamily="50" charset="-128"/>
              </a:defRPr>
            </a:lvl8pPr>
            <a:lvl9pPr marL="4168775" indent="-228600" defTabSz="862013" eaLnBrk="0" fontAlgn="base" hangingPunct="0">
              <a:lnSpc>
                <a:spcPct val="110000"/>
              </a:lnSpc>
              <a:spcBef>
                <a:spcPct val="20000"/>
              </a:spcBef>
              <a:spcAft>
                <a:spcPct val="0"/>
              </a:spcAft>
              <a:buChar char="»"/>
              <a:tabLst>
                <a:tab pos="1524000" algn="l"/>
              </a:tabLst>
              <a:defRPr kumimoji="1" sz="1200">
                <a:solidFill>
                  <a:schemeClr val="tx1"/>
                </a:solidFill>
                <a:latin typeface="Arial" panose="020B0604020202020204" pitchFamily="34" charset="0"/>
                <a:ea typeface="HGSｺﾞｼｯｸM" panose="020B0600000000000000" pitchFamily="50" charset="-128"/>
              </a:defRPr>
            </a:lvl9pPr>
          </a:lstStyle>
          <a:p>
            <a:pPr defTabSz="995507" fontAlgn="base">
              <a:spcBef>
                <a:spcPct val="10000"/>
              </a:spcBef>
              <a:spcAft>
                <a:spcPct val="10000"/>
              </a:spcAft>
              <a:buClrTx/>
              <a:defRPr/>
            </a:pPr>
            <a:r>
              <a:rPr lang="ja-JP" altLang="en-US" sz="2800" b="1" dirty="0" smtClean="0">
                <a:solidFill>
                  <a:srgbClr val="0066CC"/>
                </a:solidFill>
                <a:latin typeface="Meiryo UI" panose="020B0604030504040204" pitchFamily="50" charset="-128"/>
                <a:ea typeface="Meiryo UI" panose="020B0604030504040204" pitchFamily="50" charset="-128"/>
              </a:rPr>
              <a:t>他事</a:t>
            </a:r>
            <a:r>
              <a:rPr lang="ja-JP" altLang="en-US" sz="2800" b="1" dirty="0">
                <a:solidFill>
                  <a:srgbClr val="0066CC"/>
                </a:solidFill>
                <a:latin typeface="Meiryo UI" panose="020B0604030504040204" pitchFamily="50" charset="-128"/>
                <a:ea typeface="Meiryo UI" panose="020B0604030504040204" pitchFamily="50" charset="-128"/>
              </a:rPr>
              <a:t>業者との連携による</a:t>
            </a:r>
            <a:r>
              <a:rPr lang="ja-JP" altLang="en-US" sz="2800" b="1" dirty="0" smtClean="0">
                <a:solidFill>
                  <a:srgbClr val="0066CC"/>
                </a:solidFill>
                <a:latin typeface="Meiryo UI" panose="020B0604030504040204" pitchFamily="50" charset="-128"/>
                <a:ea typeface="Meiryo UI" panose="020B0604030504040204" pitchFamily="50" charset="-128"/>
              </a:rPr>
              <a:t>削減</a:t>
            </a:r>
            <a:r>
              <a:rPr lang="en-US" altLang="ja-JP" sz="2800" b="1" dirty="0" smtClean="0">
                <a:solidFill>
                  <a:srgbClr val="0066CC"/>
                </a:solidFill>
                <a:latin typeface="Meiryo UI" panose="020B0604030504040204" pitchFamily="50" charset="-128"/>
                <a:ea typeface="Meiryo UI" panose="020B0604030504040204" pitchFamily="50" charset="-128"/>
              </a:rPr>
              <a:t/>
            </a:r>
            <a:br>
              <a:rPr lang="en-US" altLang="ja-JP" sz="2800" b="1" dirty="0" smtClean="0">
                <a:solidFill>
                  <a:srgbClr val="0066CC"/>
                </a:solidFill>
                <a:latin typeface="Meiryo UI" panose="020B0604030504040204" pitchFamily="50" charset="-128"/>
                <a:ea typeface="Meiryo UI" panose="020B0604030504040204" pitchFamily="50" charset="-128"/>
              </a:rPr>
            </a:br>
            <a:r>
              <a:rPr lang="ja-JP" altLang="en-US" sz="2400" dirty="0">
                <a:solidFill>
                  <a:prstClr val="black"/>
                </a:solidFill>
                <a:latin typeface="Meiryo UI" panose="020B0604030504040204" pitchFamily="50" charset="-128"/>
                <a:ea typeface="Meiryo UI" panose="020B0604030504040204" pitchFamily="50" charset="-128"/>
              </a:rPr>
              <a:t>サプライチェーン上の他事業者と</a:t>
            </a:r>
            <a:r>
              <a:rPr lang="ja-JP" altLang="en-US" sz="2400" b="1" dirty="0">
                <a:solidFill>
                  <a:srgbClr val="FF0000"/>
                </a:solidFill>
                <a:latin typeface="Meiryo UI" panose="020B0604030504040204" pitchFamily="50" charset="-128"/>
                <a:ea typeface="Meiryo UI" panose="020B0604030504040204" pitchFamily="50" charset="-128"/>
              </a:rPr>
              <a:t>環境活動における連携が強化</a:t>
            </a:r>
            <a:r>
              <a:rPr lang="ja-JP" altLang="en-US" sz="2400" dirty="0">
                <a:solidFill>
                  <a:prstClr val="black"/>
                </a:solidFill>
                <a:latin typeface="Meiryo UI" panose="020B0604030504040204" pitchFamily="50" charset="-128"/>
                <a:ea typeface="Meiryo UI" panose="020B0604030504040204" pitchFamily="50" charset="-128"/>
              </a:rPr>
              <a:t>し、</a:t>
            </a:r>
            <a:r>
              <a:rPr lang="ja-JP" altLang="en-US" sz="2400" b="1" dirty="0">
                <a:solidFill>
                  <a:srgbClr val="FF0000"/>
                </a:solidFill>
                <a:latin typeface="Meiryo UI" panose="020B0604030504040204" pitchFamily="50" charset="-128"/>
                <a:ea typeface="Meiryo UI" panose="020B0604030504040204" pitchFamily="50" charset="-128"/>
              </a:rPr>
              <a:t>環境負荷低減施策の選択肢が増え</a:t>
            </a:r>
            <a:r>
              <a:rPr lang="ja-JP" altLang="en-US" sz="2400" dirty="0">
                <a:solidFill>
                  <a:prstClr val="black"/>
                </a:solidFill>
                <a:latin typeface="Meiryo UI" panose="020B0604030504040204" pitchFamily="50" charset="-128"/>
                <a:ea typeface="Meiryo UI" panose="020B0604030504040204" pitchFamily="50" charset="-128"/>
              </a:rPr>
              <a:t>、</a:t>
            </a:r>
            <a:r>
              <a:rPr lang="en-US" altLang="ja-JP" sz="2400" dirty="0">
                <a:solidFill>
                  <a:prstClr val="black"/>
                </a:solidFill>
                <a:latin typeface="Meiryo UI" panose="020B0604030504040204" pitchFamily="50" charset="-128"/>
                <a:ea typeface="Meiryo UI" panose="020B0604030504040204" pitchFamily="50" charset="-128"/>
              </a:rPr>
              <a:t>CO2</a:t>
            </a:r>
            <a:r>
              <a:rPr lang="ja-JP" altLang="en-US" sz="2400" dirty="0">
                <a:solidFill>
                  <a:prstClr val="black"/>
                </a:solidFill>
                <a:latin typeface="Meiryo UI" panose="020B0604030504040204" pitchFamily="50" charset="-128"/>
                <a:ea typeface="Meiryo UI" panose="020B0604030504040204" pitchFamily="50" charset="-128"/>
              </a:rPr>
              <a:t>削減が</a:t>
            </a:r>
            <a:r>
              <a:rPr lang="ja-JP" altLang="en-US" sz="2400" dirty="0" smtClean="0">
                <a:solidFill>
                  <a:prstClr val="black"/>
                </a:solidFill>
                <a:latin typeface="Meiryo UI" panose="020B0604030504040204" pitchFamily="50" charset="-128"/>
                <a:ea typeface="Meiryo UI" panose="020B0604030504040204" pitchFamily="50" charset="-128"/>
              </a:rPr>
              <a:t>進む。</a:t>
            </a:r>
            <a:r>
              <a:rPr lang="ja-JP" altLang="en-US" sz="2400" dirty="0">
                <a:solidFill>
                  <a:prstClr val="black"/>
                </a:solidFill>
                <a:latin typeface="Meiryo UI" panose="020B0604030504040204" pitchFamily="50" charset="-128"/>
                <a:ea typeface="Meiryo UI" panose="020B0604030504040204" pitchFamily="50" charset="-128"/>
              </a:rPr>
              <a:t>また</a:t>
            </a:r>
            <a:r>
              <a:rPr lang="ja-JP" altLang="en-US" sz="2400" dirty="0" smtClean="0">
                <a:solidFill>
                  <a:prstClr val="black"/>
                </a:solidFill>
                <a:latin typeface="Meiryo UI" panose="020B0604030504040204" pitchFamily="50" charset="-128"/>
                <a:ea typeface="Meiryo UI" panose="020B0604030504040204" pitchFamily="50" charset="-128"/>
              </a:rPr>
              <a:t>、</a:t>
            </a:r>
            <a:r>
              <a:rPr lang="en-US" altLang="ja-JP" sz="2400" dirty="0" smtClean="0">
                <a:solidFill>
                  <a:prstClr val="black"/>
                </a:solidFill>
                <a:latin typeface="Meiryo UI" panose="020B0604030504040204" pitchFamily="50" charset="-128"/>
                <a:ea typeface="Meiryo UI" panose="020B0604030504040204" pitchFamily="50" charset="-128"/>
              </a:rPr>
              <a:t>CSR</a:t>
            </a:r>
            <a:r>
              <a:rPr lang="ja-JP" altLang="en-US" sz="2400" dirty="0">
                <a:solidFill>
                  <a:prstClr val="black"/>
                </a:solidFill>
                <a:latin typeface="Meiryo UI" panose="020B0604030504040204" pitchFamily="50" charset="-128"/>
                <a:ea typeface="Meiryo UI" panose="020B0604030504040204" pitchFamily="50" charset="-128"/>
              </a:rPr>
              <a:t>活動の一貫としてサプライチェーン排出量算定を要請する企業もあるため、</a:t>
            </a:r>
            <a:r>
              <a:rPr lang="ja-JP" altLang="en-US" sz="2400" b="1" dirty="0" smtClean="0">
                <a:solidFill>
                  <a:srgbClr val="FF0000"/>
                </a:solidFill>
                <a:latin typeface="Meiryo UI" panose="020B0604030504040204" pitchFamily="50" charset="-128"/>
                <a:ea typeface="Meiryo UI" panose="020B0604030504040204" pitchFamily="50" charset="-128"/>
              </a:rPr>
              <a:t>新規顧客開拓</a:t>
            </a:r>
            <a:r>
              <a:rPr lang="ja-JP" altLang="en-US" sz="2400" dirty="0">
                <a:solidFill>
                  <a:prstClr val="black"/>
                </a:solidFill>
                <a:latin typeface="Meiryo UI" panose="020B0604030504040204" pitchFamily="50" charset="-128"/>
                <a:ea typeface="Meiryo UI" panose="020B0604030504040204" pitchFamily="50" charset="-128"/>
              </a:rPr>
              <a:t>へも</a:t>
            </a:r>
            <a:r>
              <a:rPr lang="ja-JP" altLang="en-US" sz="2400" dirty="0" smtClean="0">
                <a:solidFill>
                  <a:prstClr val="black"/>
                </a:solidFill>
                <a:latin typeface="Meiryo UI" panose="020B0604030504040204" pitchFamily="50" charset="-128"/>
                <a:ea typeface="Meiryo UI" panose="020B0604030504040204" pitchFamily="50" charset="-128"/>
              </a:rPr>
              <a:t>繋がる</a:t>
            </a:r>
            <a:endParaRPr lang="ja-JP" altLang="en-US" sz="2400" dirty="0">
              <a:solidFill>
                <a:prstClr val="black"/>
              </a:solidFill>
              <a:latin typeface="Meiryo UI" panose="020B0604030504040204" pitchFamily="50" charset="-128"/>
              <a:ea typeface="Meiryo UI" panose="020B0604030504040204" pitchFamily="50" charset="-128"/>
            </a:endParaRPr>
          </a:p>
          <a:p>
            <a:pPr marL="0" indent="0" defTabSz="995507" fontAlgn="base">
              <a:spcBef>
                <a:spcPct val="10000"/>
              </a:spcBef>
              <a:spcAft>
                <a:spcPct val="10000"/>
              </a:spcAft>
              <a:buClrTx/>
              <a:buFont typeface="Wingdings" panose="05000000000000000000" pitchFamily="2" charset="2"/>
              <a:buNone/>
              <a:defRPr/>
            </a:pPr>
            <a:endParaRPr lang="ja-JP" altLang="en-US" sz="2800" b="1" dirty="0">
              <a:solidFill>
                <a:srgbClr val="0066CC"/>
              </a:solidFill>
              <a:latin typeface="Meiryo UI" panose="020B0604030504040204" pitchFamily="50" charset="-128"/>
              <a:ea typeface="Meiryo UI" panose="020B0604030504040204" pitchFamily="50" charset="-128"/>
            </a:endParaRPr>
          </a:p>
          <a:p>
            <a:pPr marL="0" indent="0" defTabSz="995507" fontAlgn="base">
              <a:spcBef>
                <a:spcPct val="10000"/>
              </a:spcBef>
              <a:spcAft>
                <a:spcPct val="10000"/>
              </a:spcAft>
              <a:buClrTx/>
              <a:buFont typeface="Wingdings" panose="05000000000000000000" pitchFamily="2" charset="2"/>
              <a:buNone/>
              <a:defRPr/>
            </a:pPr>
            <a:endParaRPr lang="en-US" altLang="ja-JP"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95507" fontAlgn="base">
              <a:spcBef>
                <a:spcPct val="10000"/>
              </a:spcBef>
              <a:spcAft>
                <a:spcPct val="10000"/>
              </a:spcAft>
              <a:buClrTx/>
              <a:defRPr/>
            </a:pPr>
            <a:endParaRPr lang="en-US" altLang="ja-JP" sz="2800" b="1" dirty="0">
              <a:solidFill>
                <a:srgbClr val="0066CC"/>
              </a:solidFill>
              <a:latin typeface="Meiryo UI" panose="020B0604030504040204" pitchFamily="50" charset="-128"/>
              <a:ea typeface="Meiryo UI" panose="020B0604030504040204" pitchFamily="50" charset="-128"/>
            </a:endParaRPr>
          </a:p>
        </p:txBody>
      </p:sp>
      <p:sp>
        <p:nvSpPr>
          <p:cNvPr id="24" name="角丸四角形吹き出し 23"/>
          <p:cNvSpPr/>
          <p:nvPr/>
        </p:nvSpPr>
        <p:spPr>
          <a:xfrm>
            <a:off x="6717372" y="2447453"/>
            <a:ext cx="3312368" cy="2664296"/>
          </a:xfrm>
          <a:prstGeom prst="wedgeRoundRectCallout">
            <a:avLst>
              <a:gd name="adj1" fmla="val -61751"/>
              <a:gd name="adj2" fmla="val -18006"/>
              <a:gd name="adj3" fmla="val 16667"/>
            </a:avLst>
          </a:prstGeom>
          <a:solidFill>
            <a:sysClr val="window" lastClr="FFFFFF"/>
          </a:solidFill>
          <a:ln w="28575" cap="flat" cmpd="sng" algn="ctr">
            <a:solidFill>
              <a:srgbClr val="1F497D">
                <a:lumMod val="75000"/>
              </a:srgbClr>
            </a:solidFill>
            <a:prstDash val="solid"/>
          </a:ln>
          <a:effectLst/>
        </p:spPr>
        <p:txBody>
          <a:bodyPr rtlCol="0"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2000" b="0" i="0" u="none" strike="noStrike" kern="0" cap="none" spc="0" normalizeH="0" baseline="0" noProof="0" dirty="0" smtClean="0">
                <a:ln>
                  <a:noFill/>
                </a:ln>
                <a:solidFill>
                  <a:prstClr val="black"/>
                </a:solidFill>
                <a:effectLst/>
                <a:uLnTx/>
                <a:uFillTx/>
                <a:latin typeface="Meiryo UI" panose="020B0604030504040204" pitchFamily="50" charset="-128"/>
                <a:ea typeface="Meiryo UI"/>
                <a:cs typeface="+mn-cs"/>
              </a:rPr>
              <a:t>取組むべき課題が明確になり、より具体的な削減数値として提示できるようになりました。また、社内外に環境活動に取組む姿勢を示すことで、排出量削減に向けた活動意識を社内で共有しています。</a:t>
            </a:r>
          </a:p>
        </p:txBody>
      </p:sp>
      <p:sp>
        <p:nvSpPr>
          <p:cNvPr id="25" name="角丸四角形吹き出し 24"/>
          <p:cNvSpPr/>
          <p:nvPr/>
        </p:nvSpPr>
        <p:spPr>
          <a:xfrm>
            <a:off x="6746970" y="5442197"/>
            <a:ext cx="3312368" cy="1629297"/>
          </a:xfrm>
          <a:prstGeom prst="wedgeRoundRectCallout">
            <a:avLst>
              <a:gd name="adj1" fmla="val -61098"/>
              <a:gd name="adj2" fmla="val -32168"/>
              <a:gd name="adj3" fmla="val 16667"/>
            </a:avLst>
          </a:prstGeom>
          <a:solidFill>
            <a:sysClr val="window" lastClr="FFFFFF"/>
          </a:solidFill>
          <a:ln w="28575" cap="flat" cmpd="sng" algn="ctr">
            <a:solidFill>
              <a:srgbClr val="1F497D">
                <a:lumMod val="75000"/>
              </a:srgbClr>
            </a:solidFill>
            <a:prstDash val="solid"/>
          </a:ln>
          <a:effectLst/>
        </p:spPr>
        <p:txBody>
          <a:bodyPr rtlCol="0"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2000" b="0" i="0" u="none" strike="noStrike" kern="0" cap="none" spc="0" normalizeH="0" baseline="0" noProof="0" dirty="0" smtClean="0">
                <a:ln>
                  <a:noFill/>
                </a:ln>
                <a:solidFill>
                  <a:prstClr val="black"/>
                </a:solidFill>
                <a:effectLst/>
                <a:uLnTx/>
                <a:uFillTx/>
                <a:latin typeface="Meiryo UI" panose="020B0604030504040204" pitchFamily="50" charset="-128"/>
                <a:ea typeface="Meiryo UI"/>
                <a:cs typeface="+mn-cs"/>
              </a:rPr>
              <a:t>サプライヤーである包装材メーカに対しフィルム・トレイの軽量化を要請し他結果、軽量化が実現して両メーカーでともに</a:t>
            </a:r>
            <a:r>
              <a:rPr kumimoji="0" lang="en-US" altLang="ja-JP" sz="2000" b="0" i="0" u="none" strike="noStrike" kern="0" cap="none" spc="0" normalizeH="0" baseline="0" noProof="0" dirty="0" smtClean="0">
                <a:ln>
                  <a:noFill/>
                </a:ln>
                <a:solidFill>
                  <a:prstClr val="black"/>
                </a:solidFill>
                <a:effectLst/>
                <a:uLnTx/>
                <a:uFillTx/>
                <a:latin typeface="Meiryo UI" panose="020B0604030504040204" pitchFamily="50" charset="-128"/>
                <a:ea typeface="Meiryo UI"/>
                <a:cs typeface="+mn-cs"/>
              </a:rPr>
              <a:t>CO2</a:t>
            </a:r>
            <a:r>
              <a:rPr kumimoji="0" lang="ja-JP" altLang="en-US" sz="2000" b="0" i="0" u="none" strike="noStrike" kern="0" cap="none" spc="0" normalizeH="0" baseline="0" noProof="0" dirty="0" smtClean="0">
                <a:ln>
                  <a:noFill/>
                </a:ln>
                <a:solidFill>
                  <a:prstClr val="black"/>
                </a:solidFill>
                <a:effectLst/>
                <a:uLnTx/>
                <a:uFillTx/>
                <a:latin typeface="Meiryo UI" panose="020B0604030504040204" pitchFamily="50" charset="-128"/>
                <a:ea typeface="Meiryo UI"/>
                <a:cs typeface="+mn-cs"/>
              </a:rPr>
              <a:t>削減が進んでいます。</a:t>
            </a:r>
          </a:p>
        </p:txBody>
      </p:sp>
      <p:sp>
        <p:nvSpPr>
          <p:cNvPr id="26" name="角丸四角形 25"/>
          <p:cNvSpPr/>
          <p:nvPr/>
        </p:nvSpPr>
        <p:spPr>
          <a:xfrm>
            <a:off x="6458938" y="1908422"/>
            <a:ext cx="3570802" cy="467023"/>
          </a:xfrm>
          <a:prstGeom prst="roundRect">
            <a:avLst/>
          </a:prstGeom>
          <a:solidFill>
            <a:srgbClr val="4BACC6">
              <a:lumMod val="40000"/>
              <a:lumOff val="60000"/>
            </a:srgbClr>
          </a:solidFill>
          <a:ln w="19050" cap="flat" cmpd="sng" algn="ctr">
            <a:solidFill>
              <a:srgbClr val="1F497D">
                <a:lumMod val="75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2000" b="1" i="0" u="none" strike="noStrike" kern="0" cap="none" spc="0" normalizeH="0" baseline="0" noProof="0" dirty="0" smtClean="0">
                <a:ln>
                  <a:noFill/>
                </a:ln>
                <a:solidFill>
                  <a:sysClr val="windowText" lastClr="000000"/>
                </a:solidFill>
                <a:effectLst/>
                <a:uLnTx/>
                <a:uFillTx/>
                <a:latin typeface="Meiryo UI" panose="020B0604030504040204" pitchFamily="50" charset="-128"/>
                <a:ea typeface="Meiryo UI"/>
                <a:cs typeface="Meiryo UI" panose="020B0604030504040204" pitchFamily="50" charset="-128"/>
              </a:rPr>
              <a:t>算定に取組んでいる企業の声</a:t>
            </a:r>
          </a:p>
        </p:txBody>
      </p:sp>
    </p:spTree>
    <p:extLst>
      <p:ext uri="{BB962C8B-B14F-4D97-AF65-F5344CB8AC3E}">
        <p14:creationId xmlns:p14="http://schemas.microsoft.com/office/powerpoint/2010/main" val="2987507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サプライチェーン排出量算定するメリット </a:t>
            </a:r>
            <a:r>
              <a:rPr lang="en-US" altLang="ja-JP" dirty="0"/>
              <a:t>2</a:t>
            </a:r>
            <a:r>
              <a:rPr kumimoji="1" lang="en-US" altLang="ja-JP" dirty="0" smtClean="0"/>
              <a:t>/2</a:t>
            </a:r>
            <a:endParaRPr kumimoji="1" lang="ja-JP" altLang="en-US" dirty="0"/>
          </a:p>
        </p:txBody>
      </p:sp>
      <p:sp>
        <p:nvSpPr>
          <p:cNvPr id="6" name="コンテンツ プレースホルダー 2"/>
          <p:cNvSpPr>
            <a:spLocks noGrp="1"/>
          </p:cNvSpPr>
          <p:nvPr>
            <p:ph sz="quarter" idx="12"/>
          </p:nvPr>
        </p:nvSpPr>
        <p:spPr>
          <a:xfrm>
            <a:off x="161925" y="1110920"/>
            <a:ext cx="10367963" cy="634941"/>
          </a:xfrm>
        </p:spPr>
        <p:txBody>
          <a:bodyPr/>
          <a:lstStyle/>
          <a:p>
            <a:pPr marL="273050" indent="-273050"/>
            <a:r>
              <a:rPr lang="ja-JP" altLang="en-US" dirty="0" smtClean="0"/>
              <a:t>メリットと算定に取組んでいる企業の声</a:t>
            </a:r>
            <a:endParaRPr lang="ja-JP" altLang="en-US" dirty="0"/>
          </a:p>
        </p:txBody>
      </p:sp>
      <p:sp>
        <p:nvSpPr>
          <p:cNvPr id="9" name="Rectangle 39"/>
          <p:cNvSpPr>
            <a:spLocks noChangeArrowheads="1"/>
          </p:cNvSpPr>
          <p:nvPr/>
        </p:nvSpPr>
        <p:spPr bwMode="auto">
          <a:xfrm>
            <a:off x="428268" y="1908421"/>
            <a:ext cx="5958662" cy="2699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204" tIns="43102" rIns="86204" bIns="43102"/>
          <a:lstStyle>
            <a:lvl1pPr marL="323850" indent="-323850" defTabSz="862013">
              <a:lnSpc>
                <a:spcPct val="110000"/>
              </a:lnSpc>
              <a:spcBef>
                <a:spcPct val="20000"/>
              </a:spcBef>
              <a:buClr>
                <a:srgbClr val="140078"/>
              </a:buClr>
              <a:buFont typeface="Wingdings" panose="05000000000000000000" pitchFamily="2" charset="2"/>
              <a:buChar char="l"/>
              <a:tabLst>
                <a:tab pos="1524000" algn="l"/>
              </a:tabLst>
              <a:defRPr kumimoji="1">
                <a:solidFill>
                  <a:srgbClr val="140078"/>
                </a:solidFill>
                <a:latin typeface="Arial" panose="020B0604020202020204" pitchFamily="34" charset="0"/>
                <a:ea typeface="HGSｺﾞｼｯｸM" panose="020B0600000000000000" pitchFamily="50" charset="-128"/>
              </a:defRPr>
            </a:lvl1pPr>
            <a:lvl2pPr marL="884238" indent="-452438" defTabSz="862013">
              <a:lnSpc>
                <a:spcPct val="110000"/>
              </a:lnSpc>
              <a:spcBef>
                <a:spcPct val="20000"/>
              </a:spcBef>
              <a:buClr>
                <a:schemeClr val="tx1"/>
              </a:buClr>
              <a:buFont typeface="Wingdings" panose="05000000000000000000" pitchFamily="2" charset="2"/>
              <a:buChar char="£"/>
              <a:tabLst>
                <a:tab pos="1524000" algn="l"/>
              </a:tabLst>
              <a:defRPr sz="1600">
                <a:solidFill>
                  <a:schemeClr val="tx1"/>
                </a:solidFill>
                <a:latin typeface="Arial" panose="020B0604020202020204" pitchFamily="34" charset="0"/>
                <a:ea typeface="HGSｺﾞｼｯｸM" panose="020B0600000000000000" pitchFamily="50" charset="-128"/>
              </a:defRPr>
            </a:lvl2pPr>
            <a:lvl3pPr marL="1524000" indent="-355600" defTabSz="862013">
              <a:lnSpc>
                <a:spcPct val="110000"/>
              </a:lnSpc>
              <a:spcBef>
                <a:spcPct val="20000"/>
              </a:spcBef>
              <a:buClr>
                <a:schemeClr val="tx1"/>
              </a:buClr>
              <a:buChar char="•"/>
              <a:tabLst>
                <a:tab pos="1524000" algn="l"/>
              </a:tabLst>
              <a:defRPr kumimoji="1" sz="1400">
                <a:solidFill>
                  <a:schemeClr val="tx1"/>
                </a:solidFill>
                <a:latin typeface="Arial" panose="020B0604020202020204" pitchFamily="34" charset="0"/>
                <a:ea typeface="HGSｺﾞｼｯｸM" panose="020B0600000000000000" pitchFamily="50" charset="-128"/>
              </a:defRPr>
            </a:lvl3pPr>
            <a:lvl4pPr marL="1931988" indent="-228600" defTabSz="862013">
              <a:lnSpc>
                <a:spcPct val="110000"/>
              </a:lnSpc>
              <a:spcBef>
                <a:spcPct val="20000"/>
              </a:spcBef>
              <a:buChar char="–"/>
              <a:tabLst>
                <a:tab pos="1524000" algn="l"/>
              </a:tabLst>
              <a:defRPr kumimoji="1" sz="1200">
                <a:solidFill>
                  <a:schemeClr val="tx1"/>
                </a:solidFill>
                <a:latin typeface="Arial" panose="020B0604020202020204" pitchFamily="34" charset="0"/>
                <a:ea typeface="HGSｺﾞｼｯｸM" panose="020B0600000000000000" pitchFamily="50" charset="-128"/>
              </a:defRPr>
            </a:lvl4pPr>
            <a:lvl5pPr marL="2339975" indent="-228600" defTabSz="862013">
              <a:lnSpc>
                <a:spcPct val="110000"/>
              </a:lnSpc>
              <a:spcBef>
                <a:spcPct val="20000"/>
              </a:spcBef>
              <a:buChar char="»"/>
              <a:tabLst>
                <a:tab pos="1524000" algn="l"/>
              </a:tabLst>
              <a:defRPr kumimoji="1" sz="1200">
                <a:solidFill>
                  <a:schemeClr val="tx1"/>
                </a:solidFill>
                <a:latin typeface="Arial" panose="020B0604020202020204" pitchFamily="34" charset="0"/>
                <a:ea typeface="HGSｺﾞｼｯｸM" panose="020B0600000000000000" pitchFamily="50" charset="-128"/>
              </a:defRPr>
            </a:lvl5pPr>
            <a:lvl6pPr marL="2797175" indent="-228600" defTabSz="862013" eaLnBrk="0" fontAlgn="base" hangingPunct="0">
              <a:lnSpc>
                <a:spcPct val="110000"/>
              </a:lnSpc>
              <a:spcBef>
                <a:spcPct val="20000"/>
              </a:spcBef>
              <a:spcAft>
                <a:spcPct val="0"/>
              </a:spcAft>
              <a:buChar char="»"/>
              <a:tabLst>
                <a:tab pos="1524000" algn="l"/>
              </a:tabLst>
              <a:defRPr kumimoji="1" sz="1200">
                <a:solidFill>
                  <a:schemeClr val="tx1"/>
                </a:solidFill>
                <a:latin typeface="Arial" panose="020B0604020202020204" pitchFamily="34" charset="0"/>
                <a:ea typeface="HGSｺﾞｼｯｸM" panose="020B0600000000000000" pitchFamily="50" charset="-128"/>
              </a:defRPr>
            </a:lvl6pPr>
            <a:lvl7pPr marL="3254375" indent="-228600" defTabSz="862013" eaLnBrk="0" fontAlgn="base" hangingPunct="0">
              <a:lnSpc>
                <a:spcPct val="110000"/>
              </a:lnSpc>
              <a:spcBef>
                <a:spcPct val="20000"/>
              </a:spcBef>
              <a:spcAft>
                <a:spcPct val="0"/>
              </a:spcAft>
              <a:buChar char="»"/>
              <a:tabLst>
                <a:tab pos="1524000" algn="l"/>
              </a:tabLst>
              <a:defRPr kumimoji="1" sz="1200">
                <a:solidFill>
                  <a:schemeClr val="tx1"/>
                </a:solidFill>
                <a:latin typeface="Arial" panose="020B0604020202020204" pitchFamily="34" charset="0"/>
                <a:ea typeface="HGSｺﾞｼｯｸM" panose="020B0600000000000000" pitchFamily="50" charset="-128"/>
              </a:defRPr>
            </a:lvl7pPr>
            <a:lvl8pPr marL="3711575" indent="-228600" defTabSz="862013" eaLnBrk="0" fontAlgn="base" hangingPunct="0">
              <a:lnSpc>
                <a:spcPct val="110000"/>
              </a:lnSpc>
              <a:spcBef>
                <a:spcPct val="20000"/>
              </a:spcBef>
              <a:spcAft>
                <a:spcPct val="0"/>
              </a:spcAft>
              <a:buChar char="»"/>
              <a:tabLst>
                <a:tab pos="1524000" algn="l"/>
              </a:tabLst>
              <a:defRPr kumimoji="1" sz="1200">
                <a:solidFill>
                  <a:schemeClr val="tx1"/>
                </a:solidFill>
                <a:latin typeface="Arial" panose="020B0604020202020204" pitchFamily="34" charset="0"/>
                <a:ea typeface="HGSｺﾞｼｯｸM" panose="020B0600000000000000" pitchFamily="50" charset="-128"/>
              </a:defRPr>
            </a:lvl8pPr>
            <a:lvl9pPr marL="4168775" indent="-228600" defTabSz="862013" eaLnBrk="0" fontAlgn="base" hangingPunct="0">
              <a:lnSpc>
                <a:spcPct val="110000"/>
              </a:lnSpc>
              <a:spcBef>
                <a:spcPct val="20000"/>
              </a:spcBef>
              <a:spcAft>
                <a:spcPct val="0"/>
              </a:spcAft>
              <a:buChar char="»"/>
              <a:tabLst>
                <a:tab pos="1524000" algn="l"/>
              </a:tabLst>
              <a:defRPr kumimoji="1" sz="1200">
                <a:solidFill>
                  <a:schemeClr val="tx1"/>
                </a:solidFill>
                <a:latin typeface="Arial" panose="020B0604020202020204" pitchFamily="34" charset="0"/>
                <a:ea typeface="HGSｺﾞｼｯｸM" panose="020B0600000000000000" pitchFamily="50" charset="-128"/>
              </a:defRPr>
            </a:lvl9pPr>
          </a:lstStyle>
          <a:p>
            <a:pPr defTabSz="995507">
              <a:spcBef>
                <a:spcPct val="10000"/>
              </a:spcBef>
              <a:spcAft>
                <a:spcPct val="10000"/>
              </a:spcAft>
              <a:buClrTx/>
              <a:defRPr/>
            </a:pPr>
            <a:r>
              <a:rPr lang="en-US" altLang="ja-JP" sz="2800" b="1" dirty="0">
                <a:solidFill>
                  <a:srgbClr val="0066CC"/>
                </a:solidFill>
                <a:latin typeface="Meiryo UI" panose="020B0604030504040204" pitchFamily="50" charset="-128"/>
                <a:ea typeface="Meiryo UI" panose="020B0604030504040204" pitchFamily="50" charset="-128"/>
              </a:rPr>
              <a:t>CSR</a:t>
            </a:r>
            <a:r>
              <a:rPr lang="ja-JP" altLang="en-US" sz="2800" b="1" dirty="0">
                <a:solidFill>
                  <a:srgbClr val="0066CC"/>
                </a:solidFill>
                <a:latin typeface="Meiryo UI" panose="020B0604030504040204" pitchFamily="50" charset="-128"/>
                <a:ea typeface="Meiryo UI" panose="020B0604030504040204" pitchFamily="50" charset="-128"/>
              </a:rPr>
              <a:t>情報開示</a:t>
            </a:r>
            <a:r>
              <a:rPr lang="en-US" altLang="ja-JP" sz="3200" b="1" dirty="0">
                <a:solidFill>
                  <a:srgbClr val="0066CC"/>
                </a:solidFill>
                <a:latin typeface="Meiryo UI" panose="020B0604030504040204" pitchFamily="50" charset="-128"/>
                <a:ea typeface="Meiryo UI" panose="020B0604030504040204" pitchFamily="50" charset="-128"/>
              </a:rPr>
              <a:t/>
            </a:r>
            <a:br>
              <a:rPr lang="en-US" altLang="ja-JP" sz="3200" b="1" dirty="0">
                <a:solidFill>
                  <a:srgbClr val="0066CC"/>
                </a:solidFill>
                <a:latin typeface="Meiryo UI" panose="020B0604030504040204" pitchFamily="50" charset="-128"/>
                <a:ea typeface="Meiryo UI" panose="020B0604030504040204" pitchFamily="50" charset="-128"/>
              </a:rPr>
            </a:br>
            <a:r>
              <a:rPr lang="ja-JP" altLang="en-US" sz="2400" dirty="0">
                <a:solidFill>
                  <a:schemeClr val="tx1"/>
                </a:solidFill>
                <a:latin typeface="Meiryo UI" panose="020B0604030504040204" pitchFamily="50" charset="-128"/>
                <a:ea typeface="Meiryo UI" panose="020B0604030504040204" pitchFamily="50" charset="-128"/>
              </a:rPr>
              <a:t>企業の情報開示の一環として、</a:t>
            </a:r>
            <a:r>
              <a:rPr lang="ja-JP" altLang="en-US" sz="2400" dirty="0" smtClean="0">
                <a:solidFill>
                  <a:schemeClr val="tx1"/>
                </a:solidFill>
                <a:latin typeface="Meiryo UI" panose="020B0604030504040204" pitchFamily="50" charset="-128"/>
                <a:ea typeface="Meiryo UI" panose="020B0604030504040204" pitchFamily="50" charset="-128"/>
              </a:rPr>
              <a:t>サプライ</a:t>
            </a:r>
            <a:r>
              <a:rPr lang="en-US" altLang="ja-JP" sz="2400" dirty="0" smtClean="0">
                <a:solidFill>
                  <a:schemeClr val="tx1"/>
                </a:solidFill>
                <a:latin typeface="Meiryo UI" panose="020B0604030504040204" pitchFamily="50" charset="-128"/>
                <a:ea typeface="Meiryo UI" panose="020B0604030504040204" pitchFamily="50" charset="-128"/>
              </a:rPr>
              <a:t/>
            </a:r>
            <a:br>
              <a:rPr lang="en-US" altLang="ja-JP" sz="2400" dirty="0" smtClean="0">
                <a:solidFill>
                  <a:schemeClr val="tx1"/>
                </a:solidFill>
                <a:latin typeface="Meiryo UI" panose="020B0604030504040204" pitchFamily="50" charset="-128"/>
                <a:ea typeface="Meiryo UI" panose="020B0604030504040204" pitchFamily="50" charset="-128"/>
              </a:rPr>
            </a:br>
            <a:r>
              <a:rPr lang="ja-JP" altLang="en-US" sz="2400" dirty="0" smtClean="0">
                <a:solidFill>
                  <a:schemeClr val="tx1"/>
                </a:solidFill>
                <a:latin typeface="Meiryo UI" panose="020B0604030504040204" pitchFamily="50" charset="-128"/>
                <a:ea typeface="Meiryo UI" panose="020B0604030504040204" pitchFamily="50" charset="-128"/>
              </a:rPr>
              <a:t>チェーン</a:t>
            </a:r>
            <a:r>
              <a:rPr lang="ja-JP" altLang="en-US" sz="2400" dirty="0">
                <a:solidFill>
                  <a:schemeClr val="tx1"/>
                </a:solidFill>
                <a:latin typeface="Meiryo UI" panose="020B0604030504040204" pitchFamily="50" charset="-128"/>
                <a:ea typeface="Meiryo UI" panose="020B0604030504040204" pitchFamily="50" charset="-128"/>
              </a:rPr>
              <a:t>排出量を</a:t>
            </a:r>
            <a:r>
              <a:rPr lang="en-US" altLang="ja-JP" sz="2400" dirty="0">
                <a:solidFill>
                  <a:schemeClr val="tx1"/>
                </a:solidFill>
                <a:latin typeface="Meiryo UI" panose="020B0604030504040204" pitchFamily="50" charset="-128"/>
                <a:ea typeface="Meiryo UI" panose="020B0604030504040204" pitchFamily="50" charset="-128"/>
              </a:rPr>
              <a:t>CSR</a:t>
            </a:r>
            <a:r>
              <a:rPr lang="ja-JP" altLang="en-US" sz="2400" dirty="0">
                <a:solidFill>
                  <a:schemeClr val="tx1"/>
                </a:solidFill>
                <a:latin typeface="Meiryo UI" panose="020B0604030504040204" pitchFamily="50" charset="-128"/>
                <a:ea typeface="Meiryo UI" panose="020B0604030504040204" pitchFamily="50" charset="-128"/>
              </a:rPr>
              <a:t>報告書、</a:t>
            </a:r>
            <a:r>
              <a:rPr lang="en-US" altLang="ja-JP" sz="2400" dirty="0">
                <a:solidFill>
                  <a:schemeClr val="tx1"/>
                </a:solidFill>
                <a:latin typeface="Meiryo UI" panose="020B0604030504040204" pitchFamily="50" charset="-128"/>
                <a:ea typeface="Meiryo UI" panose="020B0604030504040204" pitchFamily="50" charset="-128"/>
              </a:rPr>
              <a:t>WEB</a:t>
            </a:r>
            <a:r>
              <a:rPr lang="ja-JP" altLang="en-US" sz="2400" dirty="0" smtClean="0">
                <a:solidFill>
                  <a:schemeClr val="tx1"/>
                </a:solidFill>
                <a:latin typeface="Meiryo UI" panose="020B0604030504040204" pitchFamily="50" charset="-128"/>
                <a:ea typeface="Meiryo UI" panose="020B0604030504040204" pitchFamily="50" charset="-128"/>
              </a:rPr>
              <a:t>サイト</a:t>
            </a:r>
            <a:r>
              <a:rPr lang="en-US" altLang="ja-JP" sz="2400" dirty="0" smtClean="0">
                <a:solidFill>
                  <a:schemeClr val="tx1"/>
                </a:solidFill>
                <a:latin typeface="Meiryo UI" panose="020B0604030504040204" pitchFamily="50" charset="-128"/>
                <a:ea typeface="Meiryo UI" panose="020B0604030504040204" pitchFamily="50" charset="-128"/>
              </a:rPr>
              <a:t/>
            </a:r>
            <a:br>
              <a:rPr lang="en-US" altLang="ja-JP" sz="2400" dirty="0" smtClean="0">
                <a:solidFill>
                  <a:schemeClr val="tx1"/>
                </a:solidFill>
                <a:latin typeface="Meiryo UI" panose="020B0604030504040204" pitchFamily="50" charset="-128"/>
                <a:ea typeface="Meiryo UI" panose="020B0604030504040204" pitchFamily="50" charset="-128"/>
              </a:rPr>
            </a:br>
            <a:r>
              <a:rPr lang="ja-JP" altLang="en-US" sz="2400" dirty="0" smtClean="0">
                <a:solidFill>
                  <a:schemeClr val="tx1"/>
                </a:solidFill>
                <a:latin typeface="Meiryo UI" panose="020B0604030504040204" pitchFamily="50" charset="-128"/>
                <a:ea typeface="Meiryo UI" panose="020B0604030504040204" pitchFamily="50" charset="-128"/>
              </a:rPr>
              <a:t>など</a:t>
            </a:r>
            <a:r>
              <a:rPr lang="ja-JP" altLang="en-US" sz="2400" dirty="0">
                <a:solidFill>
                  <a:schemeClr val="tx1"/>
                </a:solidFill>
                <a:latin typeface="Meiryo UI" panose="020B0604030504040204" pitchFamily="50" charset="-128"/>
                <a:ea typeface="Meiryo UI" panose="020B0604030504040204" pitchFamily="50" charset="-128"/>
              </a:rPr>
              <a:t>に掲載することで、</a:t>
            </a:r>
            <a:r>
              <a:rPr lang="ja-JP" altLang="en-US" sz="2400" b="1" dirty="0">
                <a:solidFill>
                  <a:srgbClr val="FF0000"/>
                </a:solidFill>
                <a:latin typeface="Meiryo UI" panose="020B0604030504040204" pitchFamily="50" charset="-128"/>
                <a:ea typeface="Meiryo UI" panose="020B0604030504040204" pitchFamily="50" charset="-128"/>
              </a:rPr>
              <a:t>環境対応企業と</a:t>
            </a:r>
            <a:r>
              <a:rPr lang="ja-JP" altLang="en-US" sz="2400" b="1" dirty="0" smtClean="0">
                <a:solidFill>
                  <a:srgbClr val="FF0000"/>
                </a:solidFill>
                <a:latin typeface="Meiryo UI" panose="020B0604030504040204" pitchFamily="50" charset="-128"/>
                <a:ea typeface="Meiryo UI" panose="020B0604030504040204" pitchFamily="50" charset="-128"/>
              </a:rPr>
              <a:t>しての企業</a:t>
            </a:r>
            <a:r>
              <a:rPr lang="ja-JP" altLang="en-US" sz="2400" b="1" dirty="0">
                <a:solidFill>
                  <a:srgbClr val="FF0000"/>
                </a:solidFill>
                <a:latin typeface="Meiryo UI" panose="020B0604030504040204" pitchFamily="50" charset="-128"/>
                <a:ea typeface="Meiryo UI" panose="020B0604030504040204" pitchFamily="50" charset="-128"/>
              </a:rPr>
              <a:t>価値を明確</a:t>
            </a:r>
            <a:r>
              <a:rPr lang="ja-JP" altLang="en-US" sz="2400" dirty="0">
                <a:solidFill>
                  <a:schemeClr val="tx1"/>
                </a:solidFill>
                <a:latin typeface="Meiryo UI" panose="020B0604030504040204" pitchFamily="50" charset="-128"/>
                <a:ea typeface="Meiryo UI" panose="020B0604030504040204" pitchFamily="50" charset="-128"/>
              </a:rPr>
              <a:t>にする。</a:t>
            </a:r>
            <a:r>
              <a:rPr lang="ja-JP" altLang="en-US" sz="2400" dirty="0" smtClean="0">
                <a:solidFill>
                  <a:schemeClr val="tx1"/>
                </a:solidFill>
                <a:latin typeface="Meiryo UI" panose="020B0604030504040204" pitchFamily="50" charset="-128"/>
                <a:ea typeface="Meiryo UI" panose="020B0604030504040204" pitchFamily="50" charset="-128"/>
              </a:rPr>
              <a:t>サプライチェーン排出量</a:t>
            </a:r>
            <a:r>
              <a:rPr lang="ja-JP" altLang="en-US" sz="2400" dirty="0">
                <a:solidFill>
                  <a:schemeClr val="tx1"/>
                </a:solidFill>
                <a:latin typeface="Meiryo UI" panose="020B0604030504040204" pitchFamily="50" charset="-128"/>
                <a:ea typeface="Meiryo UI" panose="020B0604030504040204" pitchFamily="50" charset="-128"/>
              </a:rPr>
              <a:t>の把握・管理は</a:t>
            </a:r>
            <a:r>
              <a:rPr lang="ja-JP" altLang="en-US" sz="2400" b="1" dirty="0">
                <a:solidFill>
                  <a:srgbClr val="FF0000"/>
                </a:solidFill>
                <a:latin typeface="Meiryo UI" panose="020B0604030504040204" pitchFamily="50" charset="-128"/>
                <a:ea typeface="Meiryo UI" panose="020B0604030504040204" pitchFamily="50" charset="-128"/>
              </a:rPr>
              <a:t>一つの正式な評価基準として国内外で注目</a:t>
            </a:r>
            <a:r>
              <a:rPr lang="ja-JP" altLang="en-US" sz="2400" dirty="0">
                <a:solidFill>
                  <a:schemeClr val="tx1"/>
                </a:solidFill>
                <a:latin typeface="Meiryo UI" panose="020B0604030504040204" pitchFamily="50" charset="-128"/>
                <a:ea typeface="Meiryo UI" panose="020B0604030504040204" pitchFamily="50" charset="-128"/>
              </a:rPr>
              <a:t>を集めており、グローバルにおいても、投資家等の</a:t>
            </a:r>
            <a:r>
              <a:rPr lang="ja-JP" altLang="en-US" sz="2400" b="1" dirty="0">
                <a:solidFill>
                  <a:srgbClr val="FF0000"/>
                </a:solidFill>
                <a:latin typeface="Meiryo UI" panose="020B0604030504040204" pitchFamily="50" charset="-128"/>
                <a:ea typeface="Meiryo UI" panose="020B0604030504040204" pitchFamily="50" charset="-128"/>
              </a:rPr>
              <a:t>ステークホルダーへの社会的信頼性向上</a:t>
            </a:r>
            <a:r>
              <a:rPr lang="ja-JP" altLang="en-US" sz="2400" dirty="0">
                <a:solidFill>
                  <a:schemeClr val="tx1"/>
                </a:solidFill>
                <a:latin typeface="Meiryo UI" panose="020B0604030504040204" pitchFamily="50" charset="-128"/>
                <a:ea typeface="Meiryo UI" panose="020B0604030504040204" pitchFamily="50" charset="-128"/>
              </a:rPr>
              <a:t>に繋がり、</a:t>
            </a:r>
            <a:r>
              <a:rPr lang="ja-JP" altLang="en-US" sz="2400" b="1" dirty="0" smtClean="0">
                <a:solidFill>
                  <a:srgbClr val="FF0000"/>
                </a:solidFill>
                <a:latin typeface="Meiryo UI" panose="020B0604030504040204" pitchFamily="50" charset="-128"/>
                <a:ea typeface="Meiryo UI" panose="020B0604030504040204" pitchFamily="50" charset="-128"/>
              </a:rPr>
              <a:t>ビジネス</a:t>
            </a:r>
            <a:r>
              <a:rPr lang="en-US" altLang="ja-JP" sz="2400" b="1" dirty="0" smtClean="0">
                <a:solidFill>
                  <a:srgbClr val="FF0000"/>
                </a:solidFill>
                <a:latin typeface="Meiryo UI" panose="020B0604030504040204" pitchFamily="50" charset="-128"/>
                <a:ea typeface="Meiryo UI" panose="020B0604030504040204" pitchFamily="50" charset="-128"/>
              </a:rPr>
              <a:t/>
            </a:r>
            <a:br>
              <a:rPr lang="en-US" altLang="ja-JP" sz="2400" b="1" dirty="0" smtClean="0">
                <a:solidFill>
                  <a:srgbClr val="FF0000"/>
                </a:solidFill>
                <a:latin typeface="Meiryo UI" panose="020B0604030504040204" pitchFamily="50" charset="-128"/>
                <a:ea typeface="Meiryo UI" panose="020B0604030504040204" pitchFamily="50" charset="-128"/>
              </a:rPr>
            </a:br>
            <a:r>
              <a:rPr lang="ja-JP" altLang="en-US" sz="2400" b="1" dirty="0" smtClean="0">
                <a:solidFill>
                  <a:srgbClr val="FF0000"/>
                </a:solidFill>
                <a:latin typeface="Meiryo UI" panose="020B0604030504040204" pitchFamily="50" charset="-128"/>
                <a:ea typeface="Meiryo UI" panose="020B0604030504040204" pitchFamily="50" charset="-128"/>
              </a:rPr>
              <a:t>チャンス</a:t>
            </a:r>
            <a:r>
              <a:rPr lang="ja-JP" altLang="en-US" sz="2400" b="1" dirty="0">
                <a:solidFill>
                  <a:srgbClr val="FF0000"/>
                </a:solidFill>
                <a:latin typeface="Meiryo UI" panose="020B0604030504040204" pitchFamily="50" charset="-128"/>
                <a:ea typeface="Meiryo UI" panose="020B0604030504040204" pitchFamily="50" charset="-128"/>
              </a:rPr>
              <a:t>の拡大が期待</a:t>
            </a:r>
            <a:r>
              <a:rPr lang="ja-JP" altLang="en-US" sz="2400" dirty="0">
                <a:solidFill>
                  <a:schemeClr val="tx1"/>
                </a:solidFill>
                <a:latin typeface="Meiryo UI" panose="020B0604030504040204" pitchFamily="50" charset="-128"/>
                <a:ea typeface="Meiryo UI" panose="020B0604030504040204" pitchFamily="50" charset="-128"/>
              </a:rPr>
              <a:t>されている</a:t>
            </a:r>
          </a:p>
        </p:txBody>
      </p:sp>
      <p:sp>
        <p:nvSpPr>
          <p:cNvPr id="10" name="角丸四角形 9"/>
          <p:cNvSpPr/>
          <p:nvPr/>
        </p:nvSpPr>
        <p:spPr>
          <a:xfrm>
            <a:off x="6458938" y="1908422"/>
            <a:ext cx="3570802" cy="467023"/>
          </a:xfrm>
          <a:prstGeom prst="roundRect">
            <a:avLst/>
          </a:prstGeom>
          <a:solidFill>
            <a:srgbClr val="4BACC6">
              <a:lumMod val="40000"/>
              <a:lumOff val="60000"/>
            </a:srgbClr>
          </a:solidFill>
          <a:ln w="19050" cap="flat" cmpd="sng" algn="ctr">
            <a:solidFill>
              <a:srgbClr val="1F497D">
                <a:lumMod val="75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2000" b="1" i="0" u="none" strike="noStrike" kern="0" cap="none" spc="0" normalizeH="0" baseline="0" noProof="0" dirty="0" smtClean="0">
                <a:ln>
                  <a:noFill/>
                </a:ln>
                <a:solidFill>
                  <a:sysClr val="windowText" lastClr="000000"/>
                </a:solidFill>
                <a:effectLst/>
                <a:uLnTx/>
                <a:uFillTx/>
                <a:latin typeface="Meiryo UI" panose="020B0604030504040204" pitchFamily="50" charset="-128"/>
                <a:ea typeface="Meiryo UI"/>
                <a:cs typeface="Meiryo UI" panose="020B0604030504040204" pitchFamily="50" charset="-128"/>
              </a:rPr>
              <a:t>算定に取組んでいる企業の声</a:t>
            </a:r>
          </a:p>
        </p:txBody>
      </p:sp>
      <p:sp>
        <p:nvSpPr>
          <p:cNvPr id="11" name="角丸四角形吹き出し 10"/>
          <p:cNvSpPr/>
          <p:nvPr/>
        </p:nvSpPr>
        <p:spPr>
          <a:xfrm>
            <a:off x="6588155" y="2794844"/>
            <a:ext cx="3312368" cy="1872208"/>
          </a:xfrm>
          <a:prstGeom prst="wedgeRoundRectCallout">
            <a:avLst>
              <a:gd name="adj1" fmla="val -61751"/>
              <a:gd name="adj2" fmla="val -18006"/>
              <a:gd name="adj3" fmla="val 16667"/>
            </a:avLst>
          </a:prstGeom>
          <a:solidFill>
            <a:sysClr val="window" lastClr="FFFFFF"/>
          </a:solidFill>
          <a:ln w="28575" cap="flat" cmpd="sng" algn="ctr">
            <a:solidFill>
              <a:srgbClr val="1F497D">
                <a:lumMod val="75000"/>
              </a:srgbClr>
            </a:solidFill>
            <a:prstDash val="solid"/>
          </a:ln>
          <a:effectLst/>
        </p:spPr>
        <p:txBody>
          <a:bodyPr rtlCol="0"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2000" b="0" i="0" u="none" strike="noStrike" kern="0" cap="none" spc="0" normalizeH="0" baseline="0" noProof="0" dirty="0" smtClean="0">
                <a:ln>
                  <a:noFill/>
                </a:ln>
                <a:solidFill>
                  <a:prstClr val="black"/>
                </a:solidFill>
                <a:effectLst/>
                <a:uLnTx/>
                <a:uFillTx/>
                <a:latin typeface="Meiryo UI" panose="020B0604030504040204" pitchFamily="50" charset="-128"/>
                <a:ea typeface="Meiryo UI"/>
                <a:cs typeface="+mn-cs"/>
              </a:rPr>
              <a:t>外部からの環境活動調査（</a:t>
            </a:r>
            <a:r>
              <a:rPr kumimoji="0" lang="en-US" altLang="ja-JP" sz="2000" b="0" i="0" u="none" strike="noStrike" kern="0" cap="none" spc="0" normalizeH="0" baseline="0" noProof="0" dirty="0" smtClean="0">
                <a:ln>
                  <a:noFill/>
                </a:ln>
                <a:solidFill>
                  <a:prstClr val="black"/>
                </a:solidFill>
                <a:effectLst/>
                <a:uLnTx/>
                <a:uFillTx/>
                <a:latin typeface="Meiryo UI" panose="020B0604030504040204" pitchFamily="50" charset="-128"/>
                <a:ea typeface="Meiryo UI"/>
                <a:cs typeface="+mn-cs"/>
              </a:rPr>
              <a:t>CDP</a:t>
            </a:r>
            <a:r>
              <a:rPr kumimoji="0" lang="ja-JP" altLang="en-US" sz="2000" b="0" i="0" u="none" strike="noStrike" kern="0" cap="none" spc="0" normalizeH="0" baseline="0" noProof="0" dirty="0" smtClean="0">
                <a:ln>
                  <a:noFill/>
                </a:ln>
                <a:solidFill>
                  <a:prstClr val="black"/>
                </a:solidFill>
                <a:effectLst/>
                <a:uLnTx/>
                <a:uFillTx/>
                <a:latin typeface="Meiryo UI" panose="020B0604030504040204" pitchFamily="50" charset="-128"/>
                <a:ea typeface="Meiryo UI"/>
                <a:cs typeface="+mn-cs"/>
              </a:rPr>
              <a:t>等）への対応や、統合報告書での外部公表に活用し、自社の環境活動の</a:t>
            </a:r>
            <a:r>
              <a:rPr kumimoji="0" lang="en-US" altLang="ja-JP" sz="2000" b="0" i="0" u="none" strike="noStrike" kern="0" cap="none" spc="0" normalizeH="0" baseline="0" noProof="0" dirty="0" smtClean="0">
                <a:ln>
                  <a:noFill/>
                </a:ln>
                <a:solidFill>
                  <a:prstClr val="black"/>
                </a:solidFill>
                <a:effectLst/>
                <a:uLnTx/>
                <a:uFillTx/>
                <a:latin typeface="Meiryo UI" panose="020B0604030504040204" pitchFamily="50" charset="-128"/>
                <a:ea typeface="Meiryo UI"/>
                <a:cs typeface="+mn-cs"/>
              </a:rPr>
              <a:t>PR</a:t>
            </a:r>
            <a:r>
              <a:rPr kumimoji="0" lang="ja-JP" altLang="en-US" sz="2000" b="0" i="0" u="none" strike="noStrike" kern="0" cap="none" spc="0" normalizeH="0" baseline="0" noProof="0" dirty="0" smtClean="0">
                <a:ln>
                  <a:noFill/>
                </a:ln>
                <a:solidFill>
                  <a:prstClr val="black"/>
                </a:solidFill>
                <a:effectLst/>
                <a:uLnTx/>
                <a:uFillTx/>
                <a:latin typeface="Meiryo UI" panose="020B0604030504040204" pitchFamily="50" charset="-128"/>
                <a:ea typeface="Meiryo UI"/>
                <a:cs typeface="+mn-cs"/>
              </a:rPr>
              <a:t>として展開しています。</a:t>
            </a:r>
          </a:p>
        </p:txBody>
      </p:sp>
    </p:spTree>
    <p:extLst>
      <p:ext uri="{BB962C8B-B14F-4D97-AF65-F5344CB8AC3E}">
        <p14:creationId xmlns:p14="http://schemas.microsoft.com/office/powerpoint/2010/main" val="3324757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サプライチェーン排出量を用いた情報開示／目標設定</a:t>
            </a:r>
            <a:endParaRPr kumimoji="1" lang="ja-JP" altLang="en-US" dirty="0"/>
          </a:p>
        </p:txBody>
      </p:sp>
      <p:sp>
        <p:nvSpPr>
          <p:cNvPr id="6" name="コンテンツ プレースホルダー 2"/>
          <p:cNvSpPr>
            <a:spLocks noGrp="1"/>
          </p:cNvSpPr>
          <p:nvPr>
            <p:ph sz="quarter" idx="12"/>
          </p:nvPr>
        </p:nvSpPr>
        <p:spPr>
          <a:xfrm>
            <a:off x="161925" y="1110920"/>
            <a:ext cx="10367963" cy="942717"/>
          </a:xfrm>
        </p:spPr>
        <p:txBody>
          <a:bodyPr/>
          <a:lstStyle/>
          <a:p>
            <a:pPr marL="273050" indent="-273050"/>
            <a:r>
              <a:rPr lang="ja-JP" altLang="en-US" dirty="0" smtClean="0"/>
              <a:t>事業者自らの排出だけでなく、</a:t>
            </a:r>
            <a:r>
              <a:rPr lang="en-US" altLang="ja-JP" dirty="0" smtClean="0"/>
              <a:t>Scope3</a:t>
            </a:r>
            <a:r>
              <a:rPr lang="ja-JP" altLang="en-US" dirty="0" smtClean="0"/>
              <a:t>を含めたサプライチェーン排出量の算定・削減を</a:t>
            </a:r>
            <a:r>
              <a:rPr lang="ja-JP" altLang="en-US" dirty="0" smtClean="0"/>
              <a:t>求める</a:t>
            </a:r>
            <a:r>
              <a:rPr lang="en-US" altLang="ja-JP" dirty="0" smtClean="0"/>
              <a:t/>
            </a:r>
            <a:br>
              <a:rPr lang="en-US" altLang="ja-JP" dirty="0" smtClean="0"/>
            </a:br>
            <a:r>
              <a:rPr lang="ja-JP" altLang="en-US" dirty="0" smtClean="0"/>
              <a:t>外部</a:t>
            </a:r>
            <a:r>
              <a:rPr lang="ja-JP" altLang="en-US" dirty="0" smtClean="0"/>
              <a:t>環境が、世界的に形成されている</a:t>
            </a:r>
            <a:endParaRPr lang="ja-JP" altLang="en-US" dirty="0"/>
          </a:p>
        </p:txBody>
      </p:sp>
      <p:sp>
        <p:nvSpPr>
          <p:cNvPr id="7" name="Rectangle 39"/>
          <p:cNvSpPr>
            <a:spLocks noChangeArrowheads="1"/>
          </p:cNvSpPr>
          <p:nvPr/>
        </p:nvSpPr>
        <p:spPr bwMode="auto">
          <a:xfrm>
            <a:off x="485358" y="2402956"/>
            <a:ext cx="9613068" cy="5156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204" tIns="43102" rIns="86204" bIns="43102"/>
          <a:lstStyle>
            <a:lvl1pPr marL="323850" indent="-323850" defTabSz="862013">
              <a:lnSpc>
                <a:spcPct val="110000"/>
              </a:lnSpc>
              <a:spcBef>
                <a:spcPct val="20000"/>
              </a:spcBef>
              <a:buClr>
                <a:srgbClr val="140078"/>
              </a:buClr>
              <a:buFont typeface="Wingdings" panose="05000000000000000000" pitchFamily="2" charset="2"/>
              <a:buChar char="l"/>
              <a:tabLst>
                <a:tab pos="1524000" algn="l"/>
              </a:tabLst>
              <a:defRPr kumimoji="1">
                <a:solidFill>
                  <a:srgbClr val="140078"/>
                </a:solidFill>
                <a:latin typeface="Arial" panose="020B0604020202020204" pitchFamily="34" charset="0"/>
                <a:ea typeface="HGSｺﾞｼｯｸM" panose="020B0600000000000000" pitchFamily="50" charset="-128"/>
              </a:defRPr>
            </a:lvl1pPr>
            <a:lvl2pPr marL="884238" indent="-452438" defTabSz="862013">
              <a:lnSpc>
                <a:spcPct val="110000"/>
              </a:lnSpc>
              <a:spcBef>
                <a:spcPct val="20000"/>
              </a:spcBef>
              <a:buClr>
                <a:schemeClr val="tx1"/>
              </a:buClr>
              <a:buFont typeface="Wingdings" panose="05000000000000000000" pitchFamily="2" charset="2"/>
              <a:buChar char="£"/>
              <a:tabLst>
                <a:tab pos="1524000" algn="l"/>
              </a:tabLst>
              <a:defRPr sz="1600">
                <a:solidFill>
                  <a:schemeClr val="tx1"/>
                </a:solidFill>
                <a:latin typeface="Arial" panose="020B0604020202020204" pitchFamily="34" charset="0"/>
                <a:ea typeface="HGSｺﾞｼｯｸM" panose="020B0600000000000000" pitchFamily="50" charset="-128"/>
              </a:defRPr>
            </a:lvl2pPr>
            <a:lvl3pPr marL="1524000" indent="-355600" defTabSz="862013">
              <a:lnSpc>
                <a:spcPct val="110000"/>
              </a:lnSpc>
              <a:spcBef>
                <a:spcPct val="20000"/>
              </a:spcBef>
              <a:buClr>
                <a:schemeClr val="tx1"/>
              </a:buClr>
              <a:buChar char="•"/>
              <a:tabLst>
                <a:tab pos="1524000" algn="l"/>
              </a:tabLst>
              <a:defRPr kumimoji="1" sz="1400">
                <a:solidFill>
                  <a:schemeClr val="tx1"/>
                </a:solidFill>
                <a:latin typeface="Arial" panose="020B0604020202020204" pitchFamily="34" charset="0"/>
                <a:ea typeface="HGSｺﾞｼｯｸM" panose="020B0600000000000000" pitchFamily="50" charset="-128"/>
              </a:defRPr>
            </a:lvl3pPr>
            <a:lvl4pPr marL="1931988" indent="-228600" defTabSz="862013">
              <a:lnSpc>
                <a:spcPct val="110000"/>
              </a:lnSpc>
              <a:spcBef>
                <a:spcPct val="20000"/>
              </a:spcBef>
              <a:buChar char="–"/>
              <a:tabLst>
                <a:tab pos="1524000" algn="l"/>
              </a:tabLst>
              <a:defRPr kumimoji="1" sz="1200">
                <a:solidFill>
                  <a:schemeClr val="tx1"/>
                </a:solidFill>
                <a:latin typeface="Arial" panose="020B0604020202020204" pitchFamily="34" charset="0"/>
                <a:ea typeface="HGSｺﾞｼｯｸM" panose="020B0600000000000000" pitchFamily="50" charset="-128"/>
              </a:defRPr>
            </a:lvl4pPr>
            <a:lvl5pPr marL="2339975" indent="-228600" defTabSz="862013">
              <a:lnSpc>
                <a:spcPct val="110000"/>
              </a:lnSpc>
              <a:spcBef>
                <a:spcPct val="20000"/>
              </a:spcBef>
              <a:buChar char="»"/>
              <a:tabLst>
                <a:tab pos="1524000" algn="l"/>
              </a:tabLst>
              <a:defRPr kumimoji="1" sz="1200">
                <a:solidFill>
                  <a:schemeClr val="tx1"/>
                </a:solidFill>
                <a:latin typeface="Arial" panose="020B0604020202020204" pitchFamily="34" charset="0"/>
                <a:ea typeface="HGSｺﾞｼｯｸM" panose="020B0600000000000000" pitchFamily="50" charset="-128"/>
              </a:defRPr>
            </a:lvl5pPr>
            <a:lvl6pPr marL="2797175" indent="-228600" defTabSz="862013" eaLnBrk="0" fontAlgn="base" hangingPunct="0">
              <a:lnSpc>
                <a:spcPct val="110000"/>
              </a:lnSpc>
              <a:spcBef>
                <a:spcPct val="20000"/>
              </a:spcBef>
              <a:spcAft>
                <a:spcPct val="0"/>
              </a:spcAft>
              <a:buChar char="»"/>
              <a:tabLst>
                <a:tab pos="1524000" algn="l"/>
              </a:tabLst>
              <a:defRPr kumimoji="1" sz="1200">
                <a:solidFill>
                  <a:schemeClr val="tx1"/>
                </a:solidFill>
                <a:latin typeface="Arial" panose="020B0604020202020204" pitchFamily="34" charset="0"/>
                <a:ea typeface="HGSｺﾞｼｯｸM" panose="020B0600000000000000" pitchFamily="50" charset="-128"/>
              </a:defRPr>
            </a:lvl6pPr>
            <a:lvl7pPr marL="3254375" indent="-228600" defTabSz="862013" eaLnBrk="0" fontAlgn="base" hangingPunct="0">
              <a:lnSpc>
                <a:spcPct val="110000"/>
              </a:lnSpc>
              <a:spcBef>
                <a:spcPct val="20000"/>
              </a:spcBef>
              <a:spcAft>
                <a:spcPct val="0"/>
              </a:spcAft>
              <a:buChar char="»"/>
              <a:tabLst>
                <a:tab pos="1524000" algn="l"/>
              </a:tabLst>
              <a:defRPr kumimoji="1" sz="1200">
                <a:solidFill>
                  <a:schemeClr val="tx1"/>
                </a:solidFill>
                <a:latin typeface="Arial" panose="020B0604020202020204" pitchFamily="34" charset="0"/>
                <a:ea typeface="HGSｺﾞｼｯｸM" panose="020B0600000000000000" pitchFamily="50" charset="-128"/>
              </a:defRPr>
            </a:lvl7pPr>
            <a:lvl8pPr marL="3711575" indent="-228600" defTabSz="862013" eaLnBrk="0" fontAlgn="base" hangingPunct="0">
              <a:lnSpc>
                <a:spcPct val="110000"/>
              </a:lnSpc>
              <a:spcBef>
                <a:spcPct val="20000"/>
              </a:spcBef>
              <a:spcAft>
                <a:spcPct val="0"/>
              </a:spcAft>
              <a:buChar char="»"/>
              <a:tabLst>
                <a:tab pos="1524000" algn="l"/>
              </a:tabLst>
              <a:defRPr kumimoji="1" sz="1200">
                <a:solidFill>
                  <a:schemeClr val="tx1"/>
                </a:solidFill>
                <a:latin typeface="Arial" panose="020B0604020202020204" pitchFamily="34" charset="0"/>
                <a:ea typeface="HGSｺﾞｼｯｸM" panose="020B0600000000000000" pitchFamily="50" charset="-128"/>
              </a:defRPr>
            </a:lvl8pPr>
            <a:lvl9pPr marL="4168775" indent="-228600" defTabSz="862013" eaLnBrk="0" fontAlgn="base" hangingPunct="0">
              <a:lnSpc>
                <a:spcPct val="110000"/>
              </a:lnSpc>
              <a:spcBef>
                <a:spcPct val="20000"/>
              </a:spcBef>
              <a:spcAft>
                <a:spcPct val="0"/>
              </a:spcAft>
              <a:buChar char="»"/>
              <a:tabLst>
                <a:tab pos="1524000" algn="l"/>
              </a:tabLst>
              <a:defRPr kumimoji="1" sz="1200">
                <a:solidFill>
                  <a:schemeClr val="tx1"/>
                </a:solidFill>
                <a:latin typeface="Arial" panose="020B0604020202020204" pitchFamily="34" charset="0"/>
                <a:ea typeface="HGSｺﾞｼｯｸM" panose="020B0600000000000000" pitchFamily="50" charset="-128"/>
              </a:defRPr>
            </a:lvl9pPr>
          </a:lstStyle>
          <a:p>
            <a:pPr defTabSz="995507" fontAlgn="base">
              <a:spcBef>
                <a:spcPct val="10000"/>
              </a:spcBef>
              <a:spcAft>
                <a:spcPct val="10000"/>
              </a:spcAft>
              <a:buClrTx/>
              <a:defRPr/>
            </a:pPr>
            <a:r>
              <a:rPr lang="ja-JP" altLang="en-US" sz="2800" dirty="0" smtClean="0">
                <a:solidFill>
                  <a:prstClr val="black"/>
                </a:solidFill>
                <a:latin typeface="Meiryo UI" panose="020B0604030504040204" pitchFamily="50" charset="-128"/>
                <a:ea typeface="Meiryo UI" panose="020B0604030504040204" pitchFamily="50" charset="-128"/>
              </a:rPr>
              <a:t>日経</a:t>
            </a:r>
            <a:r>
              <a:rPr lang="ja-JP" altLang="en-US" sz="2800" dirty="0">
                <a:solidFill>
                  <a:prstClr val="black"/>
                </a:solidFill>
                <a:latin typeface="Meiryo UI" panose="020B0604030504040204" pitchFamily="50" charset="-128"/>
                <a:ea typeface="Meiryo UI" panose="020B0604030504040204" pitchFamily="50" charset="-128"/>
              </a:rPr>
              <a:t>環境経営度</a:t>
            </a:r>
            <a:r>
              <a:rPr lang="ja-JP" altLang="en-US" sz="2800" dirty="0" smtClean="0">
                <a:solidFill>
                  <a:prstClr val="black"/>
                </a:solidFill>
                <a:latin typeface="Meiryo UI" panose="020B0604030504040204" pitchFamily="50" charset="-128"/>
                <a:ea typeface="Meiryo UI" panose="020B0604030504040204" pitchFamily="50" charset="-128"/>
              </a:rPr>
              <a:t>調査や</a:t>
            </a:r>
            <a:r>
              <a:rPr lang="en-US" altLang="ja-JP" sz="2800" dirty="0" smtClean="0">
                <a:solidFill>
                  <a:prstClr val="black"/>
                </a:solidFill>
                <a:latin typeface="Meiryo UI" panose="020B0604030504040204" pitchFamily="50" charset="-128"/>
                <a:ea typeface="Meiryo UI" panose="020B0604030504040204" pitchFamily="50" charset="-128"/>
              </a:rPr>
              <a:t>CDP</a:t>
            </a:r>
            <a:r>
              <a:rPr lang="ja-JP" altLang="en-US" sz="2800" dirty="0" smtClean="0">
                <a:solidFill>
                  <a:prstClr val="black"/>
                </a:solidFill>
                <a:latin typeface="Meiryo UI" panose="020B0604030504040204" pitchFamily="50" charset="-128"/>
                <a:ea typeface="Meiryo UI" panose="020B0604030504040204" pitchFamily="50" charset="-128"/>
              </a:rPr>
              <a:t>など企業の環境評価では</a:t>
            </a:r>
            <a:r>
              <a:rPr lang="ja-JP" altLang="en-US" sz="2800" dirty="0">
                <a:solidFill>
                  <a:prstClr val="black"/>
                </a:solidFill>
                <a:latin typeface="Meiryo UI" panose="020B0604030504040204" pitchFamily="50" charset="-128"/>
                <a:ea typeface="Meiryo UI" panose="020B0604030504040204" pitchFamily="50" charset="-128"/>
              </a:rPr>
              <a:t>、</a:t>
            </a:r>
            <a:r>
              <a:rPr lang="en-US" altLang="ja-JP" sz="2800" b="1" dirty="0" smtClean="0">
                <a:solidFill>
                  <a:srgbClr val="0066CC"/>
                </a:solidFill>
                <a:latin typeface="Meiryo UI" panose="020B0604030504040204" pitchFamily="50" charset="-128"/>
                <a:ea typeface="Meiryo UI" panose="020B0604030504040204" pitchFamily="50" charset="-128"/>
              </a:rPr>
              <a:t>Scope3</a:t>
            </a:r>
            <a:r>
              <a:rPr lang="ja-JP" altLang="en-US" sz="2800" b="1" dirty="0">
                <a:solidFill>
                  <a:srgbClr val="0066CC"/>
                </a:solidFill>
                <a:latin typeface="Meiryo UI" panose="020B0604030504040204" pitchFamily="50" charset="-128"/>
                <a:ea typeface="Meiryo UI" panose="020B0604030504040204" pitchFamily="50" charset="-128"/>
              </a:rPr>
              <a:t>設問が定着</a:t>
            </a:r>
            <a:endParaRPr lang="en-US" altLang="ja-JP" sz="2800" b="1" dirty="0">
              <a:solidFill>
                <a:srgbClr val="0066CC"/>
              </a:solidFill>
              <a:latin typeface="Meiryo UI" panose="020B0604030504040204" pitchFamily="50" charset="-128"/>
              <a:ea typeface="Meiryo UI" panose="020B0604030504040204" pitchFamily="50" charset="-128"/>
            </a:endParaRPr>
          </a:p>
          <a:p>
            <a:pPr defTabSz="914400" fontAlgn="base">
              <a:lnSpc>
                <a:spcPct val="100000"/>
              </a:lnSpc>
              <a:spcBef>
                <a:spcPct val="10000"/>
              </a:spcBef>
              <a:spcAft>
                <a:spcPct val="10000"/>
              </a:spcAft>
              <a:buClrTx/>
              <a:tabLst/>
              <a:defRPr/>
            </a:pPr>
            <a:r>
              <a:rPr lang="en-US" altLang="ja-JP" sz="2800" dirty="0" smtClean="0">
                <a:solidFill>
                  <a:prstClr val="black"/>
                </a:solidFill>
                <a:latin typeface="Meiryo UI" panose="020B0604030504040204" pitchFamily="50" charset="-128"/>
                <a:ea typeface="Meiryo UI" panose="020B0604030504040204" pitchFamily="50" charset="-128"/>
              </a:rPr>
              <a:t>CDP</a:t>
            </a:r>
            <a:r>
              <a:rPr lang="ja-JP" altLang="en-US" sz="2800" dirty="0" smtClean="0">
                <a:solidFill>
                  <a:prstClr val="black"/>
                </a:solidFill>
                <a:latin typeface="Meiryo UI" panose="020B0604030504040204" pitchFamily="50" charset="-128"/>
                <a:ea typeface="Meiryo UI" panose="020B0604030504040204" pitchFamily="50" charset="-128"/>
              </a:rPr>
              <a:t>や</a:t>
            </a:r>
            <a:r>
              <a:rPr lang="en-US" altLang="ja-JP" sz="2800" dirty="0" smtClean="0">
                <a:solidFill>
                  <a:prstClr val="black"/>
                </a:solidFill>
                <a:latin typeface="Meiryo UI" panose="020B0604030504040204" pitchFamily="50" charset="-128"/>
                <a:ea typeface="Meiryo UI" panose="020B0604030504040204" pitchFamily="50" charset="-128"/>
              </a:rPr>
              <a:t>Global Reporting Initiative(GRI)</a:t>
            </a:r>
            <a:r>
              <a:rPr lang="ja-JP" altLang="en-US" sz="2800" dirty="0" smtClean="0">
                <a:solidFill>
                  <a:prstClr val="black"/>
                </a:solidFill>
                <a:latin typeface="Meiryo UI" panose="020B0604030504040204" pitchFamily="50" charset="-128"/>
                <a:ea typeface="Meiryo UI" panose="020B0604030504040204" pitchFamily="50" charset="-128"/>
              </a:rPr>
              <a:t>では、</a:t>
            </a:r>
            <a:r>
              <a:rPr lang="en-US" altLang="ja-JP" sz="2800" dirty="0" smtClean="0">
                <a:solidFill>
                  <a:prstClr val="black"/>
                </a:solidFill>
                <a:latin typeface="Meiryo UI" panose="020B0604030504040204" pitchFamily="50" charset="-128"/>
                <a:ea typeface="Meiryo UI" panose="020B0604030504040204" pitchFamily="50" charset="-128"/>
              </a:rPr>
              <a:t/>
            </a:r>
            <a:br>
              <a:rPr lang="en-US" altLang="ja-JP" sz="2800" dirty="0" smtClean="0">
                <a:solidFill>
                  <a:prstClr val="black"/>
                </a:solidFill>
                <a:latin typeface="Meiryo UI" panose="020B0604030504040204" pitchFamily="50" charset="-128"/>
                <a:ea typeface="Meiryo UI" panose="020B0604030504040204" pitchFamily="50" charset="-128"/>
              </a:rPr>
            </a:br>
            <a:r>
              <a:rPr lang="en-US" altLang="ja-JP" sz="2800" b="1" dirty="0">
                <a:solidFill>
                  <a:srgbClr val="0066CC"/>
                </a:solidFill>
                <a:latin typeface="Meiryo UI" panose="020B0604030504040204" pitchFamily="50" charset="-128"/>
                <a:ea typeface="Meiryo UI" panose="020B0604030504040204" pitchFamily="50" charset="-128"/>
              </a:rPr>
              <a:t>Scope3</a:t>
            </a:r>
            <a:r>
              <a:rPr lang="ja-JP" altLang="en-US" sz="2800" b="1" dirty="0">
                <a:solidFill>
                  <a:srgbClr val="0066CC"/>
                </a:solidFill>
                <a:latin typeface="Meiryo UI" panose="020B0604030504040204" pitchFamily="50" charset="-128"/>
                <a:ea typeface="Meiryo UI" panose="020B0604030504040204" pitchFamily="50" charset="-128"/>
              </a:rPr>
              <a:t>の開示をする</a:t>
            </a:r>
            <a:r>
              <a:rPr lang="ja-JP" altLang="en-US" sz="2800" dirty="0" smtClean="0">
                <a:solidFill>
                  <a:prstClr val="black"/>
                </a:solidFill>
                <a:latin typeface="Meiryo UI" panose="020B0604030504040204" pitchFamily="50" charset="-128"/>
                <a:ea typeface="Meiryo UI" panose="020B0604030504040204" pitchFamily="50" charset="-128"/>
              </a:rPr>
              <a:t>ことを要求</a:t>
            </a:r>
            <a:endParaRPr lang="en-US" altLang="ja-JP" sz="2800" dirty="0" smtClean="0">
              <a:solidFill>
                <a:prstClr val="black"/>
              </a:solidFill>
              <a:latin typeface="Meiryo UI" panose="020B0604030504040204" pitchFamily="50" charset="-128"/>
              <a:ea typeface="Meiryo UI" panose="020B0604030504040204" pitchFamily="50" charset="-128"/>
            </a:endParaRPr>
          </a:p>
          <a:p>
            <a:pPr defTabSz="914400" fontAlgn="base">
              <a:lnSpc>
                <a:spcPct val="100000"/>
              </a:lnSpc>
              <a:spcBef>
                <a:spcPct val="10000"/>
              </a:spcBef>
              <a:spcAft>
                <a:spcPct val="10000"/>
              </a:spcAft>
              <a:buClrTx/>
              <a:tabLst/>
              <a:defRPr/>
            </a:pPr>
            <a:r>
              <a:rPr lang="ja-JP" altLang="en-US" sz="2800" dirty="0" smtClean="0">
                <a:solidFill>
                  <a:prstClr val="black"/>
                </a:solidFill>
                <a:latin typeface="Meiryo UI" panose="020B0604030504040204" pitchFamily="50" charset="-128"/>
                <a:ea typeface="Meiryo UI" panose="020B0604030504040204" pitchFamily="50" charset="-128"/>
              </a:rPr>
              <a:t>気候</a:t>
            </a:r>
            <a:r>
              <a:rPr lang="ja-JP" altLang="en-US" sz="2800" dirty="0">
                <a:solidFill>
                  <a:prstClr val="black"/>
                </a:solidFill>
                <a:latin typeface="Meiryo UI" panose="020B0604030504040204" pitchFamily="50" charset="-128"/>
                <a:ea typeface="Meiryo UI" panose="020B0604030504040204" pitchFamily="50" charset="-128"/>
              </a:rPr>
              <a:t>関連財務情報開示</a:t>
            </a:r>
            <a:r>
              <a:rPr lang="ja-JP" altLang="en-US" sz="2800" dirty="0" smtClean="0">
                <a:solidFill>
                  <a:prstClr val="black"/>
                </a:solidFill>
                <a:latin typeface="Meiryo UI" panose="020B0604030504040204" pitchFamily="50" charset="-128"/>
                <a:ea typeface="Meiryo UI" panose="020B0604030504040204" pitchFamily="50" charset="-128"/>
              </a:rPr>
              <a:t>タスクフォース</a:t>
            </a:r>
            <a:r>
              <a:rPr lang="en-US" altLang="ja-JP" sz="2800" dirty="0" smtClean="0">
                <a:solidFill>
                  <a:prstClr val="black"/>
                </a:solidFill>
                <a:latin typeface="Meiryo UI" panose="020B0604030504040204" pitchFamily="50" charset="-128"/>
                <a:ea typeface="Meiryo UI" panose="020B0604030504040204" pitchFamily="50" charset="-128"/>
              </a:rPr>
              <a:t>(TCFD</a:t>
            </a:r>
            <a:r>
              <a:rPr lang="en-US" altLang="ja-JP" sz="2800" dirty="0">
                <a:solidFill>
                  <a:prstClr val="black"/>
                </a:solidFill>
                <a:latin typeface="Meiryo UI" panose="020B0604030504040204" pitchFamily="50" charset="-128"/>
                <a:ea typeface="Meiryo UI" panose="020B0604030504040204" pitchFamily="50" charset="-128"/>
              </a:rPr>
              <a:t>)</a:t>
            </a:r>
            <a:r>
              <a:rPr lang="ja-JP" altLang="en-US" sz="2800" dirty="0" smtClean="0">
                <a:solidFill>
                  <a:prstClr val="black"/>
                </a:solidFill>
                <a:latin typeface="Meiryo UI" panose="020B0604030504040204" pitchFamily="50" charset="-128"/>
                <a:ea typeface="Meiryo UI" panose="020B0604030504040204" pitchFamily="50" charset="-128"/>
              </a:rPr>
              <a:t>最終報告書では、企業が</a:t>
            </a:r>
            <a:r>
              <a:rPr lang="en-US" altLang="ja-JP" sz="2800" b="1" dirty="0">
                <a:solidFill>
                  <a:srgbClr val="0066CC"/>
                </a:solidFill>
                <a:latin typeface="Meiryo UI" panose="020B0604030504040204" pitchFamily="50" charset="-128"/>
                <a:ea typeface="Meiryo UI" panose="020B0604030504040204" pitchFamily="50" charset="-128"/>
              </a:rPr>
              <a:t>Scope1</a:t>
            </a:r>
            <a:r>
              <a:rPr lang="ja-JP" altLang="en-US" sz="2800" b="1" dirty="0">
                <a:solidFill>
                  <a:srgbClr val="0066CC"/>
                </a:solidFill>
                <a:latin typeface="Meiryo UI" panose="020B0604030504040204" pitchFamily="50" charset="-128"/>
                <a:ea typeface="Meiryo UI" panose="020B0604030504040204" pitchFamily="50" charset="-128"/>
              </a:rPr>
              <a:t>・２・</a:t>
            </a:r>
            <a:r>
              <a:rPr lang="en-US" altLang="ja-JP" sz="2800" b="1" dirty="0">
                <a:solidFill>
                  <a:srgbClr val="0066CC"/>
                </a:solidFill>
                <a:latin typeface="Meiryo UI" panose="020B0604030504040204" pitchFamily="50" charset="-128"/>
                <a:ea typeface="Meiryo UI" panose="020B0604030504040204" pitchFamily="50" charset="-128"/>
              </a:rPr>
              <a:t>3</a:t>
            </a:r>
            <a:r>
              <a:rPr lang="ja-JP" altLang="en-US" sz="2800" b="1" dirty="0">
                <a:solidFill>
                  <a:srgbClr val="0066CC"/>
                </a:solidFill>
                <a:latin typeface="Meiryo UI" panose="020B0604030504040204" pitchFamily="50" charset="-128"/>
                <a:ea typeface="Meiryo UI" panose="020B0604030504040204" pitchFamily="50" charset="-128"/>
              </a:rPr>
              <a:t>の算定結果とその関連リスクについて、自主的な開示をする</a:t>
            </a:r>
            <a:r>
              <a:rPr lang="ja-JP" altLang="en-US" sz="2800" dirty="0" smtClean="0">
                <a:solidFill>
                  <a:prstClr val="black"/>
                </a:solidFill>
                <a:latin typeface="Meiryo UI" panose="020B0604030504040204" pitchFamily="50" charset="-128"/>
                <a:ea typeface="Meiryo UI" panose="020B0604030504040204" pitchFamily="50" charset="-128"/>
              </a:rPr>
              <a:t>ことを提案</a:t>
            </a:r>
            <a:endParaRPr lang="en-US" altLang="ja-JP" sz="1800" dirty="0">
              <a:solidFill>
                <a:prstClr val="black"/>
              </a:solidFill>
              <a:latin typeface="Meiryo UI" panose="020B0604030504040204" pitchFamily="50" charset="-128"/>
              <a:ea typeface="Meiryo UI" panose="020B0604030504040204" pitchFamily="50" charset="-128"/>
            </a:endParaRPr>
          </a:p>
          <a:p>
            <a:pPr fontAlgn="base">
              <a:spcBef>
                <a:spcPct val="10000"/>
              </a:spcBef>
              <a:spcAft>
                <a:spcPct val="10000"/>
              </a:spcAft>
              <a:buClrTx/>
              <a:defRPr/>
            </a:pPr>
            <a:r>
              <a:rPr lang="en-US" altLang="ja-JP" sz="2800" dirty="0">
                <a:solidFill>
                  <a:prstClr val="black"/>
                </a:solidFill>
                <a:latin typeface="Meiryo UI" panose="020B0604030504040204" pitchFamily="50" charset="-128"/>
                <a:ea typeface="Meiryo UI" panose="020B0604030504040204" pitchFamily="50" charset="-128"/>
              </a:rPr>
              <a:t>Science Based </a:t>
            </a:r>
            <a:r>
              <a:rPr lang="en-US" altLang="ja-JP" sz="2800" dirty="0" smtClean="0">
                <a:solidFill>
                  <a:prstClr val="black"/>
                </a:solidFill>
                <a:latin typeface="Meiryo UI" panose="020B0604030504040204" pitchFamily="50" charset="-128"/>
                <a:ea typeface="Meiryo UI" panose="020B0604030504040204" pitchFamily="50" charset="-128"/>
              </a:rPr>
              <a:t>Targets(SBT)</a:t>
            </a:r>
            <a:r>
              <a:rPr lang="ja-JP" altLang="en-US" sz="2800" dirty="0" smtClean="0">
                <a:solidFill>
                  <a:prstClr val="black"/>
                </a:solidFill>
                <a:latin typeface="Meiryo UI" panose="020B0604030504040204" pitchFamily="50" charset="-128"/>
                <a:ea typeface="Meiryo UI" panose="020B0604030504040204" pitchFamily="50" charset="-128"/>
              </a:rPr>
              <a:t>では、</a:t>
            </a:r>
            <a:r>
              <a:rPr lang="en-US" altLang="ja-JP" sz="2800" dirty="0" smtClean="0">
                <a:solidFill>
                  <a:prstClr val="black"/>
                </a:solidFill>
                <a:latin typeface="Meiryo UI" panose="020B0604030504040204" pitchFamily="50" charset="-128"/>
                <a:ea typeface="Meiryo UI" panose="020B0604030504040204" pitchFamily="50" charset="-128"/>
              </a:rPr>
              <a:t/>
            </a:r>
            <a:br>
              <a:rPr lang="en-US" altLang="ja-JP" sz="2800" dirty="0" smtClean="0">
                <a:solidFill>
                  <a:prstClr val="black"/>
                </a:solidFill>
                <a:latin typeface="Meiryo UI" panose="020B0604030504040204" pitchFamily="50" charset="-128"/>
                <a:ea typeface="Meiryo UI" panose="020B0604030504040204" pitchFamily="50" charset="-128"/>
              </a:rPr>
            </a:br>
            <a:r>
              <a:rPr lang="en-US" altLang="ja-JP" sz="2800" b="1" dirty="0">
                <a:solidFill>
                  <a:srgbClr val="0066CC"/>
                </a:solidFill>
                <a:latin typeface="Meiryo UI" panose="020B0604030504040204" pitchFamily="50" charset="-128"/>
                <a:ea typeface="Meiryo UI" panose="020B0604030504040204" pitchFamily="50" charset="-128"/>
              </a:rPr>
              <a:t>Scope3</a:t>
            </a:r>
            <a:r>
              <a:rPr lang="ja-JP" altLang="en-US" sz="2800" b="1" dirty="0">
                <a:solidFill>
                  <a:srgbClr val="0066CC"/>
                </a:solidFill>
                <a:latin typeface="Meiryo UI" panose="020B0604030504040204" pitchFamily="50" charset="-128"/>
                <a:ea typeface="Meiryo UI" panose="020B0604030504040204" pitchFamily="50" charset="-128"/>
              </a:rPr>
              <a:t>について「野心的」な目標を設定する</a:t>
            </a:r>
            <a:r>
              <a:rPr lang="ja-JP" altLang="en-US" sz="2800" dirty="0" smtClean="0">
                <a:solidFill>
                  <a:prstClr val="black"/>
                </a:solidFill>
                <a:latin typeface="Meiryo UI" panose="020B0604030504040204" pitchFamily="50" charset="-128"/>
                <a:ea typeface="Meiryo UI" panose="020B0604030504040204" pitchFamily="50" charset="-128"/>
              </a:rPr>
              <a:t>ことを要求</a:t>
            </a:r>
            <a:endParaRPr lang="en-US" altLang="ja-JP" sz="2800"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70233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サプライチェーン排出量の算定の流れ</a:t>
            </a:r>
            <a:endParaRPr kumimoji="1" lang="ja-JP" altLang="en-US" dirty="0"/>
          </a:p>
        </p:txBody>
      </p:sp>
      <p:sp>
        <p:nvSpPr>
          <p:cNvPr id="6" name="コンテンツ プレースホルダー 2"/>
          <p:cNvSpPr>
            <a:spLocks noGrp="1"/>
          </p:cNvSpPr>
          <p:nvPr>
            <p:ph sz="quarter" idx="12"/>
          </p:nvPr>
        </p:nvSpPr>
        <p:spPr>
          <a:xfrm>
            <a:off x="161925" y="1110920"/>
            <a:ext cx="10367963" cy="634941"/>
          </a:xfrm>
        </p:spPr>
        <p:txBody>
          <a:bodyPr/>
          <a:lstStyle/>
          <a:p>
            <a:pPr marL="273050" indent="-273050"/>
            <a:r>
              <a:rPr lang="ja-JP" altLang="en-US" dirty="0" smtClean="0"/>
              <a:t>サプライチェーン排出量算定は大まかに分けると</a:t>
            </a:r>
            <a:r>
              <a:rPr lang="en-US" altLang="ja-JP" b="1" dirty="0" smtClean="0">
                <a:solidFill>
                  <a:srgbClr val="FF0000"/>
                </a:solidFill>
              </a:rPr>
              <a:t>4</a:t>
            </a:r>
            <a:r>
              <a:rPr lang="ja-JP" altLang="en-US" b="1" dirty="0" err="1" smtClean="0">
                <a:solidFill>
                  <a:srgbClr val="FF0000"/>
                </a:solidFill>
              </a:rPr>
              <a:t>つの</a:t>
            </a:r>
            <a:r>
              <a:rPr lang="ja-JP" altLang="en-US" b="1" dirty="0" smtClean="0">
                <a:solidFill>
                  <a:srgbClr val="FF0000"/>
                </a:solidFill>
              </a:rPr>
              <a:t>ステップ</a:t>
            </a:r>
            <a:r>
              <a:rPr lang="ja-JP" altLang="en-US" dirty="0" smtClean="0"/>
              <a:t>から成る</a:t>
            </a:r>
            <a:endParaRPr lang="ja-JP" altLang="en-US" dirty="0"/>
          </a:p>
        </p:txBody>
      </p:sp>
      <p:sp>
        <p:nvSpPr>
          <p:cNvPr id="111" name="テキスト ボックス 110"/>
          <p:cNvSpPr txBox="1"/>
          <p:nvPr/>
        </p:nvSpPr>
        <p:spPr>
          <a:xfrm>
            <a:off x="3065689" y="4597434"/>
            <a:ext cx="3960440" cy="400110"/>
          </a:xfrm>
          <a:prstGeom prst="rect">
            <a:avLst/>
          </a:prstGeom>
          <a:solidFill>
            <a:schemeClr val="bg1"/>
          </a:solidFill>
        </p:spPr>
        <p:txBody>
          <a:bodyPr wrap="square" rtlCol="0">
            <a:spAutoFit/>
          </a:bodyPr>
          <a:lstStyle/>
          <a:p>
            <a:pPr lvl="0"/>
            <a:r>
              <a:rPr lang="ja-JP" altLang="en-US" sz="2000" b="1" dirty="0">
                <a:solidFill>
                  <a:prstClr val="black"/>
                </a:solidFill>
                <a:latin typeface="Meiryo UI"/>
                <a:ea typeface="Meiryo UI"/>
              </a:rPr>
              <a:t>算定対象範囲の</a:t>
            </a:r>
            <a:r>
              <a:rPr lang="ja-JP" altLang="en-US" sz="2000" b="1" dirty="0" smtClean="0">
                <a:solidFill>
                  <a:prstClr val="black"/>
                </a:solidFill>
                <a:latin typeface="Meiryo UI"/>
                <a:ea typeface="Meiryo UI"/>
              </a:rPr>
              <a:t>確認</a:t>
            </a:r>
            <a:endParaRPr kumimoji="1" lang="ja-JP" altLang="en-US" dirty="0" smtClean="0">
              <a:latin typeface="+mn-lt"/>
              <a:ea typeface="+mn-ea"/>
            </a:endParaRPr>
          </a:p>
        </p:txBody>
      </p:sp>
      <p:sp>
        <p:nvSpPr>
          <p:cNvPr id="112" name="テキスト ボックス 111"/>
          <p:cNvSpPr txBox="1"/>
          <p:nvPr/>
        </p:nvSpPr>
        <p:spPr>
          <a:xfrm>
            <a:off x="1985569" y="5637484"/>
            <a:ext cx="2952328" cy="400110"/>
          </a:xfrm>
          <a:prstGeom prst="rect">
            <a:avLst/>
          </a:prstGeom>
          <a:noFill/>
        </p:spPr>
        <p:txBody>
          <a:bodyPr wrap="square" rtlCol="0">
            <a:spAutoFit/>
          </a:bodyPr>
          <a:lstStyle/>
          <a:p>
            <a:pPr lvl="0"/>
            <a:r>
              <a:rPr lang="ja-JP" altLang="en-US" sz="2000" b="1" dirty="0">
                <a:solidFill>
                  <a:prstClr val="black"/>
                </a:solidFill>
                <a:latin typeface="Meiryo UI"/>
                <a:ea typeface="Meiryo UI"/>
              </a:rPr>
              <a:t>算定目的の設定</a:t>
            </a:r>
          </a:p>
        </p:txBody>
      </p:sp>
      <p:sp>
        <p:nvSpPr>
          <p:cNvPr id="113" name="正方形/長方形 112"/>
          <p:cNvSpPr/>
          <p:nvPr/>
        </p:nvSpPr>
        <p:spPr bwMode="auto">
          <a:xfrm>
            <a:off x="2849665" y="4021370"/>
            <a:ext cx="1368152" cy="648072"/>
          </a:xfrm>
          <a:prstGeom prst="rect">
            <a:avLst/>
          </a:prstGeom>
          <a:solidFill>
            <a:schemeClr val="bg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smtClean="0">
              <a:ln>
                <a:noFill/>
              </a:ln>
              <a:solidFill>
                <a:schemeClr val="tx1"/>
              </a:solidFill>
              <a:effectLst/>
              <a:latin typeface="Arial" charset="0"/>
              <a:ea typeface="HGPｺﾞｼｯｸM" pitchFamily="50" charset="-128"/>
            </a:endParaRPr>
          </a:p>
        </p:txBody>
      </p:sp>
      <p:grpSp>
        <p:nvGrpSpPr>
          <p:cNvPr id="114" name="グループ化 113"/>
          <p:cNvGrpSpPr/>
          <p:nvPr/>
        </p:nvGrpSpPr>
        <p:grpSpPr>
          <a:xfrm>
            <a:off x="533715" y="2077154"/>
            <a:ext cx="9713111" cy="4821085"/>
            <a:chOff x="116770" y="1317692"/>
            <a:chExt cx="9713111" cy="4821085"/>
          </a:xfrm>
        </p:grpSpPr>
        <p:grpSp>
          <p:nvGrpSpPr>
            <p:cNvPr id="115" name="グループ化 114"/>
            <p:cNvGrpSpPr/>
            <p:nvPr/>
          </p:nvGrpSpPr>
          <p:grpSpPr>
            <a:xfrm>
              <a:off x="116770" y="1335622"/>
              <a:ext cx="5976320" cy="4752102"/>
              <a:chOff x="131873" y="1786732"/>
              <a:chExt cx="5976320" cy="4752102"/>
            </a:xfrm>
          </p:grpSpPr>
          <p:pic>
            <p:nvPicPr>
              <p:cNvPr id="123" name="図 122"/>
              <p:cNvPicPr>
                <a:picLocks noChangeAspect="1"/>
              </p:cNvPicPr>
              <p:nvPr/>
            </p:nvPicPr>
            <p:blipFill rotWithShape="1">
              <a:blip r:embed="rId2"/>
              <a:srcRect t="15148"/>
              <a:stretch/>
            </p:blipFill>
            <p:spPr>
              <a:xfrm>
                <a:off x="131873" y="2132856"/>
                <a:ext cx="5973255" cy="4405978"/>
              </a:xfrm>
              <a:prstGeom prst="rect">
                <a:avLst/>
              </a:prstGeom>
            </p:spPr>
          </p:pic>
          <p:pic>
            <p:nvPicPr>
              <p:cNvPr id="124" name="図 123"/>
              <p:cNvPicPr>
                <a:picLocks noChangeAspect="1"/>
              </p:cNvPicPr>
              <p:nvPr/>
            </p:nvPicPr>
            <p:blipFill rotWithShape="1">
              <a:blip r:embed="rId2"/>
              <a:srcRect b="93334"/>
              <a:stretch/>
            </p:blipFill>
            <p:spPr>
              <a:xfrm>
                <a:off x="134938" y="1786732"/>
                <a:ext cx="5973255" cy="346124"/>
              </a:xfrm>
              <a:prstGeom prst="rect">
                <a:avLst/>
              </a:prstGeom>
            </p:spPr>
          </p:pic>
        </p:grpSp>
        <p:sp>
          <p:nvSpPr>
            <p:cNvPr id="116" name="テキスト ボックス 115"/>
            <p:cNvSpPr txBox="1"/>
            <p:nvPr/>
          </p:nvSpPr>
          <p:spPr>
            <a:xfrm>
              <a:off x="302153" y="5430891"/>
              <a:ext cx="9527728" cy="707886"/>
            </a:xfrm>
            <a:prstGeom prst="rect">
              <a:avLst/>
            </a:prstGeom>
            <a:solidFill>
              <a:schemeClr val="bg1"/>
            </a:solidFill>
          </p:spPr>
          <p:txBody>
            <a:bodyPr wrap="square" rtlCol="0">
              <a:spAutoFit/>
            </a:bodyPr>
            <a:lstStyle/>
            <a:p>
              <a:r>
                <a:rPr lang="ja-JP" altLang="en-US" sz="2000" dirty="0">
                  <a:latin typeface="+mn-ea"/>
                  <a:ea typeface="+mn-ea"/>
                </a:rPr>
                <a:t>自社のサプライチェーン排出量の規模を把握し、サプライチェーンにおいて削減すべき対象を特定すること等の算定に係る目的を設定</a:t>
              </a:r>
            </a:p>
          </p:txBody>
        </p:sp>
        <p:sp>
          <p:nvSpPr>
            <p:cNvPr id="117" name="テキスト ボックス 116"/>
            <p:cNvSpPr txBox="1"/>
            <p:nvPr/>
          </p:nvSpPr>
          <p:spPr>
            <a:xfrm>
              <a:off x="3497736" y="1695662"/>
              <a:ext cx="6264573" cy="1323439"/>
            </a:xfrm>
            <a:prstGeom prst="rect">
              <a:avLst/>
            </a:prstGeom>
            <a:solidFill>
              <a:schemeClr val="bg1"/>
            </a:solidFill>
          </p:spPr>
          <p:txBody>
            <a:bodyPr wrap="square" rtlCol="0">
              <a:spAutoFit/>
            </a:bodyPr>
            <a:lstStyle/>
            <a:p>
              <a:r>
                <a:rPr lang="en-US" altLang="ja-JP" sz="2000" dirty="0" smtClean="0">
                  <a:latin typeface="+mn-ea"/>
                  <a:ea typeface="+mn-ea"/>
                </a:rPr>
                <a:t>STEP4-1</a:t>
              </a:r>
              <a:r>
                <a:rPr lang="ja-JP" altLang="en-US" sz="2000" dirty="0">
                  <a:latin typeface="+mn-ea"/>
                  <a:ea typeface="+mn-ea"/>
                </a:rPr>
                <a:t>： 算定の目的を考慮し、算定方針を決定</a:t>
              </a:r>
            </a:p>
            <a:p>
              <a:r>
                <a:rPr lang="en-US" altLang="ja-JP" sz="2000" dirty="0">
                  <a:latin typeface="+mn-ea"/>
                  <a:ea typeface="+mn-ea"/>
                </a:rPr>
                <a:t>STEP4-2</a:t>
              </a:r>
              <a:r>
                <a:rPr lang="ja-JP" altLang="en-US" sz="2000" dirty="0">
                  <a:latin typeface="+mn-ea"/>
                  <a:ea typeface="+mn-ea"/>
                </a:rPr>
                <a:t>： データ収集項目を整理し、データを収集</a:t>
              </a:r>
            </a:p>
            <a:p>
              <a:pPr marL="1381125" indent="-1381125"/>
              <a:r>
                <a:rPr lang="en-US" altLang="ja-JP" sz="2000" dirty="0">
                  <a:latin typeface="+mn-ea"/>
                  <a:ea typeface="+mn-ea"/>
                </a:rPr>
                <a:t>STEP4-3</a:t>
              </a:r>
              <a:r>
                <a:rPr lang="ja-JP" altLang="en-US" sz="2000" dirty="0">
                  <a:latin typeface="+mn-ea"/>
                  <a:ea typeface="+mn-ea"/>
                </a:rPr>
                <a:t>： 収集したデータを基に、活動量と</a:t>
              </a:r>
              <a:r>
                <a:rPr lang="ja-JP" altLang="en-US" sz="2000" dirty="0" smtClean="0">
                  <a:latin typeface="+mn-ea"/>
                  <a:ea typeface="+mn-ea"/>
                </a:rPr>
                <a:t>排出原単位</a:t>
              </a:r>
              <a:r>
                <a:rPr lang="en-US" altLang="ja-JP" sz="2000" dirty="0" smtClean="0">
                  <a:latin typeface="+mn-ea"/>
                  <a:ea typeface="+mn-ea"/>
                </a:rPr>
                <a:t/>
              </a:r>
              <a:br>
                <a:rPr lang="en-US" altLang="ja-JP" sz="2000" dirty="0" smtClean="0">
                  <a:latin typeface="+mn-ea"/>
                  <a:ea typeface="+mn-ea"/>
                </a:rPr>
              </a:br>
              <a:r>
                <a:rPr lang="ja-JP" altLang="en-US" sz="2000" dirty="0" smtClean="0">
                  <a:latin typeface="+mn-ea"/>
                  <a:ea typeface="+mn-ea"/>
                </a:rPr>
                <a:t>から排出量</a:t>
              </a:r>
              <a:r>
                <a:rPr lang="ja-JP" altLang="en-US" sz="2000" dirty="0">
                  <a:latin typeface="+mn-ea"/>
                  <a:ea typeface="+mn-ea"/>
                </a:rPr>
                <a:t>を算定</a:t>
              </a:r>
              <a:endParaRPr kumimoji="1" lang="ja-JP" altLang="en-US" sz="2000" dirty="0" smtClean="0">
                <a:latin typeface="+mn-ea"/>
                <a:ea typeface="+mn-ea"/>
              </a:endParaRPr>
            </a:p>
          </p:txBody>
        </p:sp>
        <p:sp>
          <p:nvSpPr>
            <p:cNvPr id="118" name="テキスト ボックス 117"/>
            <p:cNvSpPr txBox="1"/>
            <p:nvPr/>
          </p:nvSpPr>
          <p:spPr>
            <a:xfrm>
              <a:off x="4721873" y="1317692"/>
              <a:ext cx="2304256" cy="400110"/>
            </a:xfrm>
            <a:prstGeom prst="rect">
              <a:avLst/>
            </a:prstGeom>
            <a:noFill/>
          </p:spPr>
          <p:txBody>
            <a:bodyPr wrap="square" rtlCol="0">
              <a:spAutoFit/>
            </a:bodyPr>
            <a:lstStyle/>
            <a:p>
              <a:pPr lvl="0"/>
              <a:r>
                <a:rPr lang="ja-JP" altLang="en-US" sz="2000" b="1" dirty="0">
                  <a:solidFill>
                    <a:prstClr val="black"/>
                  </a:solidFill>
                  <a:latin typeface="Meiryo UI"/>
                  <a:ea typeface="Meiryo UI"/>
                </a:rPr>
                <a:t>各カテゴリの</a:t>
              </a:r>
              <a:r>
                <a:rPr lang="ja-JP" altLang="en-US" sz="2000" b="1" dirty="0" smtClean="0">
                  <a:solidFill>
                    <a:prstClr val="black"/>
                  </a:solidFill>
                  <a:latin typeface="Meiryo UI"/>
                  <a:ea typeface="Meiryo UI"/>
                </a:rPr>
                <a:t>算定</a:t>
              </a:r>
              <a:endParaRPr kumimoji="1" lang="ja-JP" altLang="en-US" dirty="0" smtClean="0">
                <a:latin typeface="+mn-lt"/>
                <a:ea typeface="+mn-ea"/>
              </a:endParaRPr>
            </a:p>
          </p:txBody>
        </p:sp>
        <p:sp>
          <p:nvSpPr>
            <p:cNvPr id="119" name="テキスト ボックス 118"/>
            <p:cNvSpPr txBox="1"/>
            <p:nvPr/>
          </p:nvSpPr>
          <p:spPr>
            <a:xfrm>
              <a:off x="3641753" y="2946981"/>
              <a:ext cx="3960440" cy="400110"/>
            </a:xfrm>
            <a:prstGeom prst="rect">
              <a:avLst/>
            </a:prstGeom>
            <a:noFill/>
          </p:spPr>
          <p:txBody>
            <a:bodyPr wrap="square" rtlCol="0">
              <a:spAutoFit/>
            </a:bodyPr>
            <a:lstStyle/>
            <a:p>
              <a:pPr lvl="0"/>
              <a:r>
                <a:rPr lang="en-US" altLang="ja-JP" sz="2000" b="1" dirty="0">
                  <a:solidFill>
                    <a:prstClr val="black"/>
                  </a:solidFill>
                  <a:latin typeface="Meiryo UI"/>
                  <a:ea typeface="Meiryo UI"/>
                </a:rPr>
                <a:t>Scope3</a:t>
              </a:r>
              <a:r>
                <a:rPr lang="ja-JP" altLang="en-US" sz="2000" b="1" dirty="0">
                  <a:solidFill>
                    <a:prstClr val="black"/>
                  </a:solidFill>
                  <a:latin typeface="Meiryo UI"/>
                  <a:ea typeface="Meiryo UI"/>
                </a:rPr>
                <a:t>活動の各カテゴリへの分類</a:t>
              </a:r>
            </a:p>
          </p:txBody>
        </p:sp>
        <p:sp>
          <p:nvSpPr>
            <p:cNvPr id="120" name="テキスト ボックス 119"/>
            <p:cNvSpPr txBox="1"/>
            <p:nvPr/>
          </p:nvSpPr>
          <p:spPr>
            <a:xfrm>
              <a:off x="2633641" y="3999918"/>
              <a:ext cx="3960440" cy="400110"/>
            </a:xfrm>
            <a:prstGeom prst="rect">
              <a:avLst/>
            </a:prstGeom>
            <a:solidFill>
              <a:schemeClr val="bg1"/>
            </a:solidFill>
          </p:spPr>
          <p:txBody>
            <a:bodyPr wrap="square" rtlCol="0">
              <a:spAutoFit/>
            </a:bodyPr>
            <a:lstStyle/>
            <a:p>
              <a:pPr lvl="0"/>
              <a:r>
                <a:rPr lang="ja-JP" altLang="en-US" sz="2000" b="1" dirty="0">
                  <a:solidFill>
                    <a:prstClr val="black"/>
                  </a:solidFill>
                  <a:latin typeface="Meiryo UI"/>
                  <a:ea typeface="Meiryo UI"/>
                </a:rPr>
                <a:t>算定対象範囲の</a:t>
              </a:r>
              <a:r>
                <a:rPr lang="ja-JP" altLang="en-US" sz="2000" b="1" dirty="0" smtClean="0">
                  <a:solidFill>
                    <a:prstClr val="black"/>
                  </a:solidFill>
                  <a:latin typeface="Meiryo UI"/>
                  <a:ea typeface="Meiryo UI"/>
                </a:rPr>
                <a:t>確認</a:t>
              </a:r>
              <a:endParaRPr kumimoji="1" lang="ja-JP" altLang="en-US" dirty="0" smtClean="0">
                <a:latin typeface="+mn-lt"/>
                <a:ea typeface="+mn-ea"/>
              </a:endParaRPr>
            </a:p>
          </p:txBody>
        </p:sp>
        <p:sp>
          <p:nvSpPr>
            <p:cNvPr id="121" name="正方形/長方形 120"/>
            <p:cNvSpPr/>
            <p:nvPr/>
          </p:nvSpPr>
          <p:spPr bwMode="auto">
            <a:xfrm>
              <a:off x="2417617" y="3423854"/>
              <a:ext cx="1368152" cy="648072"/>
            </a:xfrm>
            <a:prstGeom prst="rect">
              <a:avLst/>
            </a:prstGeom>
            <a:solidFill>
              <a:schemeClr val="bg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smtClean="0">
                <a:ln>
                  <a:noFill/>
                </a:ln>
                <a:solidFill>
                  <a:schemeClr val="tx1"/>
                </a:solidFill>
                <a:effectLst/>
                <a:latin typeface="Arial" charset="0"/>
                <a:ea typeface="HGPｺﾞｼｯｸM" pitchFamily="50" charset="-128"/>
              </a:endParaRPr>
            </a:p>
          </p:txBody>
        </p:sp>
        <p:sp>
          <p:nvSpPr>
            <p:cNvPr id="122" name="テキスト ボックス 121"/>
            <p:cNvSpPr txBox="1"/>
            <p:nvPr/>
          </p:nvSpPr>
          <p:spPr>
            <a:xfrm>
              <a:off x="2417617" y="3320146"/>
              <a:ext cx="7272808" cy="400110"/>
            </a:xfrm>
            <a:prstGeom prst="rect">
              <a:avLst/>
            </a:prstGeom>
            <a:solidFill>
              <a:schemeClr val="bg1"/>
            </a:solidFill>
          </p:spPr>
          <p:txBody>
            <a:bodyPr wrap="square" rtlCol="0">
              <a:spAutoFit/>
            </a:bodyPr>
            <a:lstStyle/>
            <a:p>
              <a:r>
                <a:rPr lang="ja-JP" altLang="en-US" sz="2000" dirty="0" smtClean="0">
                  <a:latin typeface="+mn-ea"/>
                  <a:ea typeface="+mn-ea"/>
                </a:rPr>
                <a:t>サプライチェーン</a:t>
              </a:r>
              <a:r>
                <a:rPr lang="ja-JP" altLang="en-US" sz="2000" dirty="0">
                  <a:latin typeface="+mn-ea"/>
                  <a:ea typeface="+mn-ea"/>
                </a:rPr>
                <a:t>における各活動を、漏れなくカテゴリ</a:t>
              </a:r>
              <a:r>
                <a:rPr lang="en-US" altLang="ja-JP" sz="2000" dirty="0">
                  <a:latin typeface="+mn-ea"/>
                  <a:ea typeface="+mn-ea"/>
                </a:rPr>
                <a:t>1</a:t>
              </a:r>
              <a:r>
                <a:rPr lang="ja-JP" altLang="en-US" sz="2000" dirty="0">
                  <a:latin typeface="+mn-ea"/>
                  <a:ea typeface="+mn-ea"/>
                </a:rPr>
                <a:t>～</a:t>
              </a:r>
              <a:r>
                <a:rPr lang="en-US" altLang="ja-JP" sz="2000" dirty="0">
                  <a:latin typeface="+mn-ea"/>
                  <a:ea typeface="+mn-ea"/>
                </a:rPr>
                <a:t>15</a:t>
              </a:r>
              <a:r>
                <a:rPr lang="ja-JP" altLang="en-US" sz="2000" dirty="0" smtClean="0">
                  <a:latin typeface="+mn-ea"/>
                  <a:ea typeface="+mn-ea"/>
                </a:rPr>
                <a:t>に分類</a:t>
              </a:r>
              <a:endParaRPr kumimoji="1" lang="ja-JP" altLang="en-US" sz="2000" dirty="0" smtClean="0">
                <a:latin typeface="+mn-ea"/>
                <a:ea typeface="+mn-ea"/>
              </a:endParaRPr>
            </a:p>
          </p:txBody>
        </p:sp>
      </p:grpSp>
      <p:sp>
        <p:nvSpPr>
          <p:cNvPr id="125" name="正方形/長方形 124"/>
          <p:cNvSpPr/>
          <p:nvPr/>
        </p:nvSpPr>
        <p:spPr bwMode="auto">
          <a:xfrm>
            <a:off x="1841553" y="5104036"/>
            <a:ext cx="1944216" cy="849635"/>
          </a:xfrm>
          <a:prstGeom prst="rect">
            <a:avLst/>
          </a:prstGeom>
          <a:solidFill>
            <a:schemeClr val="bg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smtClean="0">
              <a:ln>
                <a:noFill/>
              </a:ln>
              <a:solidFill>
                <a:schemeClr val="tx1"/>
              </a:solidFill>
              <a:effectLst/>
              <a:latin typeface="Arial" charset="0"/>
              <a:ea typeface="HGPｺﾞｼｯｸM" pitchFamily="50" charset="-128"/>
            </a:endParaRPr>
          </a:p>
        </p:txBody>
      </p:sp>
      <p:sp>
        <p:nvSpPr>
          <p:cNvPr id="126" name="テキスト ボックス 125"/>
          <p:cNvSpPr txBox="1"/>
          <p:nvPr/>
        </p:nvSpPr>
        <p:spPr>
          <a:xfrm>
            <a:off x="1807645" y="5107840"/>
            <a:ext cx="8208789" cy="643533"/>
          </a:xfrm>
          <a:prstGeom prst="rect">
            <a:avLst/>
          </a:prstGeom>
          <a:solidFill>
            <a:schemeClr val="bg1"/>
          </a:solidFill>
        </p:spPr>
        <p:txBody>
          <a:bodyPr wrap="square" rtlCol="0">
            <a:spAutoFit/>
          </a:bodyPr>
          <a:lstStyle/>
          <a:p>
            <a:r>
              <a:rPr lang="ja-JP" altLang="en-US" sz="2000" dirty="0" smtClean="0">
                <a:latin typeface="+mn-ea"/>
                <a:ea typeface="+mn-ea"/>
              </a:rPr>
              <a:t>サプライチェーン</a:t>
            </a:r>
            <a:r>
              <a:rPr lang="ja-JP" altLang="en-US" sz="2000" dirty="0">
                <a:latin typeface="+mn-ea"/>
                <a:ea typeface="+mn-ea"/>
              </a:rPr>
              <a:t>排出量の算定の際には、グループ単位を自社と</a:t>
            </a:r>
            <a:r>
              <a:rPr lang="ja-JP" altLang="en-US" sz="2000" dirty="0" smtClean="0">
                <a:latin typeface="+mn-ea"/>
                <a:ea typeface="+mn-ea"/>
              </a:rPr>
              <a:t>とらえて算定</a:t>
            </a:r>
            <a:r>
              <a:rPr lang="ja-JP" altLang="en-US" sz="2000" dirty="0">
                <a:latin typeface="+mn-ea"/>
                <a:ea typeface="+mn-ea"/>
              </a:rPr>
              <a:t>する必要が</a:t>
            </a:r>
            <a:r>
              <a:rPr lang="ja-JP" altLang="en-US" sz="2000" dirty="0" smtClean="0">
                <a:latin typeface="+mn-ea"/>
                <a:ea typeface="+mn-ea"/>
              </a:rPr>
              <a:t>ある</a:t>
            </a:r>
            <a:endParaRPr kumimoji="1" lang="ja-JP" altLang="en-US" sz="2000" dirty="0" smtClean="0">
              <a:latin typeface="+mn-ea"/>
              <a:ea typeface="+mn-ea"/>
            </a:endParaRPr>
          </a:p>
        </p:txBody>
      </p:sp>
      <p:sp>
        <p:nvSpPr>
          <p:cNvPr id="127" name="テキスト ボックス 126"/>
          <p:cNvSpPr txBox="1"/>
          <p:nvPr/>
        </p:nvSpPr>
        <p:spPr>
          <a:xfrm>
            <a:off x="1913561" y="5815368"/>
            <a:ext cx="3960440" cy="400110"/>
          </a:xfrm>
          <a:prstGeom prst="rect">
            <a:avLst/>
          </a:prstGeom>
          <a:solidFill>
            <a:schemeClr val="bg1"/>
          </a:solidFill>
        </p:spPr>
        <p:txBody>
          <a:bodyPr wrap="square" rtlCol="0">
            <a:spAutoFit/>
          </a:bodyPr>
          <a:lstStyle/>
          <a:p>
            <a:pPr lvl="0"/>
            <a:r>
              <a:rPr lang="ja-JP" altLang="en-US" sz="2000" b="1" dirty="0" smtClean="0">
                <a:solidFill>
                  <a:prstClr val="black"/>
                </a:solidFill>
                <a:latin typeface="Meiryo UI"/>
                <a:ea typeface="Meiryo UI"/>
              </a:rPr>
              <a:t>算定目標の設定</a:t>
            </a:r>
            <a:endParaRPr kumimoji="1" lang="ja-JP" altLang="en-US" dirty="0" smtClean="0">
              <a:latin typeface="+mn-lt"/>
              <a:ea typeface="+mn-ea"/>
            </a:endParaRPr>
          </a:p>
        </p:txBody>
      </p:sp>
      <p:sp>
        <p:nvSpPr>
          <p:cNvPr id="23" name="テキスト ボックス 22"/>
          <p:cNvSpPr txBox="1"/>
          <p:nvPr/>
        </p:nvSpPr>
        <p:spPr>
          <a:xfrm>
            <a:off x="426107" y="7248655"/>
            <a:ext cx="9648948" cy="246221"/>
          </a:xfrm>
          <a:prstGeom prst="rect">
            <a:avLst/>
          </a:prstGeom>
          <a:noFill/>
        </p:spPr>
        <p:txBody>
          <a:bodyPr wrap="square" rtlCol="0">
            <a:spAutoFit/>
          </a:bodyPr>
          <a:lstStyle/>
          <a:p>
            <a:pPr fontAlgn="base">
              <a:spcBef>
                <a:spcPct val="0"/>
              </a:spcBef>
              <a:spcAft>
                <a:spcPct val="0"/>
              </a:spcAft>
            </a:pPr>
            <a:r>
              <a:rPr lang="en-US" altLang="ja-JP" sz="1000" dirty="0" smtClean="0">
                <a:solidFill>
                  <a:prstClr val="black"/>
                </a:solidFill>
                <a:latin typeface="Meiryo UI"/>
              </a:rPr>
              <a:t>[</a:t>
            </a:r>
            <a:r>
              <a:rPr lang="ja-JP" altLang="en-US" sz="1000" dirty="0" smtClean="0">
                <a:solidFill>
                  <a:prstClr val="black"/>
                </a:solidFill>
                <a:latin typeface="Meiryo UI"/>
              </a:rPr>
              <a:t>出所</a:t>
            </a:r>
            <a:r>
              <a:rPr lang="en-US" altLang="ja-JP" sz="1000" dirty="0" smtClean="0">
                <a:solidFill>
                  <a:prstClr val="black"/>
                </a:solidFill>
                <a:latin typeface="Meiryo UI"/>
              </a:rPr>
              <a:t>] </a:t>
            </a:r>
            <a:r>
              <a:rPr lang="ja-JP" altLang="en-US" sz="1000" dirty="0" smtClean="0">
                <a:solidFill>
                  <a:prstClr val="black"/>
                </a:solidFill>
                <a:latin typeface="Meiryo UI"/>
              </a:rPr>
              <a:t>環境省「サプライチェーン</a:t>
            </a:r>
            <a:r>
              <a:rPr lang="ja-JP" altLang="en-US" sz="1000" dirty="0" smtClean="0">
                <a:solidFill>
                  <a:prstClr val="black"/>
                </a:solidFill>
                <a:latin typeface="Meiryo UI"/>
              </a:rPr>
              <a:t>排出量算定の</a:t>
            </a:r>
            <a:r>
              <a:rPr lang="ja-JP" altLang="en-US" sz="1000" dirty="0" smtClean="0">
                <a:solidFill>
                  <a:prstClr val="black"/>
                </a:solidFill>
                <a:latin typeface="Meiryo UI"/>
              </a:rPr>
              <a:t>考え方</a:t>
            </a:r>
            <a:r>
              <a:rPr lang="ja-JP" altLang="en-US" sz="1000" dirty="0" smtClean="0">
                <a:solidFill>
                  <a:prstClr val="black"/>
                </a:solidFill>
                <a:latin typeface="Meiryo UI"/>
              </a:rPr>
              <a:t>」（</a:t>
            </a:r>
            <a:r>
              <a:rPr lang="ja-JP" altLang="en-US" sz="1000" dirty="0" smtClean="0">
                <a:solidFill>
                  <a:prstClr val="black"/>
                </a:solidFill>
                <a:latin typeface="Meiryo UI"/>
              </a:rPr>
              <a:t>パンフレット）</a:t>
            </a:r>
            <a:r>
              <a:rPr lang="en-US" altLang="ja-JP" sz="1000" dirty="0" smtClean="0">
                <a:solidFill>
                  <a:prstClr val="black"/>
                </a:solidFill>
              </a:rPr>
              <a:t>(</a:t>
            </a:r>
            <a:r>
              <a:rPr lang="en-US" altLang="ja-JP" sz="1000" dirty="0">
                <a:solidFill>
                  <a:prstClr val="black"/>
                </a:solidFill>
              </a:rPr>
              <a:t>https://www.env.go.jp/earth/ondanka/supply_chain/gvc/estimate.html)</a:t>
            </a:r>
            <a:endParaRPr lang="ja-JP" altLang="en-US" sz="1000" dirty="0" smtClean="0">
              <a:solidFill>
                <a:prstClr val="black"/>
              </a:solidFill>
              <a:latin typeface="Meiryo UI"/>
            </a:endParaRPr>
          </a:p>
        </p:txBody>
      </p:sp>
    </p:spTree>
    <p:extLst>
      <p:ext uri="{BB962C8B-B14F-4D97-AF65-F5344CB8AC3E}">
        <p14:creationId xmlns:p14="http://schemas.microsoft.com/office/powerpoint/2010/main" val="604978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サプライチェーン排出量算定に必要な資料</a:t>
            </a:r>
            <a:endParaRPr kumimoji="1" lang="ja-JP" altLang="en-US" dirty="0"/>
          </a:p>
        </p:txBody>
      </p:sp>
      <p:sp>
        <p:nvSpPr>
          <p:cNvPr id="6" name="コンテンツ プレースホルダー 2"/>
          <p:cNvSpPr>
            <a:spLocks noGrp="1"/>
          </p:cNvSpPr>
          <p:nvPr>
            <p:ph sz="quarter" idx="12"/>
          </p:nvPr>
        </p:nvSpPr>
        <p:spPr>
          <a:xfrm>
            <a:off x="161925" y="1110920"/>
            <a:ext cx="10367963" cy="942717"/>
          </a:xfrm>
        </p:spPr>
        <p:txBody>
          <a:bodyPr/>
          <a:lstStyle/>
          <a:p>
            <a:pPr marL="273050" indent="-273050"/>
            <a:r>
              <a:rPr lang="en-US" altLang="ja-JP" dirty="0"/>
              <a:t>Web</a:t>
            </a:r>
            <a:r>
              <a:rPr lang="ja-JP" altLang="en-US" dirty="0"/>
              <a:t>サイト 環境省「グリーン・バリューチェーンプラットフォーム」に掲載</a:t>
            </a:r>
            <a:r>
              <a:rPr lang="en-US" altLang="ja-JP" dirty="0"/>
              <a:t>(http://www.env.go.jp/earth/ondanka/supply_chain/gvc/)</a:t>
            </a:r>
          </a:p>
        </p:txBody>
      </p:sp>
      <p:graphicFrame>
        <p:nvGraphicFramePr>
          <p:cNvPr id="5" name="表 4"/>
          <p:cNvGraphicFramePr>
            <a:graphicFrameLocks noGrp="1"/>
          </p:cNvGraphicFramePr>
          <p:nvPr>
            <p:extLst>
              <p:ext uri="{D42A27DB-BD31-4B8C-83A1-F6EECF244321}">
                <p14:modId xmlns:p14="http://schemas.microsoft.com/office/powerpoint/2010/main" val="4034038737"/>
              </p:ext>
            </p:extLst>
          </p:nvPr>
        </p:nvGraphicFramePr>
        <p:xfrm>
          <a:off x="507905" y="2232291"/>
          <a:ext cx="9648949" cy="5120640"/>
        </p:xfrm>
        <a:graphic>
          <a:graphicData uri="http://schemas.openxmlformats.org/drawingml/2006/table">
            <a:tbl>
              <a:tblPr firstCol="1" bandCol="1"/>
              <a:tblGrid>
                <a:gridCol w="2304256">
                  <a:extLst>
                    <a:ext uri="{9D8B030D-6E8A-4147-A177-3AD203B41FA5}">
                      <a16:colId xmlns:a16="http://schemas.microsoft.com/office/drawing/2014/main" val="20000"/>
                    </a:ext>
                  </a:extLst>
                </a:gridCol>
                <a:gridCol w="7344693">
                  <a:extLst>
                    <a:ext uri="{9D8B030D-6E8A-4147-A177-3AD203B41FA5}">
                      <a16:colId xmlns:a16="http://schemas.microsoft.com/office/drawing/2014/main" val="20001"/>
                    </a:ext>
                  </a:extLst>
                </a:gridCol>
              </a:tblGrid>
              <a:tr h="612656">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dirty="0" smtClean="0"/>
                        <a:t>基本ガイドライン</a:t>
                      </a: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各カテゴリの概要や、基本的な計算式を示したもの</a:t>
                      </a:r>
                      <a:endParaRPr lang="en-US" altLang="ja-JP"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カテゴリの中で複数の算定方法が考えられる場合、複数の算定方法を</a:t>
                      </a:r>
                      <a:r>
                        <a:rPr kumimoji="1" lang="ja-JP" altLang="en-US" sz="2400" b="0" u="none" kern="1200" dirty="0" smtClean="0">
                          <a:solidFill>
                            <a:schemeClr val="tx1"/>
                          </a:solidFill>
                          <a:latin typeface="+mj-ea"/>
                          <a:ea typeface="+mn-ea"/>
                          <a:cs typeface="Segoe UI" panose="020B0502040204020203" pitchFamily="34" charset="0"/>
                        </a:rPr>
                        <a:t>掲載</a:t>
                      </a:r>
                      <a:endParaRPr kumimoji="1" lang="en-US" altLang="ja-JP" sz="2400" b="0" u="none" kern="1200" dirty="0" smtClean="0">
                        <a:solidFill>
                          <a:schemeClr val="tx1"/>
                        </a:solidFill>
                        <a:latin typeface="+mj-ea"/>
                        <a:ea typeface="+mn-ea"/>
                        <a:cs typeface="Segoe UI" panose="020B0502040204020203" pitchFamily="34" charset="0"/>
                      </a:endParaRP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089939">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dirty="0" smtClean="0"/>
                        <a:t>排出原単位</a:t>
                      </a:r>
                      <a:r>
                        <a:rPr kumimoji="1" lang="en-US" altLang="ja-JP" sz="2400" b="1" dirty="0" smtClean="0"/>
                        <a:t/>
                      </a:r>
                      <a:br>
                        <a:rPr kumimoji="1" lang="en-US" altLang="ja-JP" sz="2400" b="1" dirty="0" smtClean="0"/>
                      </a:br>
                      <a:r>
                        <a:rPr kumimoji="1" lang="ja-JP" altLang="en-US" sz="2400" b="1" dirty="0" smtClean="0"/>
                        <a:t>について</a:t>
                      </a: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u="none" kern="1200" dirty="0" smtClean="0">
                          <a:solidFill>
                            <a:schemeClr val="tx1"/>
                          </a:solidFill>
                          <a:latin typeface="+mj-ea"/>
                          <a:ea typeface="+mn-ea"/>
                          <a:cs typeface="Segoe UI" panose="020B0502040204020203" pitchFamily="34" charset="0"/>
                        </a:rPr>
                        <a:t>排出原単位の考え方や整備方針、使い方、留意点等をまとめたもの。排出原単位データベースの使い方等の詳細を掲載</a:t>
                      </a: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089939">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dirty="0" smtClean="0"/>
                        <a:t>排出原単位</a:t>
                      </a:r>
                      <a:r>
                        <a:rPr kumimoji="1" lang="en-US" altLang="ja-JP" sz="2400" b="1" dirty="0" smtClean="0"/>
                        <a:t/>
                      </a:r>
                      <a:br>
                        <a:rPr kumimoji="1" lang="en-US" altLang="ja-JP" sz="2400" b="1" dirty="0" smtClean="0"/>
                      </a:br>
                      <a:r>
                        <a:rPr kumimoji="1" lang="ja-JP" altLang="en-US" sz="2400" b="1" dirty="0" smtClean="0"/>
                        <a:t>データベース</a:t>
                      </a: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u="none" kern="1200" dirty="0" smtClean="0">
                          <a:solidFill>
                            <a:schemeClr val="tx1"/>
                          </a:solidFill>
                          <a:latin typeface="+mj-ea"/>
                          <a:ea typeface="+mn-ea"/>
                          <a:cs typeface="Segoe UI" panose="020B0502040204020203" pitchFamily="34" charset="0"/>
                        </a:rPr>
                        <a:t>サプライチェーン排出量算定に使用可能な排出原単位を掲載。「サプライチェーンを通じた組織の温室効果ガス排出等の算定のための排出原単位データベース」には、利用可能な海外の排出原単位データベースの一覧も掲載</a:t>
                      </a: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089939">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dirty="0" smtClean="0"/>
                        <a:t>算定支援ツール</a:t>
                      </a: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u="none" kern="1200" dirty="0" smtClean="0">
                          <a:solidFill>
                            <a:schemeClr val="tx1"/>
                          </a:solidFill>
                          <a:latin typeface="+mj-ea"/>
                          <a:ea typeface="+mn-ea"/>
                          <a:cs typeface="Segoe UI" panose="020B0502040204020203" pitchFamily="34" charset="0"/>
                        </a:rPr>
                        <a:t>サプライチェーン排出量算定に活用することができるエクセルファイル。基本ガイドラインにおいて紹介されている全ての算定方法を掲載</a:t>
                      </a: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12938305"/>
      </p:ext>
    </p:extLst>
  </p:cSld>
  <p:clrMapOvr>
    <a:masterClrMapping/>
  </p:clrMapOvr>
</p:sld>
</file>

<file path=ppt/theme/theme1.xml><?xml version="1.0" encoding="utf-8"?>
<a:theme xmlns:a="http://schemas.openxmlformats.org/drawingml/2006/main" name="Office テーマ">
  <a:themeElements>
    <a:clrScheme name="環境省template">
      <a:dk1>
        <a:sysClr val="windowText" lastClr="000000"/>
      </a:dk1>
      <a:lt1>
        <a:sysClr val="window" lastClr="FFFFFF"/>
      </a:lt1>
      <a:dk2>
        <a:srgbClr val="009C89"/>
      </a:dk2>
      <a:lt2>
        <a:srgbClr val="00584E"/>
      </a:lt2>
      <a:accent1>
        <a:srgbClr val="38BEE2"/>
      </a:accent1>
      <a:accent2>
        <a:srgbClr val="43B99A"/>
      </a:accent2>
      <a:accent3>
        <a:srgbClr val="83A4D1"/>
      </a:accent3>
      <a:accent4>
        <a:srgbClr val="C89E28"/>
      </a:accent4>
      <a:accent5>
        <a:srgbClr val="AC353C"/>
      </a:accent5>
      <a:accent6>
        <a:srgbClr val="ED7D31"/>
      </a:accent6>
      <a:hlink>
        <a:srgbClr val="0563C1"/>
      </a:hlink>
      <a:folHlink>
        <a:srgbClr val="954F72"/>
      </a:folHlink>
    </a:clrScheme>
    <a:fontScheme name="環境省template">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lIns="0" tIns="0" rIns="0" bIns="0" rtlCol="0" anchor="ctr"/>
      <a:lstStyle>
        <a:defPPr algn="ctr">
          <a:defRPr kumimoji="1" sz="1600" dirty="0" smtClean="0">
            <a:solidFill>
              <a:schemeClr val="tx1"/>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1323</Words>
  <Application>Microsoft Office PowerPoint</Application>
  <PresentationFormat>ユーザー設定</PresentationFormat>
  <Paragraphs>192</Paragraphs>
  <Slides>8</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8</vt:i4>
      </vt:variant>
    </vt:vector>
  </HeadingPairs>
  <TitlesOfParts>
    <vt:vector size="17" baseType="lpstr">
      <vt:lpstr>HGPｺﾞｼｯｸM</vt:lpstr>
      <vt:lpstr>Meiryo UI</vt:lpstr>
      <vt:lpstr>ＭＳ Ｐゴシック</vt:lpstr>
      <vt:lpstr>メイリオ</vt:lpstr>
      <vt:lpstr>游ゴシック</vt:lpstr>
      <vt:lpstr>Arial</vt:lpstr>
      <vt:lpstr>Segoe UI</vt:lpstr>
      <vt:lpstr>Wingdings</vt:lpstr>
      <vt:lpstr>Office テーマ</vt:lpstr>
      <vt:lpstr>サプライチェーン排出量とは？</vt:lpstr>
      <vt:lpstr>Scope3の15のカテゴリ分類</vt:lpstr>
      <vt:lpstr>サプライチェーン排出量の特徴：削減は各企業でシェアされる</vt:lpstr>
      <vt:lpstr>サプライチェーン排出量算定するメリット 1/2</vt:lpstr>
      <vt:lpstr>サプライチェーン排出量算定するメリット 2/2</vt:lpstr>
      <vt:lpstr>サプライチェーン排出量を用いた情報開示／目標設定</vt:lpstr>
      <vt:lpstr>サプライチェーン排出量の算定の流れ</vt:lpstr>
      <vt:lpstr>サプライチェーン排出量算定に必要な資料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2021-02-26T10:48:20Z</dcterms:created>
  <dcterms:modified xsi:type="dcterms:W3CDTF">2023-03-09T06:22:11Z</dcterms:modified>
</cp:coreProperties>
</file>