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
  </p:notesMasterIdLst>
  <p:sldIdLst>
    <p:sldId id="256" r:id="rId2"/>
    <p:sldId id="257" r:id="rId3"/>
    <p:sldId id="258" r:id="rId4"/>
  </p:sldIdLst>
  <p:sldSz cx="15119350" cy="10691813"/>
  <p:notesSz cx="10234613" cy="14662150"/>
  <p:defaultTextStyle>
    <a:defPPr>
      <a:defRPr lang="ja-JP"/>
    </a:defPPr>
    <a:lvl1pPr marL="0" algn="l" defTabSz="1238892" rtl="0" eaLnBrk="1" latinLnBrk="0" hangingPunct="1">
      <a:defRPr kumimoji="1" sz="2439" kern="1200">
        <a:solidFill>
          <a:schemeClr val="tx1"/>
        </a:solidFill>
        <a:latin typeface="+mn-lt"/>
        <a:ea typeface="+mn-ea"/>
        <a:cs typeface="+mn-cs"/>
      </a:defRPr>
    </a:lvl1pPr>
    <a:lvl2pPr marL="619446" algn="l" defTabSz="1238892" rtl="0" eaLnBrk="1" latinLnBrk="0" hangingPunct="1">
      <a:defRPr kumimoji="1" sz="2439" kern="1200">
        <a:solidFill>
          <a:schemeClr val="tx1"/>
        </a:solidFill>
        <a:latin typeface="+mn-lt"/>
        <a:ea typeface="+mn-ea"/>
        <a:cs typeface="+mn-cs"/>
      </a:defRPr>
    </a:lvl2pPr>
    <a:lvl3pPr marL="1238892" algn="l" defTabSz="1238892" rtl="0" eaLnBrk="1" latinLnBrk="0" hangingPunct="1">
      <a:defRPr kumimoji="1" sz="2439" kern="1200">
        <a:solidFill>
          <a:schemeClr val="tx1"/>
        </a:solidFill>
        <a:latin typeface="+mn-lt"/>
        <a:ea typeface="+mn-ea"/>
        <a:cs typeface="+mn-cs"/>
      </a:defRPr>
    </a:lvl3pPr>
    <a:lvl4pPr marL="1858340" algn="l" defTabSz="1238892" rtl="0" eaLnBrk="1" latinLnBrk="0" hangingPunct="1">
      <a:defRPr kumimoji="1" sz="2439" kern="1200">
        <a:solidFill>
          <a:schemeClr val="tx1"/>
        </a:solidFill>
        <a:latin typeface="+mn-lt"/>
        <a:ea typeface="+mn-ea"/>
        <a:cs typeface="+mn-cs"/>
      </a:defRPr>
    </a:lvl4pPr>
    <a:lvl5pPr marL="2477786" algn="l" defTabSz="1238892" rtl="0" eaLnBrk="1" latinLnBrk="0" hangingPunct="1">
      <a:defRPr kumimoji="1" sz="2439" kern="1200">
        <a:solidFill>
          <a:schemeClr val="tx1"/>
        </a:solidFill>
        <a:latin typeface="+mn-lt"/>
        <a:ea typeface="+mn-ea"/>
        <a:cs typeface="+mn-cs"/>
      </a:defRPr>
    </a:lvl5pPr>
    <a:lvl6pPr marL="3097232" algn="l" defTabSz="1238892" rtl="0" eaLnBrk="1" latinLnBrk="0" hangingPunct="1">
      <a:defRPr kumimoji="1" sz="2439" kern="1200">
        <a:solidFill>
          <a:schemeClr val="tx1"/>
        </a:solidFill>
        <a:latin typeface="+mn-lt"/>
        <a:ea typeface="+mn-ea"/>
        <a:cs typeface="+mn-cs"/>
      </a:defRPr>
    </a:lvl6pPr>
    <a:lvl7pPr marL="3716678" algn="l" defTabSz="1238892" rtl="0" eaLnBrk="1" latinLnBrk="0" hangingPunct="1">
      <a:defRPr kumimoji="1" sz="2439" kern="1200">
        <a:solidFill>
          <a:schemeClr val="tx1"/>
        </a:solidFill>
        <a:latin typeface="+mn-lt"/>
        <a:ea typeface="+mn-ea"/>
        <a:cs typeface="+mn-cs"/>
      </a:defRPr>
    </a:lvl7pPr>
    <a:lvl8pPr marL="4336124" algn="l" defTabSz="1238892" rtl="0" eaLnBrk="1" latinLnBrk="0" hangingPunct="1">
      <a:defRPr kumimoji="1" sz="2439" kern="1200">
        <a:solidFill>
          <a:schemeClr val="tx1"/>
        </a:solidFill>
        <a:latin typeface="+mn-lt"/>
        <a:ea typeface="+mn-ea"/>
        <a:cs typeface="+mn-cs"/>
      </a:defRPr>
    </a:lvl8pPr>
    <a:lvl9pPr marL="4955572" algn="l" defTabSz="1238892" rtl="0" eaLnBrk="1" latinLnBrk="0" hangingPunct="1">
      <a:defRPr kumimoji="1" sz="243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47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9F34"/>
    <a:srgbClr val="AFFA64"/>
    <a:srgbClr val="E59518"/>
    <a:srgbClr val="146E6E"/>
    <a:srgbClr val="B4FA96"/>
    <a:srgbClr val="DA5826"/>
    <a:srgbClr val="C8FAAA"/>
    <a:srgbClr val="DCFABE"/>
    <a:srgbClr val="B4FA78"/>
    <a:srgbClr val="9DEA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636" autoAdjust="0"/>
    <p:restoredTop sz="94660"/>
  </p:normalViewPr>
  <p:slideViewPr>
    <p:cSldViewPr snapToGrid="0">
      <p:cViewPr varScale="1">
        <p:scale>
          <a:sx n="49" d="100"/>
          <a:sy n="49" d="100"/>
        </p:scale>
        <p:origin x="86" y="110"/>
      </p:cViewPr>
      <p:guideLst>
        <p:guide orient="horz" pos="3367"/>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4435474" cy="735012"/>
          </a:xfrm>
          <a:prstGeom prst="rect">
            <a:avLst/>
          </a:prstGeom>
        </p:spPr>
        <p:txBody>
          <a:bodyPr vert="horz" lIns="91415" tIns="45706" rIns="91415" bIns="45706" rtlCol="0"/>
          <a:lstStyle>
            <a:lvl1pPr algn="l">
              <a:defRPr sz="1100"/>
            </a:lvl1pPr>
          </a:lstStyle>
          <a:p>
            <a:endParaRPr kumimoji="1" lang="ja-JP" altLang="en-US"/>
          </a:p>
        </p:txBody>
      </p:sp>
      <p:sp>
        <p:nvSpPr>
          <p:cNvPr id="3" name="日付プレースホルダー 2"/>
          <p:cNvSpPr>
            <a:spLocks noGrp="1"/>
          </p:cNvSpPr>
          <p:nvPr>
            <p:ph type="dt" idx="1"/>
          </p:nvPr>
        </p:nvSpPr>
        <p:spPr>
          <a:xfrm>
            <a:off x="5797554" y="3"/>
            <a:ext cx="4435474" cy="735012"/>
          </a:xfrm>
          <a:prstGeom prst="rect">
            <a:avLst/>
          </a:prstGeom>
        </p:spPr>
        <p:txBody>
          <a:bodyPr vert="horz" lIns="91415" tIns="45706" rIns="91415" bIns="45706" rtlCol="0"/>
          <a:lstStyle>
            <a:lvl1pPr algn="r">
              <a:defRPr sz="1100"/>
            </a:lvl1pPr>
          </a:lstStyle>
          <a:p>
            <a:fld id="{589CD8C1-6766-4308-A002-274E763E65EC}" type="datetimeFigureOut">
              <a:rPr kumimoji="1" lang="ja-JP" altLang="en-US" smtClean="0"/>
              <a:t>2018/3/16</a:t>
            </a:fld>
            <a:endParaRPr kumimoji="1" lang="ja-JP" altLang="en-US"/>
          </a:p>
        </p:txBody>
      </p:sp>
      <p:sp>
        <p:nvSpPr>
          <p:cNvPr id="4" name="スライド イメージ プレースホルダー 3"/>
          <p:cNvSpPr>
            <a:spLocks noGrp="1" noRot="1" noChangeAspect="1"/>
          </p:cNvSpPr>
          <p:nvPr>
            <p:ph type="sldImg" idx="2"/>
          </p:nvPr>
        </p:nvSpPr>
        <p:spPr>
          <a:xfrm>
            <a:off x="1619250" y="1833563"/>
            <a:ext cx="6996113" cy="4948237"/>
          </a:xfrm>
          <a:prstGeom prst="rect">
            <a:avLst/>
          </a:prstGeom>
          <a:noFill/>
          <a:ln w="12700">
            <a:solidFill>
              <a:prstClr val="black"/>
            </a:solidFill>
          </a:ln>
        </p:spPr>
        <p:txBody>
          <a:bodyPr vert="horz" lIns="91415" tIns="45706" rIns="91415" bIns="45706" rtlCol="0" anchor="ctr"/>
          <a:lstStyle/>
          <a:p>
            <a:endParaRPr lang="ja-JP" altLang="en-US"/>
          </a:p>
        </p:txBody>
      </p:sp>
      <p:sp>
        <p:nvSpPr>
          <p:cNvPr id="5" name="ノート プレースホルダー 4"/>
          <p:cNvSpPr>
            <a:spLocks noGrp="1"/>
          </p:cNvSpPr>
          <p:nvPr>
            <p:ph type="body" sz="quarter" idx="3"/>
          </p:nvPr>
        </p:nvSpPr>
        <p:spPr>
          <a:xfrm>
            <a:off x="1023940" y="7056440"/>
            <a:ext cx="8186738" cy="5773736"/>
          </a:xfrm>
          <a:prstGeom prst="rect">
            <a:avLst/>
          </a:prstGeom>
        </p:spPr>
        <p:txBody>
          <a:bodyPr vert="horz" lIns="91415" tIns="45706" rIns="91415" bIns="4570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4" y="13927138"/>
            <a:ext cx="4435474" cy="735012"/>
          </a:xfrm>
          <a:prstGeom prst="rect">
            <a:avLst/>
          </a:prstGeom>
        </p:spPr>
        <p:txBody>
          <a:bodyPr vert="horz" lIns="91415" tIns="45706" rIns="91415" bIns="45706"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5797554" y="13927138"/>
            <a:ext cx="4435474" cy="735012"/>
          </a:xfrm>
          <a:prstGeom prst="rect">
            <a:avLst/>
          </a:prstGeom>
        </p:spPr>
        <p:txBody>
          <a:bodyPr vert="horz" lIns="91415" tIns="45706" rIns="91415" bIns="45706" rtlCol="0" anchor="b"/>
          <a:lstStyle>
            <a:lvl1pPr algn="r">
              <a:defRPr sz="1100"/>
            </a:lvl1pPr>
          </a:lstStyle>
          <a:p>
            <a:fld id="{838E98E0-DE81-44C7-90C0-69090C862EAD}" type="slidenum">
              <a:rPr kumimoji="1" lang="ja-JP" altLang="en-US" smtClean="0"/>
              <a:t>‹#›</a:t>
            </a:fld>
            <a:endParaRPr kumimoji="1" lang="ja-JP" altLang="en-US"/>
          </a:p>
        </p:txBody>
      </p:sp>
    </p:spTree>
    <p:extLst>
      <p:ext uri="{BB962C8B-B14F-4D97-AF65-F5344CB8AC3E}">
        <p14:creationId xmlns:p14="http://schemas.microsoft.com/office/powerpoint/2010/main" val="1247814086"/>
      </p:ext>
    </p:extLst>
  </p:cSld>
  <p:clrMap bg1="lt1" tx1="dk1" bg2="lt2" tx2="dk2" accent1="accent1" accent2="accent2" accent3="accent3" accent4="accent4" accent5="accent5" accent6="accent6" hlink="hlink" folHlink="folHlink"/>
  <p:notesStyle>
    <a:lvl1pPr marL="0" algn="l" defTabSz="1238892" rtl="0" eaLnBrk="1" latinLnBrk="0" hangingPunct="1">
      <a:defRPr kumimoji="1" sz="1626" kern="1200">
        <a:solidFill>
          <a:schemeClr val="tx1"/>
        </a:solidFill>
        <a:latin typeface="+mn-lt"/>
        <a:ea typeface="+mn-ea"/>
        <a:cs typeface="+mn-cs"/>
      </a:defRPr>
    </a:lvl1pPr>
    <a:lvl2pPr marL="619446" algn="l" defTabSz="1238892" rtl="0" eaLnBrk="1" latinLnBrk="0" hangingPunct="1">
      <a:defRPr kumimoji="1" sz="1626" kern="1200">
        <a:solidFill>
          <a:schemeClr val="tx1"/>
        </a:solidFill>
        <a:latin typeface="+mn-lt"/>
        <a:ea typeface="+mn-ea"/>
        <a:cs typeface="+mn-cs"/>
      </a:defRPr>
    </a:lvl2pPr>
    <a:lvl3pPr marL="1238892" algn="l" defTabSz="1238892" rtl="0" eaLnBrk="1" latinLnBrk="0" hangingPunct="1">
      <a:defRPr kumimoji="1" sz="1626" kern="1200">
        <a:solidFill>
          <a:schemeClr val="tx1"/>
        </a:solidFill>
        <a:latin typeface="+mn-lt"/>
        <a:ea typeface="+mn-ea"/>
        <a:cs typeface="+mn-cs"/>
      </a:defRPr>
    </a:lvl3pPr>
    <a:lvl4pPr marL="1858340" algn="l" defTabSz="1238892" rtl="0" eaLnBrk="1" latinLnBrk="0" hangingPunct="1">
      <a:defRPr kumimoji="1" sz="1626" kern="1200">
        <a:solidFill>
          <a:schemeClr val="tx1"/>
        </a:solidFill>
        <a:latin typeface="+mn-lt"/>
        <a:ea typeface="+mn-ea"/>
        <a:cs typeface="+mn-cs"/>
      </a:defRPr>
    </a:lvl4pPr>
    <a:lvl5pPr marL="2477786" algn="l" defTabSz="1238892" rtl="0" eaLnBrk="1" latinLnBrk="0" hangingPunct="1">
      <a:defRPr kumimoji="1" sz="1626" kern="1200">
        <a:solidFill>
          <a:schemeClr val="tx1"/>
        </a:solidFill>
        <a:latin typeface="+mn-lt"/>
        <a:ea typeface="+mn-ea"/>
        <a:cs typeface="+mn-cs"/>
      </a:defRPr>
    </a:lvl5pPr>
    <a:lvl6pPr marL="3097232" algn="l" defTabSz="1238892" rtl="0" eaLnBrk="1" latinLnBrk="0" hangingPunct="1">
      <a:defRPr kumimoji="1" sz="1626" kern="1200">
        <a:solidFill>
          <a:schemeClr val="tx1"/>
        </a:solidFill>
        <a:latin typeface="+mn-lt"/>
        <a:ea typeface="+mn-ea"/>
        <a:cs typeface="+mn-cs"/>
      </a:defRPr>
    </a:lvl6pPr>
    <a:lvl7pPr marL="3716678" algn="l" defTabSz="1238892" rtl="0" eaLnBrk="1" latinLnBrk="0" hangingPunct="1">
      <a:defRPr kumimoji="1" sz="1626" kern="1200">
        <a:solidFill>
          <a:schemeClr val="tx1"/>
        </a:solidFill>
        <a:latin typeface="+mn-lt"/>
        <a:ea typeface="+mn-ea"/>
        <a:cs typeface="+mn-cs"/>
      </a:defRPr>
    </a:lvl7pPr>
    <a:lvl8pPr marL="4336124" algn="l" defTabSz="1238892" rtl="0" eaLnBrk="1" latinLnBrk="0" hangingPunct="1">
      <a:defRPr kumimoji="1" sz="1626" kern="1200">
        <a:solidFill>
          <a:schemeClr val="tx1"/>
        </a:solidFill>
        <a:latin typeface="+mn-lt"/>
        <a:ea typeface="+mn-ea"/>
        <a:cs typeface="+mn-cs"/>
      </a:defRPr>
    </a:lvl8pPr>
    <a:lvl9pPr marL="4955572" algn="l" defTabSz="1238892" rtl="0" eaLnBrk="1" latinLnBrk="0" hangingPunct="1">
      <a:defRPr kumimoji="1" sz="162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19250" y="1833563"/>
            <a:ext cx="6996113" cy="494823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38E98E0-DE81-44C7-90C0-69090C862EAD}" type="slidenum">
              <a:rPr kumimoji="1" lang="ja-JP" altLang="en-US" smtClean="0"/>
              <a:t>2</a:t>
            </a:fld>
            <a:endParaRPr kumimoji="1" lang="ja-JP" altLang="en-US"/>
          </a:p>
        </p:txBody>
      </p:sp>
    </p:spTree>
    <p:extLst>
      <p:ext uri="{BB962C8B-B14F-4D97-AF65-F5344CB8AC3E}">
        <p14:creationId xmlns:p14="http://schemas.microsoft.com/office/powerpoint/2010/main" val="2323934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823456E-39F7-488E-ABDD-9F573B63CF35}" type="datetimeFigureOut">
              <a:rPr kumimoji="1" lang="ja-JP" altLang="en-US" smtClean="0"/>
              <a:t>2018/3/16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0B1F71-2E73-4229-9131-ED26387AB93E}" type="slidenum">
              <a:rPr kumimoji="1" lang="ja-JP" altLang="en-US" smtClean="0"/>
              <a:t>‹#›</a:t>
            </a:fld>
            <a:endParaRPr kumimoji="1" lang="ja-JP" altLang="en-US"/>
          </a:p>
        </p:txBody>
      </p:sp>
    </p:spTree>
    <p:extLst>
      <p:ext uri="{BB962C8B-B14F-4D97-AF65-F5344CB8AC3E}">
        <p14:creationId xmlns:p14="http://schemas.microsoft.com/office/powerpoint/2010/main" val="2194613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823456E-39F7-488E-ABDD-9F573B63CF35}" type="datetimeFigureOut">
              <a:rPr kumimoji="1" lang="ja-JP" altLang="en-US" smtClean="0"/>
              <a:t>2018/3/16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0B1F71-2E73-4229-9131-ED26387AB93E}" type="slidenum">
              <a:rPr kumimoji="1" lang="ja-JP" altLang="en-US" smtClean="0"/>
              <a:t>‹#›</a:t>
            </a:fld>
            <a:endParaRPr kumimoji="1" lang="ja-JP" altLang="en-US"/>
          </a:p>
        </p:txBody>
      </p:sp>
    </p:spTree>
    <p:extLst>
      <p:ext uri="{BB962C8B-B14F-4D97-AF65-F5344CB8AC3E}">
        <p14:creationId xmlns:p14="http://schemas.microsoft.com/office/powerpoint/2010/main" val="598148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823456E-39F7-488E-ABDD-9F573B63CF35}" type="datetimeFigureOut">
              <a:rPr kumimoji="1" lang="ja-JP" altLang="en-US" smtClean="0"/>
              <a:t>2018/3/16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0B1F71-2E73-4229-9131-ED26387AB93E}" type="slidenum">
              <a:rPr kumimoji="1" lang="ja-JP" altLang="en-US" smtClean="0"/>
              <a:t>‹#›</a:t>
            </a:fld>
            <a:endParaRPr kumimoji="1" lang="ja-JP" altLang="en-US"/>
          </a:p>
        </p:txBody>
      </p:sp>
    </p:spTree>
    <p:extLst>
      <p:ext uri="{BB962C8B-B14F-4D97-AF65-F5344CB8AC3E}">
        <p14:creationId xmlns:p14="http://schemas.microsoft.com/office/powerpoint/2010/main" val="2139409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823456E-39F7-488E-ABDD-9F573B63CF35}" type="datetimeFigureOut">
              <a:rPr kumimoji="1" lang="ja-JP" altLang="en-US" smtClean="0"/>
              <a:t>2018/3/16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0B1F71-2E73-4229-9131-ED26387AB93E}" type="slidenum">
              <a:rPr kumimoji="1" lang="ja-JP" altLang="en-US" smtClean="0"/>
              <a:t>‹#›</a:t>
            </a:fld>
            <a:endParaRPr kumimoji="1" lang="ja-JP" altLang="en-US"/>
          </a:p>
        </p:txBody>
      </p:sp>
    </p:spTree>
    <p:extLst>
      <p:ext uri="{BB962C8B-B14F-4D97-AF65-F5344CB8AC3E}">
        <p14:creationId xmlns:p14="http://schemas.microsoft.com/office/powerpoint/2010/main" val="1391776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823456E-39F7-488E-ABDD-9F573B63CF35}" type="datetimeFigureOut">
              <a:rPr kumimoji="1" lang="ja-JP" altLang="en-US" smtClean="0"/>
              <a:t>2018/3/16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0B1F71-2E73-4229-9131-ED26387AB93E}" type="slidenum">
              <a:rPr kumimoji="1" lang="ja-JP" altLang="en-US" smtClean="0"/>
              <a:t>‹#›</a:t>
            </a:fld>
            <a:endParaRPr kumimoji="1" lang="ja-JP" altLang="en-US"/>
          </a:p>
        </p:txBody>
      </p:sp>
    </p:spTree>
    <p:extLst>
      <p:ext uri="{BB962C8B-B14F-4D97-AF65-F5344CB8AC3E}">
        <p14:creationId xmlns:p14="http://schemas.microsoft.com/office/powerpoint/2010/main" val="2614603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823456E-39F7-488E-ABDD-9F573B63CF35}" type="datetimeFigureOut">
              <a:rPr kumimoji="1" lang="ja-JP" altLang="en-US" smtClean="0"/>
              <a:t>2018/3/16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0B1F71-2E73-4229-9131-ED26387AB93E}" type="slidenum">
              <a:rPr kumimoji="1" lang="ja-JP" altLang="en-US" smtClean="0"/>
              <a:t>‹#›</a:t>
            </a:fld>
            <a:endParaRPr kumimoji="1" lang="ja-JP" altLang="en-US"/>
          </a:p>
        </p:txBody>
      </p:sp>
    </p:spTree>
    <p:extLst>
      <p:ext uri="{BB962C8B-B14F-4D97-AF65-F5344CB8AC3E}">
        <p14:creationId xmlns:p14="http://schemas.microsoft.com/office/powerpoint/2010/main" val="3157927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smtClean="0"/>
              <a:t>マスター テキストの書式設定</a:t>
            </a:r>
          </a:p>
        </p:txBody>
      </p:sp>
      <p:sp>
        <p:nvSpPr>
          <p:cNvPr id="4" name="Content Placeholder 3"/>
          <p:cNvSpPr>
            <a:spLocks noGrp="1"/>
          </p:cNvSpPr>
          <p:nvPr>
            <p:ph sz="half" idx="2"/>
          </p:nvPr>
        </p:nvSpPr>
        <p:spPr>
          <a:xfrm>
            <a:off x="1041426" y="3905482"/>
            <a:ext cx="6396193" cy="57443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smtClean="0"/>
              <a:t>マスター テキストの書式設定</a:t>
            </a:r>
          </a:p>
        </p:txBody>
      </p:sp>
      <p:sp>
        <p:nvSpPr>
          <p:cNvPr id="6" name="Content Placeholder 5"/>
          <p:cNvSpPr>
            <a:spLocks noGrp="1"/>
          </p:cNvSpPr>
          <p:nvPr>
            <p:ph sz="quarter" idx="4"/>
          </p:nvPr>
        </p:nvSpPr>
        <p:spPr>
          <a:xfrm>
            <a:off x="7654172" y="3905482"/>
            <a:ext cx="6427693" cy="57443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823456E-39F7-488E-ABDD-9F573B63CF35}" type="datetimeFigureOut">
              <a:rPr kumimoji="1" lang="ja-JP" altLang="en-US" smtClean="0"/>
              <a:t>2018/3/16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10B1F71-2E73-4229-9131-ED26387AB93E}" type="slidenum">
              <a:rPr kumimoji="1" lang="ja-JP" altLang="en-US" smtClean="0"/>
              <a:t>‹#›</a:t>
            </a:fld>
            <a:endParaRPr kumimoji="1" lang="ja-JP" altLang="en-US"/>
          </a:p>
        </p:txBody>
      </p:sp>
    </p:spTree>
    <p:extLst>
      <p:ext uri="{BB962C8B-B14F-4D97-AF65-F5344CB8AC3E}">
        <p14:creationId xmlns:p14="http://schemas.microsoft.com/office/powerpoint/2010/main" val="245711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D823456E-39F7-488E-ABDD-9F573B63CF35}" type="datetimeFigureOut">
              <a:rPr kumimoji="1" lang="ja-JP" altLang="en-US" smtClean="0"/>
              <a:t>2018/3/16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10B1F71-2E73-4229-9131-ED26387AB93E}" type="slidenum">
              <a:rPr kumimoji="1" lang="ja-JP" altLang="en-US" smtClean="0"/>
              <a:t>‹#›</a:t>
            </a:fld>
            <a:endParaRPr kumimoji="1" lang="ja-JP" altLang="en-US"/>
          </a:p>
        </p:txBody>
      </p:sp>
    </p:spTree>
    <p:extLst>
      <p:ext uri="{BB962C8B-B14F-4D97-AF65-F5344CB8AC3E}">
        <p14:creationId xmlns:p14="http://schemas.microsoft.com/office/powerpoint/2010/main" val="2301319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23456E-39F7-488E-ABDD-9F573B63CF35}" type="datetimeFigureOut">
              <a:rPr kumimoji="1" lang="ja-JP" altLang="en-US" smtClean="0"/>
              <a:t>2018/3/16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10B1F71-2E73-4229-9131-ED26387AB93E}" type="slidenum">
              <a:rPr kumimoji="1" lang="ja-JP" altLang="en-US" smtClean="0"/>
              <a:t>‹#›</a:t>
            </a:fld>
            <a:endParaRPr kumimoji="1" lang="ja-JP" altLang="en-US"/>
          </a:p>
        </p:txBody>
      </p:sp>
    </p:spTree>
    <p:extLst>
      <p:ext uri="{BB962C8B-B14F-4D97-AF65-F5344CB8AC3E}">
        <p14:creationId xmlns:p14="http://schemas.microsoft.com/office/powerpoint/2010/main" val="440006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823456E-39F7-488E-ABDD-9F573B63CF35}" type="datetimeFigureOut">
              <a:rPr kumimoji="1" lang="ja-JP" altLang="en-US" smtClean="0"/>
              <a:t>2018/3/16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0B1F71-2E73-4229-9131-ED26387AB93E}" type="slidenum">
              <a:rPr kumimoji="1" lang="ja-JP" altLang="en-US" smtClean="0"/>
              <a:t>‹#›</a:t>
            </a:fld>
            <a:endParaRPr kumimoji="1" lang="ja-JP" altLang="en-US"/>
          </a:p>
        </p:txBody>
      </p:sp>
    </p:spTree>
    <p:extLst>
      <p:ext uri="{BB962C8B-B14F-4D97-AF65-F5344CB8AC3E}">
        <p14:creationId xmlns:p14="http://schemas.microsoft.com/office/powerpoint/2010/main" val="3914484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ja-JP" altLang="en-US" smtClean="0"/>
              <a:t>図を追加</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823456E-39F7-488E-ABDD-9F573B63CF35}" type="datetimeFigureOut">
              <a:rPr kumimoji="1" lang="ja-JP" altLang="en-US" smtClean="0"/>
              <a:t>2018/3/16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0B1F71-2E73-4229-9131-ED26387AB93E}" type="slidenum">
              <a:rPr kumimoji="1" lang="ja-JP" altLang="en-US" smtClean="0"/>
              <a:t>‹#›</a:t>
            </a:fld>
            <a:endParaRPr kumimoji="1" lang="ja-JP" altLang="en-US"/>
          </a:p>
        </p:txBody>
      </p:sp>
    </p:spTree>
    <p:extLst>
      <p:ext uri="{BB962C8B-B14F-4D97-AF65-F5344CB8AC3E}">
        <p14:creationId xmlns:p14="http://schemas.microsoft.com/office/powerpoint/2010/main" val="209288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D823456E-39F7-488E-ABDD-9F573B63CF35}" type="datetimeFigureOut">
              <a:rPr kumimoji="1" lang="ja-JP" altLang="en-US" smtClean="0"/>
              <a:t>2018/3/16</a:t>
            </a:fld>
            <a:endParaRPr kumimoji="1" lang="ja-JP" alt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E10B1F71-2E73-4229-9131-ED26387AB93E}" type="slidenum">
              <a:rPr kumimoji="1" lang="ja-JP" altLang="en-US" smtClean="0"/>
              <a:t>‹#›</a:t>
            </a:fld>
            <a:endParaRPr kumimoji="1" lang="ja-JP" altLang="en-US"/>
          </a:p>
        </p:txBody>
      </p:sp>
    </p:spTree>
    <p:extLst>
      <p:ext uri="{BB962C8B-B14F-4D97-AF65-F5344CB8AC3E}">
        <p14:creationId xmlns:p14="http://schemas.microsoft.com/office/powerpoint/2010/main" val="21334347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425550"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kumimoji="1"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kumimoji="1"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9pPr>
    </p:bodyStyle>
    <p:otherStyle>
      <a:defPPr>
        <a:defRPr lang="en-US"/>
      </a:defPPr>
      <a:lvl1pPr marL="0" algn="l" defTabSz="1425550" rtl="0" eaLnBrk="1" latinLnBrk="0" hangingPunct="1">
        <a:defRPr kumimoji="1" sz="2806" kern="1200">
          <a:solidFill>
            <a:schemeClr val="tx1"/>
          </a:solidFill>
          <a:latin typeface="+mn-lt"/>
          <a:ea typeface="+mn-ea"/>
          <a:cs typeface="+mn-cs"/>
        </a:defRPr>
      </a:lvl1pPr>
      <a:lvl2pPr marL="712775" algn="l" defTabSz="1425550" rtl="0" eaLnBrk="1" latinLnBrk="0" hangingPunct="1">
        <a:defRPr kumimoji="1" sz="2806" kern="1200">
          <a:solidFill>
            <a:schemeClr val="tx1"/>
          </a:solidFill>
          <a:latin typeface="+mn-lt"/>
          <a:ea typeface="+mn-ea"/>
          <a:cs typeface="+mn-cs"/>
        </a:defRPr>
      </a:lvl2pPr>
      <a:lvl3pPr marL="1425550" algn="l" defTabSz="1425550" rtl="0" eaLnBrk="1" latinLnBrk="0" hangingPunct="1">
        <a:defRPr kumimoji="1" sz="2806" kern="1200">
          <a:solidFill>
            <a:schemeClr val="tx1"/>
          </a:solidFill>
          <a:latin typeface="+mn-lt"/>
          <a:ea typeface="+mn-ea"/>
          <a:cs typeface="+mn-cs"/>
        </a:defRPr>
      </a:lvl3pPr>
      <a:lvl4pPr marL="2138324" algn="l" defTabSz="1425550" rtl="0" eaLnBrk="1" latinLnBrk="0" hangingPunct="1">
        <a:defRPr kumimoji="1" sz="2806" kern="1200">
          <a:solidFill>
            <a:schemeClr val="tx1"/>
          </a:solidFill>
          <a:latin typeface="+mn-lt"/>
          <a:ea typeface="+mn-ea"/>
          <a:cs typeface="+mn-cs"/>
        </a:defRPr>
      </a:lvl4pPr>
      <a:lvl5pPr marL="2851099" algn="l" defTabSz="1425550" rtl="0" eaLnBrk="1" latinLnBrk="0" hangingPunct="1">
        <a:defRPr kumimoji="1" sz="2806" kern="1200">
          <a:solidFill>
            <a:schemeClr val="tx1"/>
          </a:solidFill>
          <a:latin typeface="+mn-lt"/>
          <a:ea typeface="+mn-ea"/>
          <a:cs typeface="+mn-cs"/>
        </a:defRPr>
      </a:lvl5pPr>
      <a:lvl6pPr marL="3563874" algn="l" defTabSz="1425550" rtl="0" eaLnBrk="1" latinLnBrk="0" hangingPunct="1">
        <a:defRPr kumimoji="1" sz="2806" kern="1200">
          <a:solidFill>
            <a:schemeClr val="tx1"/>
          </a:solidFill>
          <a:latin typeface="+mn-lt"/>
          <a:ea typeface="+mn-ea"/>
          <a:cs typeface="+mn-cs"/>
        </a:defRPr>
      </a:lvl6pPr>
      <a:lvl7pPr marL="4276649" algn="l" defTabSz="1425550" rtl="0" eaLnBrk="1" latinLnBrk="0" hangingPunct="1">
        <a:defRPr kumimoji="1" sz="2806" kern="1200">
          <a:solidFill>
            <a:schemeClr val="tx1"/>
          </a:solidFill>
          <a:latin typeface="+mn-lt"/>
          <a:ea typeface="+mn-ea"/>
          <a:cs typeface="+mn-cs"/>
        </a:defRPr>
      </a:lvl7pPr>
      <a:lvl8pPr marL="4989424" algn="l" defTabSz="1425550" rtl="0" eaLnBrk="1" latinLnBrk="0" hangingPunct="1">
        <a:defRPr kumimoji="1" sz="2806" kern="1200">
          <a:solidFill>
            <a:schemeClr val="tx1"/>
          </a:solidFill>
          <a:latin typeface="+mn-lt"/>
          <a:ea typeface="+mn-ea"/>
          <a:cs typeface="+mn-cs"/>
        </a:defRPr>
      </a:lvl8pPr>
      <a:lvl9pPr marL="5702198" algn="l" defTabSz="1425550" rtl="0" eaLnBrk="1" latinLnBrk="0" hangingPunct="1">
        <a:defRPr kumimoji="1"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3165512" y="2890781"/>
            <a:ext cx="8784000" cy="6840000"/>
          </a:xfrm>
          <a:prstGeom prst="rect">
            <a:avLst/>
          </a:prstGeom>
          <a:solidFill>
            <a:srgbClr val="B4FA9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正方形/長方形 21"/>
          <p:cNvSpPr/>
          <p:nvPr/>
        </p:nvSpPr>
        <p:spPr>
          <a:xfrm>
            <a:off x="945305" y="3069468"/>
            <a:ext cx="36000" cy="4284000"/>
          </a:xfrm>
          <a:prstGeom prst="rect">
            <a:avLst/>
          </a:prstGeom>
          <a:solidFill>
            <a:srgbClr val="28A178"/>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p>
        </p:txBody>
      </p:sp>
      <p:sp>
        <p:nvSpPr>
          <p:cNvPr id="23" name="正方形/長方形 22"/>
          <p:cNvSpPr/>
          <p:nvPr/>
        </p:nvSpPr>
        <p:spPr>
          <a:xfrm>
            <a:off x="14145309" y="3069468"/>
            <a:ext cx="36000" cy="4284000"/>
          </a:xfrm>
          <a:prstGeom prst="rect">
            <a:avLst/>
          </a:prstGeom>
          <a:solidFill>
            <a:srgbClr val="28A178"/>
          </a:solidFill>
          <a:ln w="3175">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p>
        </p:txBody>
      </p:sp>
      <p:sp>
        <p:nvSpPr>
          <p:cNvPr id="4" name="台形 3"/>
          <p:cNvSpPr/>
          <p:nvPr/>
        </p:nvSpPr>
        <p:spPr>
          <a:xfrm flipV="1">
            <a:off x="3281657" y="9633696"/>
            <a:ext cx="8568000" cy="1048965"/>
          </a:xfrm>
          <a:prstGeom prst="trapezoid">
            <a:avLst>
              <a:gd name="adj" fmla="val 40164"/>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台形 19"/>
          <p:cNvSpPr/>
          <p:nvPr/>
        </p:nvSpPr>
        <p:spPr>
          <a:xfrm rot="5400000" flipH="1">
            <a:off x="11451070" y="7817689"/>
            <a:ext cx="2232000" cy="1361481"/>
          </a:xfrm>
          <a:prstGeom prst="trapezoid">
            <a:avLst>
              <a:gd name="adj" fmla="val 13026"/>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台形 18"/>
          <p:cNvSpPr/>
          <p:nvPr/>
        </p:nvSpPr>
        <p:spPr>
          <a:xfrm rot="16200000">
            <a:off x="1429504" y="7833606"/>
            <a:ext cx="2232000" cy="1361481"/>
          </a:xfrm>
          <a:prstGeom prst="trapezoid">
            <a:avLst>
              <a:gd name="adj" fmla="val 13026"/>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台形 20"/>
          <p:cNvSpPr/>
          <p:nvPr/>
        </p:nvSpPr>
        <p:spPr>
          <a:xfrm rot="5400000" flipH="1">
            <a:off x="11422424" y="1211245"/>
            <a:ext cx="2232000" cy="1361481"/>
          </a:xfrm>
          <a:prstGeom prst="trapezoid">
            <a:avLst>
              <a:gd name="adj" fmla="val 13026"/>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台形 8"/>
          <p:cNvSpPr/>
          <p:nvPr/>
        </p:nvSpPr>
        <p:spPr>
          <a:xfrm>
            <a:off x="3281657" y="30060"/>
            <a:ext cx="8568000" cy="720000"/>
          </a:xfrm>
          <a:prstGeom prst="trapezoid">
            <a:avLst>
              <a:gd name="adj" fmla="val 40164"/>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台形 17"/>
          <p:cNvSpPr/>
          <p:nvPr/>
        </p:nvSpPr>
        <p:spPr>
          <a:xfrm rot="16200000">
            <a:off x="1448916" y="1219788"/>
            <a:ext cx="2232000" cy="1361481"/>
          </a:xfrm>
          <a:prstGeom prst="trapezoid">
            <a:avLst>
              <a:gd name="adj" fmla="val 13026"/>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正方形/長方形 10"/>
          <p:cNvSpPr/>
          <p:nvPr/>
        </p:nvSpPr>
        <p:spPr>
          <a:xfrm>
            <a:off x="3235454" y="782211"/>
            <a:ext cx="36000" cy="8856000"/>
          </a:xfrm>
          <a:prstGeom prst="rect">
            <a:avLst/>
          </a:prstGeom>
          <a:no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p>
        </p:txBody>
      </p:sp>
      <p:sp>
        <p:nvSpPr>
          <p:cNvPr id="12" name="正方形/長方形 11"/>
          <p:cNvSpPr/>
          <p:nvPr/>
        </p:nvSpPr>
        <p:spPr>
          <a:xfrm>
            <a:off x="11859562" y="755744"/>
            <a:ext cx="36000" cy="8856000"/>
          </a:xfrm>
          <a:prstGeom prst="rect">
            <a:avLst/>
          </a:prstGeom>
          <a:no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p>
        </p:txBody>
      </p:sp>
      <p:sp>
        <p:nvSpPr>
          <p:cNvPr id="15" name="正方形/長方形 14"/>
          <p:cNvSpPr/>
          <p:nvPr/>
        </p:nvSpPr>
        <p:spPr>
          <a:xfrm>
            <a:off x="3280092" y="3022526"/>
            <a:ext cx="8568000" cy="36000"/>
          </a:xfrm>
          <a:prstGeom prst="rect">
            <a:avLst/>
          </a:prstGeom>
          <a:solidFill>
            <a:srgbClr val="28A178"/>
          </a:solidFill>
          <a:ln>
            <a:solidFill>
              <a:srgbClr val="AFFA6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p>
        </p:txBody>
      </p:sp>
      <p:sp>
        <p:nvSpPr>
          <p:cNvPr id="5" name="正方形/長方形 4"/>
          <p:cNvSpPr/>
          <p:nvPr/>
        </p:nvSpPr>
        <p:spPr>
          <a:xfrm>
            <a:off x="3281657" y="9637117"/>
            <a:ext cx="8568000" cy="36000"/>
          </a:xfrm>
          <a:prstGeom prst="rect">
            <a:avLst/>
          </a:prstGeom>
          <a:no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p>
        </p:txBody>
      </p:sp>
      <p:sp>
        <p:nvSpPr>
          <p:cNvPr id="6" name="正方形/長方形 5"/>
          <p:cNvSpPr/>
          <p:nvPr/>
        </p:nvSpPr>
        <p:spPr>
          <a:xfrm>
            <a:off x="3281657" y="7409667"/>
            <a:ext cx="8568000" cy="2232000"/>
          </a:xfrm>
          <a:prstGeom prst="rect">
            <a:avLst/>
          </a:prstGeom>
          <a:solidFill>
            <a:srgbClr val="B4FA9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正方形/長方形 6"/>
          <p:cNvSpPr/>
          <p:nvPr/>
        </p:nvSpPr>
        <p:spPr>
          <a:xfrm>
            <a:off x="3281657" y="3076304"/>
            <a:ext cx="8568000" cy="4284000"/>
          </a:xfrm>
          <a:prstGeom prst="rect">
            <a:avLst/>
          </a:prstGeom>
          <a:solidFill>
            <a:srgbClr val="B4FA9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bg1"/>
              </a:solidFill>
            </a:endParaRPr>
          </a:p>
        </p:txBody>
      </p:sp>
      <p:sp>
        <p:nvSpPr>
          <p:cNvPr id="8" name="正方形/長方形 7"/>
          <p:cNvSpPr/>
          <p:nvPr/>
        </p:nvSpPr>
        <p:spPr>
          <a:xfrm>
            <a:off x="3281657" y="7385657"/>
            <a:ext cx="8568000" cy="36000"/>
          </a:xfrm>
          <a:prstGeom prst="rect">
            <a:avLst/>
          </a:prstGeom>
          <a:solidFill>
            <a:srgbClr val="28A178"/>
          </a:solidFill>
          <a:ln w="12700">
            <a:solidFill>
              <a:srgbClr val="AFFA6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p>
        </p:txBody>
      </p:sp>
      <p:sp>
        <p:nvSpPr>
          <p:cNvPr id="13" name="正方形/長方形 12"/>
          <p:cNvSpPr/>
          <p:nvPr/>
        </p:nvSpPr>
        <p:spPr>
          <a:xfrm>
            <a:off x="994814" y="3066326"/>
            <a:ext cx="2232000" cy="4284000"/>
          </a:xfrm>
          <a:prstGeom prst="rect">
            <a:avLst/>
          </a:prstGeom>
          <a:solidFill>
            <a:srgbClr val="B4FA9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正方形/長方形 13"/>
          <p:cNvSpPr/>
          <p:nvPr/>
        </p:nvSpPr>
        <p:spPr>
          <a:xfrm>
            <a:off x="11907459" y="3066326"/>
            <a:ext cx="2232000" cy="4284000"/>
          </a:xfrm>
          <a:prstGeom prst="rect">
            <a:avLst/>
          </a:prstGeom>
          <a:solidFill>
            <a:srgbClr val="B4FA9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正方形/長方形 15"/>
          <p:cNvSpPr/>
          <p:nvPr/>
        </p:nvSpPr>
        <p:spPr>
          <a:xfrm>
            <a:off x="3281657" y="744947"/>
            <a:ext cx="8568000" cy="36000"/>
          </a:xfrm>
          <a:prstGeom prst="rect">
            <a:avLst/>
          </a:prstGeom>
          <a:no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p>
        </p:txBody>
      </p:sp>
      <p:sp>
        <p:nvSpPr>
          <p:cNvPr id="17" name="正方形/長方形 16"/>
          <p:cNvSpPr/>
          <p:nvPr/>
        </p:nvSpPr>
        <p:spPr>
          <a:xfrm>
            <a:off x="3281657" y="794325"/>
            <a:ext cx="8568000" cy="2232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台形 23"/>
          <p:cNvSpPr/>
          <p:nvPr/>
        </p:nvSpPr>
        <p:spPr>
          <a:xfrm rot="16200000">
            <a:off x="-1675064" y="4744532"/>
            <a:ext cx="4284000" cy="933871"/>
          </a:xfrm>
          <a:prstGeom prst="trapezoid">
            <a:avLst>
              <a:gd name="adj" fmla="val 33245"/>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台形 24"/>
          <p:cNvSpPr/>
          <p:nvPr/>
        </p:nvSpPr>
        <p:spPr>
          <a:xfrm rot="5400000" flipH="1">
            <a:off x="12515762" y="4749880"/>
            <a:ext cx="4284000" cy="923175"/>
          </a:xfrm>
          <a:prstGeom prst="trapezoid">
            <a:avLst>
              <a:gd name="adj" fmla="val 23135"/>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フローチャート: 代替処理 28"/>
          <p:cNvSpPr/>
          <p:nvPr/>
        </p:nvSpPr>
        <p:spPr>
          <a:xfrm>
            <a:off x="5005492" y="4431614"/>
            <a:ext cx="5120330" cy="1512000"/>
          </a:xfrm>
          <a:custGeom>
            <a:avLst/>
            <a:gdLst>
              <a:gd name="connsiteX0" fmla="*/ 0 w 5120330"/>
              <a:gd name="connsiteY0" fmla="*/ 243550 h 1461300"/>
              <a:gd name="connsiteX1" fmla="*/ 243550 w 5120330"/>
              <a:gd name="connsiteY1" fmla="*/ 0 h 1461300"/>
              <a:gd name="connsiteX2" fmla="*/ 4876780 w 5120330"/>
              <a:gd name="connsiteY2" fmla="*/ 0 h 1461300"/>
              <a:gd name="connsiteX3" fmla="*/ 5120330 w 5120330"/>
              <a:gd name="connsiteY3" fmla="*/ 243550 h 1461300"/>
              <a:gd name="connsiteX4" fmla="*/ 5120330 w 5120330"/>
              <a:gd name="connsiteY4" fmla="*/ 1217750 h 1461300"/>
              <a:gd name="connsiteX5" fmla="*/ 4876780 w 5120330"/>
              <a:gd name="connsiteY5" fmla="*/ 1461300 h 1461300"/>
              <a:gd name="connsiteX6" fmla="*/ 243550 w 5120330"/>
              <a:gd name="connsiteY6" fmla="*/ 1461300 h 1461300"/>
              <a:gd name="connsiteX7" fmla="*/ 0 w 5120330"/>
              <a:gd name="connsiteY7" fmla="*/ 1217750 h 1461300"/>
              <a:gd name="connsiteX8" fmla="*/ 0 w 5120330"/>
              <a:gd name="connsiteY8" fmla="*/ 243550 h 1461300"/>
              <a:gd name="connsiteX0" fmla="*/ 0 w 5120330"/>
              <a:gd name="connsiteY0" fmla="*/ 388177 h 1605927"/>
              <a:gd name="connsiteX1" fmla="*/ 243550 w 5120330"/>
              <a:gd name="connsiteY1" fmla="*/ 144627 h 1605927"/>
              <a:gd name="connsiteX2" fmla="*/ 2536597 w 5120330"/>
              <a:gd name="connsiteY2" fmla="*/ 0 h 1605927"/>
              <a:gd name="connsiteX3" fmla="*/ 4876780 w 5120330"/>
              <a:gd name="connsiteY3" fmla="*/ 144627 h 1605927"/>
              <a:gd name="connsiteX4" fmla="*/ 5120330 w 5120330"/>
              <a:gd name="connsiteY4" fmla="*/ 388177 h 1605927"/>
              <a:gd name="connsiteX5" fmla="*/ 5120330 w 5120330"/>
              <a:gd name="connsiteY5" fmla="*/ 1362377 h 1605927"/>
              <a:gd name="connsiteX6" fmla="*/ 4876780 w 5120330"/>
              <a:gd name="connsiteY6" fmla="*/ 1605927 h 1605927"/>
              <a:gd name="connsiteX7" fmla="*/ 243550 w 5120330"/>
              <a:gd name="connsiteY7" fmla="*/ 1605927 h 1605927"/>
              <a:gd name="connsiteX8" fmla="*/ 0 w 5120330"/>
              <a:gd name="connsiteY8" fmla="*/ 1362377 h 1605927"/>
              <a:gd name="connsiteX9" fmla="*/ 0 w 5120330"/>
              <a:gd name="connsiteY9" fmla="*/ 388177 h 1605927"/>
              <a:gd name="connsiteX0" fmla="*/ 0 w 5120330"/>
              <a:gd name="connsiteY0" fmla="*/ 388177 h 1801540"/>
              <a:gd name="connsiteX1" fmla="*/ 243550 w 5120330"/>
              <a:gd name="connsiteY1" fmla="*/ 144627 h 1801540"/>
              <a:gd name="connsiteX2" fmla="*/ 2536597 w 5120330"/>
              <a:gd name="connsiteY2" fmla="*/ 0 h 1801540"/>
              <a:gd name="connsiteX3" fmla="*/ 4876780 w 5120330"/>
              <a:gd name="connsiteY3" fmla="*/ 144627 h 1801540"/>
              <a:gd name="connsiteX4" fmla="*/ 5120330 w 5120330"/>
              <a:gd name="connsiteY4" fmla="*/ 388177 h 1801540"/>
              <a:gd name="connsiteX5" fmla="*/ 5120330 w 5120330"/>
              <a:gd name="connsiteY5" fmla="*/ 1362377 h 1801540"/>
              <a:gd name="connsiteX6" fmla="*/ 4876780 w 5120330"/>
              <a:gd name="connsiteY6" fmla="*/ 1605927 h 1801540"/>
              <a:gd name="connsiteX7" fmla="*/ 2522949 w 5120330"/>
              <a:gd name="connsiteY7" fmla="*/ 1801506 h 1801540"/>
              <a:gd name="connsiteX8" fmla="*/ 243550 w 5120330"/>
              <a:gd name="connsiteY8" fmla="*/ 1605927 h 1801540"/>
              <a:gd name="connsiteX9" fmla="*/ 0 w 5120330"/>
              <a:gd name="connsiteY9" fmla="*/ 1362377 h 1801540"/>
              <a:gd name="connsiteX10" fmla="*/ 0 w 5120330"/>
              <a:gd name="connsiteY10" fmla="*/ 388177 h 1801540"/>
              <a:gd name="connsiteX0" fmla="*/ 0 w 5120330"/>
              <a:gd name="connsiteY0" fmla="*/ 388177 h 1801540"/>
              <a:gd name="connsiteX1" fmla="*/ 243550 w 5120330"/>
              <a:gd name="connsiteY1" fmla="*/ 144627 h 1801540"/>
              <a:gd name="connsiteX2" fmla="*/ 2536597 w 5120330"/>
              <a:gd name="connsiteY2" fmla="*/ 0 h 1801540"/>
              <a:gd name="connsiteX3" fmla="*/ 4876780 w 5120330"/>
              <a:gd name="connsiteY3" fmla="*/ 144627 h 1801540"/>
              <a:gd name="connsiteX4" fmla="*/ 5120330 w 5120330"/>
              <a:gd name="connsiteY4" fmla="*/ 388177 h 1801540"/>
              <a:gd name="connsiteX5" fmla="*/ 5120330 w 5120330"/>
              <a:gd name="connsiteY5" fmla="*/ 1362377 h 1801540"/>
              <a:gd name="connsiteX6" fmla="*/ 4876780 w 5120330"/>
              <a:gd name="connsiteY6" fmla="*/ 1605927 h 1801540"/>
              <a:gd name="connsiteX7" fmla="*/ 2522949 w 5120330"/>
              <a:gd name="connsiteY7" fmla="*/ 1801506 h 1801540"/>
              <a:gd name="connsiteX8" fmla="*/ 243550 w 5120330"/>
              <a:gd name="connsiteY8" fmla="*/ 1605927 h 1801540"/>
              <a:gd name="connsiteX9" fmla="*/ 0 w 5120330"/>
              <a:gd name="connsiteY9" fmla="*/ 1362377 h 1801540"/>
              <a:gd name="connsiteX10" fmla="*/ 0 w 5120330"/>
              <a:gd name="connsiteY10" fmla="*/ 388177 h 1801540"/>
              <a:gd name="connsiteX0" fmla="*/ 0 w 5120330"/>
              <a:gd name="connsiteY0" fmla="*/ 388177 h 1801540"/>
              <a:gd name="connsiteX1" fmla="*/ 243550 w 5120330"/>
              <a:gd name="connsiteY1" fmla="*/ 144627 h 1801540"/>
              <a:gd name="connsiteX2" fmla="*/ 2536597 w 5120330"/>
              <a:gd name="connsiteY2" fmla="*/ 0 h 1801540"/>
              <a:gd name="connsiteX3" fmla="*/ 4876780 w 5120330"/>
              <a:gd name="connsiteY3" fmla="*/ 144627 h 1801540"/>
              <a:gd name="connsiteX4" fmla="*/ 5120330 w 5120330"/>
              <a:gd name="connsiteY4" fmla="*/ 388177 h 1801540"/>
              <a:gd name="connsiteX5" fmla="*/ 5120330 w 5120330"/>
              <a:gd name="connsiteY5" fmla="*/ 1362377 h 1801540"/>
              <a:gd name="connsiteX6" fmla="*/ 4876780 w 5120330"/>
              <a:gd name="connsiteY6" fmla="*/ 1605927 h 1801540"/>
              <a:gd name="connsiteX7" fmla="*/ 2522949 w 5120330"/>
              <a:gd name="connsiteY7" fmla="*/ 1801506 h 1801540"/>
              <a:gd name="connsiteX8" fmla="*/ 243550 w 5120330"/>
              <a:gd name="connsiteY8" fmla="*/ 1605927 h 1801540"/>
              <a:gd name="connsiteX9" fmla="*/ 0 w 5120330"/>
              <a:gd name="connsiteY9" fmla="*/ 1362377 h 1801540"/>
              <a:gd name="connsiteX10" fmla="*/ 0 w 5120330"/>
              <a:gd name="connsiteY10" fmla="*/ 388177 h 1801540"/>
              <a:gd name="connsiteX0" fmla="*/ 0 w 5120330"/>
              <a:gd name="connsiteY0" fmla="*/ 388177 h 1801540"/>
              <a:gd name="connsiteX1" fmla="*/ 243550 w 5120330"/>
              <a:gd name="connsiteY1" fmla="*/ 144627 h 1801540"/>
              <a:gd name="connsiteX2" fmla="*/ 2536597 w 5120330"/>
              <a:gd name="connsiteY2" fmla="*/ 0 h 1801540"/>
              <a:gd name="connsiteX3" fmla="*/ 4876780 w 5120330"/>
              <a:gd name="connsiteY3" fmla="*/ 144627 h 1801540"/>
              <a:gd name="connsiteX4" fmla="*/ 5120330 w 5120330"/>
              <a:gd name="connsiteY4" fmla="*/ 388177 h 1801540"/>
              <a:gd name="connsiteX5" fmla="*/ 5120330 w 5120330"/>
              <a:gd name="connsiteY5" fmla="*/ 1362377 h 1801540"/>
              <a:gd name="connsiteX6" fmla="*/ 4876780 w 5120330"/>
              <a:gd name="connsiteY6" fmla="*/ 1605927 h 1801540"/>
              <a:gd name="connsiteX7" fmla="*/ 2550244 w 5120330"/>
              <a:gd name="connsiteY7" fmla="*/ 1801506 h 1801540"/>
              <a:gd name="connsiteX8" fmla="*/ 243550 w 5120330"/>
              <a:gd name="connsiteY8" fmla="*/ 1605927 h 1801540"/>
              <a:gd name="connsiteX9" fmla="*/ 0 w 5120330"/>
              <a:gd name="connsiteY9" fmla="*/ 1362377 h 1801540"/>
              <a:gd name="connsiteX10" fmla="*/ 0 w 5120330"/>
              <a:gd name="connsiteY10" fmla="*/ 388177 h 1801540"/>
              <a:gd name="connsiteX0" fmla="*/ 0 w 5120330"/>
              <a:gd name="connsiteY0" fmla="*/ 388177 h 1801506"/>
              <a:gd name="connsiteX1" fmla="*/ 243550 w 5120330"/>
              <a:gd name="connsiteY1" fmla="*/ 144627 h 1801506"/>
              <a:gd name="connsiteX2" fmla="*/ 2536597 w 5120330"/>
              <a:gd name="connsiteY2" fmla="*/ 0 h 1801506"/>
              <a:gd name="connsiteX3" fmla="*/ 4876780 w 5120330"/>
              <a:gd name="connsiteY3" fmla="*/ 144627 h 1801506"/>
              <a:gd name="connsiteX4" fmla="*/ 5120330 w 5120330"/>
              <a:gd name="connsiteY4" fmla="*/ 388177 h 1801506"/>
              <a:gd name="connsiteX5" fmla="*/ 5120330 w 5120330"/>
              <a:gd name="connsiteY5" fmla="*/ 1362377 h 1801506"/>
              <a:gd name="connsiteX6" fmla="*/ 4876780 w 5120330"/>
              <a:gd name="connsiteY6" fmla="*/ 1605927 h 1801506"/>
              <a:gd name="connsiteX7" fmla="*/ 2550244 w 5120330"/>
              <a:gd name="connsiteY7" fmla="*/ 1801506 h 1801506"/>
              <a:gd name="connsiteX8" fmla="*/ 243550 w 5120330"/>
              <a:gd name="connsiteY8" fmla="*/ 1605927 h 1801506"/>
              <a:gd name="connsiteX9" fmla="*/ 0 w 5120330"/>
              <a:gd name="connsiteY9" fmla="*/ 1362377 h 1801506"/>
              <a:gd name="connsiteX10" fmla="*/ 0 w 5120330"/>
              <a:gd name="connsiteY10" fmla="*/ 388177 h 1801506"/>
              <a:gd name="connsiteX0" fmla="*/ 0 w 5120330"/>
              <a:gd name="connsiteY0" fmla="*/ 388177 h 1801506"/>
              <a:gd name="connsiteX1" fmla="*/ 243550 w 5120330"/>
              <a:gd name="connsiteY1" fmla="*/ 144627 h 1801506"/>
              <a:gd name="connsiteX2" fmla="*/ 2536597 w 5120330"/>
              <a:gd name="connsiteY2" fmla="*/ 0 h 1801506"/>
              <a:gd name="connsiteX3" fmla="*/ 4876780 w 5120330"/>
              <a:gd name="connsiteY3" fmla="*/ 144627 h 1801506"/>
              <a:gd name="connsiteX4" fmla="*/ 5120330 w 5120330"/>
              <a:gd name="connsiteY4" fmla="*/ 388177 h 1801506"/>
              <a:gd name="connsiteX5" fmla="*/ 5120330 w 5120330"/>
              <a:gd name="connsiteY5" fmla="*/ 1362377 h 1801506"/>
              <a:gd name="connsiteX6" fmla="*/ 4876780 w 5120330"/>
              <a:gd name="connsiteY6" fmla="*/ 1605927 h 1801506"/>
              <a:gd name="connsiteX7" fmla="*/ 2550244 w 5120330"/>
              <a:gd name="connsiteY7" fmla="*/ 1801506 h 1801506"/>
              <a:gd name="connsiteX8" fmla="*/ 243550 w 5120330"/>
              <a:gd name="connsiteY8" fmla="*/ 1605927 h 1801506"/>
              <a:gd name="connsiteX9" fmla="*/ 0 w 5120330"/>
              <a:gd name="connsiteY9" fmla="*/ 1362377 h 1801506"/>
              <a:gd name="connsiteX10" fmla="*/ 0 w 5120330"/>
              <a:gd name="connsiteY10" fmla="*/ 388177 h 1801506"/>
              <a:gd name="connsiteX0" fmla="*/ 0 w 5120330"/>
              <a:gd name="connsiteY0" fmla="*/ 388177 h 1801506"/>
              <a:gd name="connsiteX1" fmla="*/ 243550 w 5120330"/>
              <a:gd name="connsiteY1" fmla="*/ 144627 h 1801506"/>
              <a:gd name="connsiteX2" fmla="*/ 2536597 w 5120330"/>
              <a:gd name="connsiteY2" fmla="*/ 0 h 1801506"/>
              <a:gd name="connsiteX3" fmla="*/ 4876780 w 5120330"/>
              <a:gd name="connsiteY3" fmla="*/ 144627 h 1801506"/>
              <a:gd name="connsiteX4" fmla="*/ 5120330 w 5120330"/>
              <a:gd name="connsiteY4" fmla="*/ 388177 h 1801506"/>
              <a:gd name="connsiteX5" fmla="*/ 5120330 w 5120330"/>
              <a:gd name="connsiteY5" fmla="*/ 1362377 h 1801506"/>
              <a:gd name="connsiteX6" fmla="*/ 4876780 w 5120330"/>
              <a:gd name="connsiteY6" fmla="*/ 1605927 h 1801506"/>
              <a:gd name="connsiteX7" fmla="*/ 2563892 w 5120330"/>
              <a:gd name="connsiteY7" fmla="*/ 1801506 h 1801506"/>
              <a:gd name="connsiteX8" fmla="*/ 243550 w 5120330"/>
              <a:gd name="connsiteY8" fmla="*/ 1605927 h 1801506"/>
              <a:gd name="connsiteX9" fmla="*/ 0 w 5120330"/>
              <a:gd name="connsiteY9" fmla="*/ 1362377 h 1801506"/>
              <a:gd name="connsiteX10" fmla="*/ 0 w 5120330"/>
              <a:gd name="connsiteY10" fmla="*/ 388177 h 1801506"/>
              <a:gd name="connsiteX0" fmla="*/ 0 w 5120330"/>
              <a:gd name="connsiteY0" fmla="*/ 388177 h 1801506"/>
              <a:gd name="connsiteX1" fmla="*/ 243550 w 5120330"/>
              <a:gd name="connsiteY1" fmla="*/ 144627 h 1801506"/>
              <a:gd name="connsiteX2" fmla="*/ 2468358 w 5120330"/>
              <a:gd name="connsiteY2" fmla="*/ 0 h 1801506"/>
              <a:gd name="connsiteX3" fmla="*/ 4876780 w 5120330"/>
              <a:gd name="connsiteY3" fmla="*/ 144627 h 1801506"/>
              <a:gd name="connsiteX4" fmla="*/ 5120330 w 5120330"/>
              <a:gd name="connsiteY4" fmla="*/ 388177 h 1801506"/>
              <a:gd name="connsiteX5" fmla="*/ 5120330 w 5120330"/>
              <a:gd name="connsiteY5" fmla="*/ 1362377 h 1801506"/>
              <a:gd name="connsiteX6" fmla="*/ 4876780 w 5120330"/>
              <a:gd name="connsiteY6" fmla="*/ 1605927 h 1801506"/>
              <a:gd name="connsiteX7" fmla="*/ 2563892 w 5120330"/>
              <a:gd name="connsiteY7" fmla="*/ 1801506 h 1801506"/>
              <a:gd name="connsiteX8" fmla="*/ 243550 w 5120330"/>
              <a:gd name="connsiteY8" fmla="*/ 1605927 h 1801506"/>
              <a:gd name="connsiteX9" fmla="*/ 0 w 5120330"/>
              <a:gd name="connsiteY9" fmla="*/ 1362377 h 1801506"/>
              <a:gd name="connsiteX10" fmla="*/ 0 w 5120330"/>
              <a:gd name="connsiteY10" fmla="*/ 388177 h 1801506"/>
              <a:gd name="connsiteX0" fmla="*/ 0 w 5120330"/>
              <a:gd name="connsiteY0" fmla="*/ 388177 h 1801506"/>
              <a:gd name="connsiteX1" fmla="*/ 243550 w 5120330"/>
              <a:gd name="connsiteY1" fmla="*/ 144627 h 1801506"/>
              <a:gd name="connsiteX2" fmla="*/ 2468358 w 5120330"/>
              <a:gd name="connsiteY2" fmla="*/ 0 h 1801506"/>
              <a:gd name="connsiteX3" fmla="*/ 4876780 w 5120330"/>
              <a:gd name="connsiteY3" fmla="*/ 144627 h 1801506"/>
              <a:gd name="connsiteX4" fmla="*/ 5120330 w 5120330"/>
              <a:gd name="connsiteY4" fmla="*/ 388177 h 1801506"/>
              <a:gd name="connsiteX5" fmla="*/ 5120330 w 5120330"/>
              <a:gd name="connsiteY5" fmla="*/ 1362377 h 1801506"/>
              <a:gd name="connsiteX6" fmla="*/ 4876780 w 5120330"/>
              <a:gd name="connsiteY6" fmla="*/ 1605927 h 1801506"/>
              <a:gd name="connsiteX7" fmla="*/ 2522949 w 5120330"/>
              <a:gd name="connsiteY7" fmla="*/ 1801506 h 1801506"/>
              <a:gd name="connsiteX8" fmla="*/ 243550 w 5120330"/>
              <a:gd name="connsiteY8" fmla="*/ 1605927 h 1801506"/>
              <a:gd name="connsiteX9" fmla="*/ 0 w 5120330"/>
              <a:gd name="connsiteY9" fmla="*/ 1362377 h 1801506"/>
              <a:gd name="connsiteX10" fmla="*/ 0 w 5120330"/>
              <a:gd name="connsiteY10" fmla="*/ 388177 h 180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20330" h="1801506">
                <a:moveTo>
                  <a:pt x="0" y="388177"/>
                </a:moveTo>
                <a:cubicBezTo>
                  <a:pt x="0" y="253668"/>
                  <a:pt x="109041" y="144627"/>
                  <a:pt x="243550" y="144627"/>
                </a:cubicBezTo>
                <a:cubicBezTo>
                  <a:pt x="1007898" y="87320"/>
                  <a:pt x="1717657" y="2716"/>
                  <a:pt x="2468358" y="0"/>
                </a:cubicBezTo>
                <a:cubicBezTo>
                  <a:pt x="3262067" y="2716"/>
                  <a:pt x="4083071" y="73672"/>
                  <a:pt x="4876780" y="144627"/>
                </a:cubicBezTo>
                <a:cubicBezTo>
                  <a:pt x="5011289" y="144627"/>
                  <a:pt x="5120330" y="253668"/>
                  <a:pt x="5120330" y="388177"/>
                </a:cubicBezTo>
                <a:lnTo>
                  <a:pt x="5120330" y="1362377"/>
                </a:lnTo>
                <a:cubicBezTo>
                  <a:pt x="5120330" y="1496886"/>
                  <a:pt x="5011289" y="1605927"/>
                  <a:pt x="4876780" y="1605927"/>
                </a:cubicBezTo>
                <a:cubicBezTo>
                  <a:pt x="4133114" y="1698416"/>
                  <a:pt x="3348502" y="1736313"/>
                  <a:pt x="2522949" y="1801506"/>
                </a:cubicBezTo>
                <a:lnTo>
                  <a:pt x="243550" y="1605927"/>
                </a:lnTo>
                <a:cubicBezTo>
                  <a:pt x="109041" y="1605927"/>
                  <a:pt x="0" y="1496886"/>
                  <a:pt x="0" y="1362377"/>
                </a:cubicBezTo>
                <a:lnTo>
                  <a:pt x="0" y="388177"/>
                </a:lnTo>
                <a:close/>
              </a:path>
            </a:pathLst>
          </a:cu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円/楕円 9"/>
          <p:cNvSpPr/>
          <p:nvPr/>
        </p:nvSpPr>
        <p:spPr>
          <a:xfrm>
            <a:off x="9395358" y="7501406"/>
            <a:ext cx="2129051" cy="1921072"/>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smtClean="0">
                <a:solidFill>
                  <a:schemeClr val="tx1"/>
                </a:solidFill>
              </a:rPr>
              <a:t>市のマスコットキャラクター画像の貼付スペース</a:t>
            </a:r>
            <a:endParaRPr kumimoji="1" lang="ja-JP" altLang="en-US" sz="1800" dirty="0">
              <a:solidFill>
                <a:schemeClr val="tx1"/>
              </a:solidFill>
            </a:endParaRPr>
          </a:p>
        </p:txBody>
      </p:sp>
      <p:sp>
        <p:nvSpPr>
          <p:cNvPr id="3" name="テキスト ボックス 2"/>
          <p:cNvSpPr txBox="1"/>
          <p:nvPr/>
        </p:nvSpPr>
        <p:spPr>
          <a:xfrm rot="16200000">
            <a:off x="12820704" y="3699894"/>
            <a:ext cx="1492433" cy="584775"/>
          </a:xfrm>
          <a:prstGeom prst="rect">
            <a:avLst/>
          </a:prstGeom>
          <a:solidFill>
            <a:schemeClr val="bg1"/>
          </a:solidFill>
          <a:ln>
            <a:solidFill>
              <a:srgbClr val="92D050"/>
            </a:solidFill>
          </a:ln>
        </p:spPr>
        <p:txBody>
          <a:bodyPr wrap="square" rtlCol="0">
            <a:spAutoFit/>
          </a:bodyPr>
          <a:lstStyle/>
          <a:p>
            <a:r>
              <a:rPr kumimoji="1" lang="ja-JP" altLang="en-US" sz="3200" dirty="0" smtClean="0">
                <a:latin typeface="HGS創英角ｺﾞｼｯｸUB" panose="020B0900000000000000" pitchFamily="50" charset="-128"/>
                <a:ea typeface="HGS創英角ｺﾞｼｯｸUB" panose="020B0900000000000000" pitchFamily="50" charset="-128"/>
              </a:rPr>
              <a:t>○○町</a:t>
            </a:r>
            <a:endParaRPr kumimoji="1" lang="ja-JP" altLang="en-US" sz="3200" dirty="0">
              <a:latin typeface="HGS創英角ｺﾞｼｯｸUB" panose="020B0900000000000000" pitchFamily="50" charset="-128"/>
              <a:ea typeface="HGS創英角ｺﾞｼｯｸUB" panose="020B0900000000000000" pitchFamily="50" charset="-128"/>
            </a:endParaRPr>
          </a:p>
        </p:txBody>
      </p:sp>
      <p:sp>
        <p:nvSpPr>
          <p:cNvPr id="33" name="テキスト ボックス 32"/>
          <p:cNvSpPr txBox="1"/>
          <p:nvPr/>
        </p:nvSpPr>
        <p:spPr>
          <a:xfrm rot="5400000">
            <a:off x="799631" y="6018393"/>
            <a:ext cx="1492433" cy="584775"/>
          </a:xfrm>
          <a:prstGeom prst="rect">
            <a:avLst/>
          </a:prstGeom>
          <a:solidFill>
            <a:schemeClr val="bg1"/>
          </a:solidFill>
          <a:ln>
            <a:solidFill>
              <a:srgbClr val="92D050"/>
            </a:solidFill>
          </a:ln>
        </p:spPr>
        <p:txBody>
          <a:bodyPr wrap="square" rtlCol="0">
            <a:spAutoFit/>
          </a:bodyPr>
          <a:lstStyle/>
          <a:p>
            <a:r>
              <a:rPr kumimoji="1" lang="ja-JP" altLang="en-US" sz="3200" dirty="0" smtClean="0">
                <a:latin typeface="HGS創英角ｺﾞｼｯｸUB" panose="020B0900000000000000" pitchFamily="50" charset="-128"/>
                <a:ea typeface="HGS創英角ｺﾞｼｯｸUB" panose="020B0900000000000000" pitchFamily="50" charset="-128"/>
              </a:rPr>
              <a:t>□□市</a:t>
            </a:r>
            <a:endParaRPr kumimoji="1" lang="ja-JP" altLang="en-US" sz="3200" dirty="0">
              <a:latin typeface="HGS創英角ｺﾞｼｯｸUB" panose="020B0900000000000000" pitchFamily="50" charset="-128"/>
              <a:ea typeface="HGS創英角ｺﾞｼｯｸUB" panose="020B0900000000000000" pitchFamily="50" charset="-128"/>
            </a:endParaRPr>
          </a:p>
        </p:txBody>
      </p:sp>
      <p:grpSp>
        <p:nvGrpSpPr>
          <p:cNvPr id="38" name="グループ化 37"/>
          <p:cNvGrpSpPr/>
          <p:nvPr/>
        </p:nvGrpSpPr>
        <p:grpSpPr>
          <a:xfrm>
            <a:off x="3846953" y="3155385"/>
            <a:ext cx="7434278" cy="560087"/>
            <a:chOff x="3947832" y="3578598"/>
            <a:chExt cx="7434278" cy="560087"/>
          </a:xfrm>
        </p:grpSpPr>
        <p:sp>
          <p:nvSpPr>
            <p:cNvPr id="30" name="テキスト ボックス 29"/>
            <p:cNvSpPr txBox="1"/>
            <p:nvPr/>
          </p:nvSpPr>
          <p:spPr>
            <a:xfrm>
              <a:off x="3959783" y="3584687"/>
              <a:ext cx="7422327" cy="553998"/>
            </a:xfrm>
            <a:prstGeom prst="rect">
              <a:avLst/>
            </a:prstGeom>
            <a:noFill/>
          </p:spPr>
          <p:txBody>
            <a:bodyPr wrap="square" rtlCol="0">
              <a:spAutoFit/>
            </a:bodyPr>
            <a:lstStyle/>
            <a:p>
              <a:r>
                <a:rPr lang="ja-JP" altLang="en-US" sz="3000" dirty="0" smtClean="0">
                  <a:ln w="57150">
                    <a:solidFill>
                      <a:schemeClr val="bg1"/>
                    </a:solidFill>
                  </a:ln>
                  <a:solidFill>
                    <a:schemeClr val="bg1"/>
                  </a:solidFill>
                  <a:latin typeface="HGS創英角ｺﾞｼｯｸUB" panose="020B0900000000000000" pitchFamily="50" charset="-128"/>
                  <a:ea typeface="HGS創英角ｺﾞｼｯｸUB" panose="020B0900000000000000" pitchFamily="50" charset="-128"/>
                </a:rPr>
                <a:t>水銀体温計は</a:t>
              </a:r>
              <a:r>
                <a:rPr lang="ja-JP" altLang="en-US" sz="3000" dirty="0">
                  <a:ln w="57150">
                    <a:solidFill>
                      <a:schemeClr val="bg1"/>
                    </a:solidFill>
                  </a:ln>
                  <a:solidFill>
                    <a:schemeClr val="bg1"/>
                  </a:solidFill>
                  <a:latin typeface="HGS創英角ｺﾞｼｯｸUB" panose="020B0900000000000000" pitchFamily="50" charset="-128"/>
                  <a:ea typeface="HGS創英角ｺﾞｼｯｸUB" panose="020B0900000000000000" pitchFamily="50" charset="-128"/>
                </a:rPr>
                <a:t>ケースに入れたままこちらへ</a:t>
              </a:r>
            </a:p>
          </p:txBody>
        </p:sp>
        <p:sp>
          <p:nvSpPr>
            <p:cNvPr id="37" name="テキスト ボックス 36"/>
            <p:cNvSpPr txBox="1"/>
            <p:nvPr/>
          </p:nvSpPr>
          <p:spPr>
            <a:xfrm>
              <a:off x="3947832" y="3578598"/>
              <a:ext cx="7422327" cy="553998"/>
            </a:xfrm>
            <a:prstGeom prst="rect">
              <a:avLst/>
            </a:prstGeom>
            <a:noFill/>
          </p:spPr>
          <p:txBody>
            <a:bodyPr wrap="square" rtlCol="0">
              <a:spAutoFit/>
            </a:bodyPr>
            <a:lstStyle/>
            <a:p>
              <a:r>
                <a:rPr lang="ja-JP" altLang="en-US" sz="3000" dirty="0">
                  <a:solidFill>
                    <a:srgbClr val="C00000"/>
                  </a:solidFill>
                  <a:effectLst>
                    <a:outerShdw blurRad="50800" dist="38100" dir="2700000" algn="tl" rotWithShape="0">
                      <a:prstClr val="black">
                        <a:alpha val="40000"/>
                      </a:prstClr>
                    </a:outerShdw>
                  </a:effectLst>
                  <a:latin typeface="HGS創英角ｺﾞｼｯｸUB" panose="020B0900000000000000" pitchFamily="50" charset="-128"/>
                  <a:ea typeface="HGS創英角ｺﾞｼｯｸUB" panose="020B0900000000000000" pitchFamily="50" charset="-128"/>
                </a:rPr>
                <a:t>水銀体温計</a:t>
              </a:r>
              <a:r>
                <a:rPr lang="ja-JP" altLang="en-US" sz="3000" dirty="0">
                  <a:latin typeface="HGS創英角ｺﾞｼｯｸUB" panose="020B0900000000000000" pitchFamily="50" charset="-128"/>
                  <a:ea typeface="HGS創英角ｺﾞｼｯｸUB" panose="020B0900000000000000" pitchFamily="50" charset="-128"/>
                </a:rPr>
                <a:t>はケースに入れたままこちらへ</a:t>
              </a:r>
            </a:p>
          </p:txBody>
        </p:sp>
      </p:grpSp>
      <p:sp>
        <p:nvSpPr>
          <p:cNvPr id="31" name="テキスト ボックス 30"/>
          <p:cNvSpPr txBox="1"/>
          <p:nvPr/>
        </p:nvSpPr>
        <p:spPr>
          <a:xfrm>
            <a:off x="3859267" y="6457481"/>
            <a:ext cx="7854528" cy="553998"/>
          </a:xfrm>
          <a:prstGeom prst="rect">
            <a:avLst/>
          </a:prstGeom>
          <a:noFill/>
        </p:spPr>
        <p:txBody>
          <a:bodyPr wrap="square" rtlCol="0">
            <a:spAutoFit/>
          </a:bodyPr>
          <a:lstStyle/>
          <a:p>
            <a:r>
              <a:rPr lang="ja-JP" altLang="en-US" sz="3000" dirty="0">
                <a:ln w="57150">
                  <a:solidFill>
                    <a:schemeClr val="tx1"/>
                  </a:solidFill>
                </a:ln>
                <a:latin typeface="HGS創英角ｺﾞｼｯｸUB" panose="020B0900000000000000" pitchFamily="50" charset="-128"/>
                <a:ea typeface="HGS創英角ｺﾞｼｯｸUB" panose="020B0900000000000000" pitchFamily="50" charset="-128"/>
              </a:rPr>
              <a:t>水銀温度計・水銀血圧計</a:t>
            </a:r>
            <a:r>
              <a:rPr lang="ja-JP" altLang="en-US" sz="3000" dirty="0">
                <a:ln w="57150">
                  <a:solidFill>
                    <a:schemeClr val="bg1"/>
                  </a:solidFill>
                </a:ln>
                <a:solidFill>
                  <a:schemeClr val="bg1"/>
                </a:solidFill>
                <a:latin typeface="HGS創英角ｺﾞｼｯｸUB" panose="020B0900000000000000" pitchFamily="50" charset="-128"/>
                <a:ea typeface="HGS創英角ｺﾞｼｯｸUB" panose="020B0900000000000000" pitchFamily="50" charset="-128"/>
              </a:rPr>
              <a:t>はお声掛けください</a:t>
            </a:r>
          </a:p>
        </p:txBody>
      </p:sp>
      <p:sp>
        <p:nvSpPr>
          <p:cNvPr id="39" name="テキスト ボックス 38"/>
          <p:cNvSpPr txBox="1"/>
          <p:nvPr/>
        </p:nvSpPr>
        <p:spPr>
          <a:xfrm>
            <a:off x="3853098" y="6450365"/>
            <a:ext cx="7854528" cy="553998"/>
          </a:xfrm>
          <a:prstGeom prst="rect">
            <a:avLst/>
          </a:prstGeom>
          <a:noFill/>
        </p:spPr>
        <p:txBody>
          <a:bodyPr wrap="square" rtlCol="0">
            <a:spAutoFit/>
          </a:bodyPr>
          <a:lstStyle/>
          <a:p>
            <a:r>
              <a:rPr lang="ja-JP" altLang="en-US" sz="3000" dirty="0">
                <a:solidFill>
                  <a:srgbClr val="E59518"/>
                </a:solidFill>
                <a:effectLst>
                  <a:outerShdw blurRad="50800" dist="38100" dir="2700000" algn="tl" rotWithShape="0">
                    <a:prstClr val="black">
                      <a:alpha val="40000"/>
                    </a:prstClr>
                  </a:outerShdw>
                </a:effectLst>
                <a:latin typeface="HGS創英角ｺﾞｼｯｸUB" panose="020B0900000000000000" pitchFamily="50" charset="-128"/>
                <a:ea typeface="HGS創英角ｺﾞｼｯｸUB" panose="020B0900000000000000" pitchFamily="50" charset="-128"/>
              </a:rPr>
              <a:t>水銀温度計</a:t>
            </a:r>
            <a:r>
              <a:rPr lang="ja-JP" altLang="en-US" sz="3000" dirty="0">
                <a:effectLst>
                  <a:outerShdw blurRad="50800" dist="38100" dir="2700000" algn="tl" rotWithShape="0">
                    <a:prstClr val="black">
                      <a:alpha val="40000"/>
                    </a:prstClr>
                  </a:outerShdw>
                </a:effectLst>
                <a:latin typeface="HGS創英角ｺﾞｼｯｸUB" panose="020B0900000000000000" pitchFamily="50" charset="-128"/>
                <a:ea typeface="HGS創英角ｺﾞｼｯｸUB" panose="020B0900000000000000" pitchFamily="50" charset="-128"/>
              </a:rPr>
              <a:t>・</a:t>
            </a:r>
            <a:r>
              <a:rPr lang="ja-JP" altLang="en-US" sz="3000" dirty="0">
                <a:solidFill>
                  <a:srgbClr val="E59518"/>
                </a:solidFill>
                <a:effectLst>
                  <a:outerShdw blurRad="50800" dist="38100" dir="2700000" algn="tl" rotWithShape="0">
                    <a:prstClr val="black">
                      <a:alpha val="40000"/>
                    </a:prstClr>
                  </a:outerShdw>
                </a:effectLst>
                <a:latin typeface="HGS創英角ｺﾞｼｯｸUB" panose="020B0900000000000000" pitchFamily="50" charset="-128"/>
                <a:ea typeface="HGS創英角ｺﾞｼｯｸUB" panose="020B0900000000000000" pitchFamily="50" charset="-128"/>
              </a:rPr>
              <a:t>水銀血圧計</a:t>
            </a:r>
            <a:r>
              <a:rPr lang="ja-JP" altLang="en-US" sz="3000" dirty="0">
                <a:latin typeface="HGS創英角ｺﾞｼｯｸUB" panose="020B0900000000000000" pitchFamily="50" charset="-128"/>
                <a:ea typeface="HGS創英角ｺﾞｼｯｸUB" panose="020B0900000000000000" pitchFamily="50" charset="-128"/>
              </a:rPr>
              <a:t>はお声掛けください</a:t>
            </a:r>
          </a:p>
        </p:txBody>
      </p:sp>
      <p:grpSp>
        <p:nvGrpSpPr>
          <p:cNvPr id="34" name="グループ化 33"/>
          <p:cNvGrpSpPr/>
          <p:nvPr/>
        </p:nvGrpSpPr>
        <p:grpSpPr>
          <a:xfrm>
            <a:off x="3678545" y="8688437"/>
            <a:ext cx="5282574" cy="461857"/>
            <a:chOff x="3678545" y="8688437"/>
            <a:chExt cx="5282574" cy="461857"/>
          </a:xfrm>
        </p:grpSpPr>
        <p:sp>
          <p:nvSpPr>
            <p:cNvPr id="32" name="テキスト ボックス 31"/>
            <p:cNvSpPr txBox="1"/>
            <p:nvPr/>
          </p:nvSpPr>
          <p:spPr>
            <a:xfrm>
              <a:off x="3682830" y="8688437"/>
              <a:ext cx="5278289" cy="461665"/>
            </a:xfrm>
            <a:prstGeom prst="rect">
              <a:avLst/>
            </a:prstGeom>
            <a:noFill/>
          </p:spPr>
          <p:txBody>
            <a:bodyPr wrap="square" rtlCol="0">
              <a:spAutoFit/>
            </a:bodyPr>
            <a:lstStyle/>
            <a:p>
              <a:r>
                <a:rPr lang="en-US" altLang="ja-JP" sz="2400" dirty="0">
                  <a:ln w="57150">
                    <a:solidFill>
                      <a:schemeClr val="bg1"/>
                    </a:solidFill>
                  </a:ln>
                  <a:solidFill>
                    <a:schemeClr val="bg1"/>
                  </a:solidFill>
                  <a:latin typeface="HGS創英角ｺﾞｼｯｸUB" panose="020B0900000000000000" pitchFamily="50" charset="-128"/>
                  <a:ea typeface="HGS創英角ｺﾞｼｯｸUB" panose="020B0900000000000000" pitchFamily="50" charset="-128"/>
                </a:rPr>
                <a:t>※</a:t>
              </a:r>
              <a:r>
                <a:rPr lang="ja-JP" altLang="en-US" sz="2400" dirty="0">
                  <a:ln w="57150">
                    <a:solidFill>
                      <a:schemeClr val="bg1"/>
                    </a:solidFill>
                  </a:ln>
                  <a:solidFill>
                    <a:schemeClr val="bg1"/>
                  </a:solidFill>
                  <a:latin typeface="HGS創英角ｺﾞｼｯｸUB" panose="020B0900000000000000" pitchFamily="50" charset="-128"/>
                  <a:ea typeface="HGS創英角ｺﾞｼｯｸUB" panose="020B0900000000000000" pitchFamily="50" charset="-128"/>
                </a:rPr>
                <a:t>事業者による持込みはできません</a:t>
              </a:r>
            </a:p>
          </p:txBody>
        </p:sp>
        <p:sp>
          <p:nvSpPr>
            <p:cNvPr id="41" name="正方形/長方形 40"/>
            <p:cNvSpPr/>
            <p:nvPr/>
          </p:nvSpPr>
          <p:spPr>
            <a:xfrm>
              <a:off x="3678545" y="8688629"/>
              <a:ext cx="5109091" cy="461665"/>
            </a:xfrm>
            <a:prstGeom prst="rect">
              <a:avLst/>
            </a:prstGeom>
          </p:spPr>
          <p:txBody>
            <a:bodyPr wrap="none">
              <a:spAutoFit/>
            </a:bodyPr>
            <a:lstStyle/>
            <a:p>
              <a:r>
                <a:rPr lang="en-US" altLang="ja-JP" sz="2400" dirty="0">
                  <a:latin typeface="HGS創英角ｺﾞｼｯｸUB" panose="020B0900000000000000" pitchFamily="50" charset="-128"/>
                  <a:ea typeface="HGS創英角ｺﾞｼｯｸUB" panose="020B0900000000000000" pitchFamily="50" charset="-128"/>
                </a:rPr>
                <a:t>※</a:t>
              </a:r>
              <a:r>
                <a:rPr lang="ja-JP" altLang="en-US" sz="2400" dirty="0">
                  <a:latin typeface="HGS創英角ｺﾞｼｯｸUB" panose="020B0900000000000000" pitchFamily="50" charset="-128"/>
                  <a:ea typeface="HGS創英角ｺﾞｼｯｸUB" panose="020B0900000000000000" pitchFamily="50" charset="-128"/>
                </a:rPr>
                <a:t>事業者による持込みはできません</a:t>
              </a:r>
            </a:p>
          </p:txBody>
        </p:sp>
      </p:grpSp>
      <p:pic>
        <p:nvPicPr>
          <p:cNvPr id="28" name="図 2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051135" y="3714014"/>
            <a:ext cx="5008868" cy="674402"/>
          </a:xfrm>
          <a:prstGeom prst="rect">
            <a:avLst/>
          </a:prstGeom>
        </p:spPr>
      </p:pic>
      <p:grpSp>
        <p:nvGrpSpPr>
          <p:cNvPr id="62" name="グループ化 61"/>
          <p:cNvGrpSpPr/>
          <p:nvPr/>
        </p:nvGrpSpPr>
        <p:grpSpPr>
          <a:xfrm>
            <a:off x="3571914" y="7403479"/>
            <a:ext cx="4608000" cy="584776"/>
            <a:chOff x="3571914" y="7717383"/>
            <a:chExt cx="4608000" cy="584776"/>
          </a:xfrm>
        </p:grpSpPr>
        <p:sp>
          <p:nvSpPr>
            <p:cNvPr id="52" name="テキスト ボックス 51"/>
            <p:cNvSpPr txBox="1"/>
            <p:nvPr/>
          </p:nvSpPr>
          <p:spPr>
            <a:xfrm>
              <a:off x="3571914" y="7717384"/>
              <a:ext cx="4608000" cy="584775"/>
            </a:xfrm>
            <a:prstGeom prst="rect">
              <a:avLst/>
            </a:prstGeom>
            <a:noFill/>
          </p:spPr>
          <p:txBody>
            <a:bodyPr wrap="square" rtlCol="0">
              <a:spAutoFit/>
            </a:bodyPr>
            <a:lstStyle/>
            <a:p>
              <a:r>
                <a:rPr lang="ja-JP" altLang="en-US" sz="3200" dirty="0" smtClean="0">
                  <a:ln w="76200">
                    <a:solidFill>
                      <a:schemeClr val="bg1"/>
                    </a:solidFill>
                  </a:ln>
                  <a:solidFill>
                    <a:schemeClr val="bg1"/>
                  </a:solidFill>
                  <a:latin typeface="HGS創英角ｺﾞｼｯｸUB" panose="020B0900000000000000" pitchFamily="50" charset="-128"/>
                  <a:ea typeface="HGS創英角ｺﾞｼｯｸUB" panose="020B0900000000000000" pitchFamily="50" charset="-128"/>
                </a:rPr>
                <a:t>水銀体温計</a:t>
              </a:r>
              <a:r>
                <a:rPr lang="ja-JP" altLang="en-US" sz="2800" dirty="0" smtClean="0">
                  <a:ln w="76200">
                    <a:solidFill>
                      <a:schemeClr val="tx1"/>
                    </a:solidFill>
                  </a:ln>
                  <a:latin typeface="HGS創英角ｺﾞｼｯｸUB" panose="020B0900000000000000" pitchFamily="50" charset="-128"/>
                  <a:ea typeface="HGS創英角ｺﾞｼｯｸUB" panose="020B0900000000000000" pitchFamily="50" charset="-128"/>
                </a:rPr>
                <a:t>、</a:t>
              </a:r>
              <a:r>
                <a:rPr lang="ja-JP" altLang="en-US" sz="3200" dirty="0">
                  <a:ln w="76200">
                    <a:solidFill>
                      <a:schemeClr val="tx1"/>
                    </a:solidFill>
                  </a:ln>
                  <a:latin typeface="HGS創英角ｺﾞｼｯｸUB" panose="020B0900000000000000" pitchFamily="50" charset="-128"/>
                  <a:ea typeface="HGS創英角ｺﾞｼｯｸUB" panose="020B0900000000000000" pitchFamily="50" charset="-128"/>
                </a:rPr>
                <a:t>水銀温度計</a:t>
              </a:r>
              <a:endParaRPr lang="ja-JP" altLang="en-US" sz="2800" dirty="0">
                <a:ln w="76200">
                  <a:solidFill>
                    <a:schemeClr val="tx1"/>
                  </a:solidFill>
                </a:ln>
                <a:latin typeface="HGS創英角ｺﾞｼｯｸUB" panose="020B0900000000000000" pitchFamily="50" charset="-128"/>
                <a:ea typeface="HGS創英角ｺﾞｼｯｸUB" panose="020B0900000000000000" pitchFamily="50" charset="-128"/>
              </a:endParaRPr>
            </a:p>
          </p:txBody>
        </p:sp>
        <p:sp>
          <p:nvSpPr>
            <p:cNvPr id="53" name="テキスト ボックス 52"/>
            <p:cNvSpPr txBox="1"/>
            <p:nvPr/>
          </p:nvSpPr>
          <p:spPr>
            <a:xfrm>
              <a:off x="3571914" y="7717383"/>
              <a:ext cx="4608000" cy="584775"/>
            </a:xfrm>
            <a:prstGeom prst="rect">
              <a:avLst/>
            </a:prstGeom>
            <a:noFill/>
          </p:spPr>
          <p:txBody>
            <a:bodyPr wrap="square" rtlCol="0">
              <a:spAutoFit/>
            </a:bodyPr>
            <a:lstStyle/>
            <a:p>
              <a:r>
                <a:rPr lang="ja-JP" altLang="en-US" sz="3200" dirty="0" smtClean="0">
                  <a:ln w="6350">
                    <a:noFill/>
                  </a:ln>
                  <a:solidFill>
                    <a:srgbClr val="C00000"/>
                  </a:solidFill>
                  <a:latin typeface="HGS創英角ｺﾞｼｯｸUB" panose="020B0900000000000000" pitchFamily="50" charset="-128"/>
                  <a:ea typeface="HGS創英角ｺﾞｼｯｸUB" panose="020B0900000000000000" pitchFamily="50" charset="-128"/>
                </a:rPr>
                <a:t>水銀体温計</a:t>
              </a:r>
              <a:r>
                <a:rPr lang="ja-JP" altLang="en-US" sz="2800" dirty="0" smtClean="0">
                  <a:ln w="6350">
                    <a:solidFill>
                      <a:schemeClr val="tx1"/>
                    </a:solidFill>
                  </a:ln>
                  <a:solidFill>
                    <a:srgbClr val="E59518"/>
                  </a:solidFill>
                  <a:latin typeface="HGS創英角ｺﾞｼｯｸUB" panose="020B0900000000000000" pitchFamily="50" charset="-128"/>
                  <a:ea typeface="HGS創英角ｺﾞｼｯｸUB" panose="020B0900000000000000" pitchFamily="50" charset="-128"/>
                </a:rPr>
                <a:t>、</a:t>
              </a:r>
              <a:r>
                <a:rPr lang="ja-JP" altLang="en-US" sz="3200" dirty="0">
                  <a:ln w="6350">
                    <a:noFill/>
                  </a:ln>
                  <a:solidFill>
                    <a:srgbClr val="E59518"/>
                  </a:solidFill>
                  <a:latin typeface="HGS創英角ｺﾞｼｯｸUB" panose="020B0900000000000000" pitchFamily="50" charset="-128"/>
                  <a:ea typeface="HGS創英角ｺﾞｼｯｸUB" panose="020B0900000000000000" pitchFamily="50" charset="-128"/>
                </a:rPr>
                <a:t>水銀温度計</a:t>
              </a:r>
              <a:endParaRPr lang="ja-JP" altLang="en-US" sz="2800" dirty="0">
                <a:ln w="6350">
                  <a:noFill/>
                </a:ln>
                <a:solidFill>
                  <a:srgbClr val="E59518"/>
                </a:solidFill>
                <a:latin typeface="HGS創英角ｺﾞｼｯｸUB" panose="020B0900000000000000" pitchFamily="50" charset="-128"/>
                <a:ea typeface="HGS創英角ｺﾞｼｯｸUB" panose="020B0900000000000000" pitchFamily="50" charset="-128"/>
              </a:endParaRPr>
            </a:p>
          </p:txBody>
        </p:sp>
      </p:grpSp>
      <p:grpSp>
        <p:nvGrpSpPr>
          <p:cNvPr id="26" name="グループ化 25"/>
          <p:cNvGrpSpPr/>
          <p:nvPr/>
        </p:nvGrpSpPr>
        <p:grpSpPr>
          <a:xfrm>
            <a:off x="3541288" y="7885879"/>
            <a:ext cx="5118790" cy="585377"/>
            <a:chOff x="3541288" y="7885879"/>
            <a:chExt cx="5118790" cy="585377"/>
          </a:xfrm>
        </p:grpSpPr>
        <p:sp>
          <p:nvSpPr>
            <p:cNvPr id="55" name="テキスト ボックス 54"/>
            <p:cNvSpPr txBox="1"/>
            <p:nvPr/>
          </p:nvSpPr>
          <p:spPr>
            <a:xfrm>
              <a:off x="3548078" y="7885879"/>
              <a:ext cx="5112000" cy="584775"/>
            </a:xfrm>
            <a:prstGeom prst="rect">
              <a:avLst/>
            </a:prstGeom>
            <a:noFill/>
          </p:spPr>
          <p:txBody>
            <a:bodyPr wrap="square" rtlCol="0">
              <a:spAutoFit/>
            </a:bodyPr>
            <a:lstStyle/>
            <a:p>
              <a:r>
                <a:rPr lang="ja-JP" altLang="en-US" sz="3200" dirty="0" smtClean="0">
                  <a:ln w="76200">
                    <a:solidFill>
                      <a:schemeClr val="tx1"/>
                    </a:solidFill>
                  </a:ln>
                  <a:latin typeface="HGS創英角ｺﾞｼｯｸUB" panose="020B0900000000000000" pitchFamily="50" charset="-128"/>
                  <a:ea typeface="HGS創英角ｺﾞｼｯｸUB" panose="020B0900000000000000" pitchFamily="50" charset="-128"/>
                </a:rPr>
                <a:t>水銀血圧計</a:t>
              </a:r>
              <a:r>
                <a:rPr lang="ja-JP" altLang="en-US" sz="2800" dirty="0">
                  <a:ln w="57150">
                    <a:solidFill>
                      <a:schemeClr val="bg1"/>
                    </a:solidFill>
                  </a:ln>
                  <a:solidFill>
                    <a:schemeClr val="bg1"/>
                  </a:solidFill>
                  <a:latin typeface="HGS創英角ｺﾞｼｯｸUB" panose="020B0900000000000000" pitchFamily="50" charset="-128"/>
                  <a:ea typeface="HGS創英角ｺﾞｼｯｸUB" panose="020B0900000000000000" pitchFamily="50" charset="-128"/>
                </a:rPr>
                <a:t>を回収して</a:t>
              </a:r>
              <a:r>
                <a:rPr lang="ja-JP" altLang="en-US" sz="2800" dirty="0" smtClean="0">
                  <a:ln w="57150">
                    <a:solidFill>
                      <a:schemeClr val="bg1"/>
                    </a:solidFill>
                  </a:ln>
                  <a:solidFill>
                    <a:schemeClr val="bg1"/>
                  </a:solidFill>
                  <a:latin typeface="HGS創英角ｺﾞｼｯｸUB" panose="020B0900000000000000" pitchFamily="50" charset="-128"/>
                  <a:ea typeface="HGS創英角ｺﾞｼｯｸUB" panose="020B0900000000000000" pitchFamily="50" charset="-128"/>
                </a:rPr>
                <a:t>います</a:t>
              </a:r>
              <a:endParaRPr lang="ja-JP" altLang="en-US" sz="2800" dirty="0">
                <a:ln w="76200">
                  <a:solidFill>
                    <a:schemeClr val="tx1"/>
                  </a:solidFill>
                </a:ln>
                <a:latin typeface="HGS創英角ｺﾞｼｯｸUB" panose="020B0900000000000000" pitchFamily="50" charset="-128"/>
                <a:ea typeface="HGS創英角ｺﾞｼｯｸUB" panose="020B0900000000000000" pitchFamily="50" charset="-128"/>
              </a:endParaRPr>
            </a:p>
          </p:txBody>
        </p:sp>
        <p:sp>
          <p:nvSpPr>
            <p:cNvPr id="56" name="テキスト ボックス 55"/>
            <p:cNvSpPr txBox="1"/>
            <p:nvPr/>
          </p:nvSpPr>
          <p:spPr>
            <a:xfrm>
              <a:off x="3541288" y="7886481"/>
              <a:ext cx="5112000" cy="584775"/>
            </a:xfrm>
            <a:prstGeom prst="rect">
              <a:avLst/>
            </a:prstGeom>
            <a:noFill/>
          </p:spPr>
          <p:txBody>
            <a:bodyPr wrap="square" rtlCol="0">
              <a:spAutoFit/>
            </a:bodyPr>
            <a:lstStyle/>
            <a:p>
              <a:r>
                <a:rPr lang="ja-JP" altLang="en-US" sz="3200" dirty="0" smtClean="0">
                  <a:ln w="6350">
                    <a:noFill/>
                  </a:ln>
                  <a:solidFill>
                    <a:srgbClr val="E59518"/>
                  </a:solidFill>
                  <a:latin typeface="HGS創英角ｺﾞｼｯｸUB" panose="020B0900000000000000" pitchFamily="50" charset="-128"/>
                  <a:ea typeface="HGS創英角ｺﾞｼｯｸUB" panose="020B0900000000000000" pitchFamily="50" charset="-128"/>
                </a:rPr>
                <a:t>水銀血圧計</a:t>
              </a:r>
              <a:r>
                <a:rPr lang="ja-JP" altLang="en-US" sz="2800" dirty="0">
                  <a:latin typeface="HGS創英角ｺﾞｼｯｸUB" panose="020B0900000000000000" pitchFamily="50" charset="-128"/>
                  <a:ea typeface="HGS創英角ｺﾞｼｯｸUB" panose="020B0900000000000000" pitchFamily="50" charset="-128"/>
                </a:rPr>
                <a:t>を回収して</a:t>
              </a:r>
              <a:r>
                <a:rPr lang="ja-JP" altLang="en-US" sz="2800" dirty="0" smtClean="0">
                  <a:latin typeface="HGS創英角ｺﾞｼｯｸUB" panose="020B0900000000000000" pitchFamily="50" charset="-128"/>
                  <a:ea typeface="HGS創英角ｺﾞｼｯｸUB" panose="020B0900000000000000" pitchFamily="50" charset="-128"/>
                </a:rPr>
                <a:t>います</a:t>
              </a:r>
              <a:endParaRPr lang="ja-JP" altLang="en-US" sz="2800" dirty="0">
                <a:ln>
                  <a:solidFill>
                    <a:schemeClr val="bg1"/>
                  </a:solidFill>
                </a:ln>
                <a:latin typeface="HGS創英角ｺﾞｼｯｸUB" panose="020B0900000000000000" pitchFamily="50" charset="-128"/>
                <a:ea typeface="HGS創英角ｺﾞｼｯｸUB" panose="020B0900000000000000" pitchFamily="50" charset="-128"/>
              </a:endParaRPr>
            </a:p>
          </p:txBody>
        </p:sp>
      </p:grpSp>
      <p:sp>
        <p:nvSpPr>
          <p:cNvPr id="44" name="テキスト ボックス 43"/>
          <p:cNvSpPr txBox="1"/>
          <p:nvPr/>
        </p:nvSpPr>
        <p:spPr>
          <a:xfrm rot="21600000">
            <a:off x="5005194" y="1667143"/>
            <a:ext cx="5528886" cy="369332"/>
          </a:xfrm>
          <a:prstGeom prst="rect">
            <a:avLst/>
          </a:prstGeom>
          <a:noFill/>
        </p:spPr>
        <p:txBody>
          <a:bodyPr wrap="square" rtlCol="0">
            <a:spAutoFit/>
          </a:bodyPr>
          <a:lstStyle/>
          <a:p>
            <a:r>
              <a:rPr lang="ja-JP" altLang="en-US" sz="1800" dirty="0" smtClean="0"/>
              <a:t>①</a:t>
            </a:r>
            <a:r>
              <a:rPr kumimoji="1" lang="ja-JP" altLang="en-US" sz="1800" dirty="0" smtClean="0"/>
              <a:t>背板部分の</a:t>
            </a:r>
            <a:r>
              <a:rPr kumimoji="1" lang="en-US" altLang="ja-JP" sz="1800" dirty="0" smtClean="0"/>
              <a:t>A</a:t>
            </a:r>
            <a:r>
              <a:rPr kumimoji="1" lang="ja-JP" altLang="en-US" sz="1800" dirty="0" smtClean="0"/>
              <a:t>面と確実に貼り合わせてください</a:t>
            </a:r>
            <a:endParaRPr kumimoji="1" lang="ja-JP" altLang="en-US" sz="1800" dirty="0"/>
          </a:p>
        </p:txBody>
      </p:sp>
      <p:sp>
        <p:nvSpPr>
          <p:cNvPr id="2" name="テキスト ボックス 1"/>
          <p:cNvSpPr txBox="1"/>
          <p:nvPr/>
        </p:nvSpPr>
        <p:spPr>
          <a:xfrm>
            <a:off x="205952" y="73061"/>
            <a:ext cx="3232530" cy="707886"/>
          </a:xfrm>
          <a:prstGeom prst="rect">
            <a:avLst/>
          </a:prstGeom>
          <a:noFill/>
        </p:spPr>
        <p:txBody>
          <a:bodyPr wrap="square" rtlCol="0">
            <a:spAutoFit/>
          </a:bodyPr>
          <a:lstStyle/>
          <a:p>
            <a:r>
              <a:rPr kumimoji="1" lang="ja-JP" altLang="en-US" sz="4000" dirty="0" smtClean="0"/>
              <a:t>ボックス部分</a:t>
            </a:r>
            <a:endParaRPr kumimoji="1" lang="ja-JP" altLang="en-US" sz="4000" dirty="0"/>
          </a:p>
        </p:txBody>
      </p:sp>
      <p:sp>
        <p:nvSpPr>
          <p:cNvPr id="47" name="テキスト ボックス 46"/>
          <p:cNvSpPr txBox="1"/>
          <p:nvPr/>
        </p:nvSpPr>
        <p:spPr>
          <a:xfrm rot="21600000">
            <a:off x="4844065" y="9868041"/>
            <a:ext cx="5727244" cy="369332"/>
          </a:xfrm>
          <a:prstGeom prst="rect">
            <a:avLst/>
          </a:prstGeom>
          <a:noFill/>
        </p:spPr>
        <p:txBody>
          <a:bodyPr wrap="square" rtlCol="0">
            <a:spAutoFit/>
          </a:bodyPr>
          <a:lstStyle/>
          <a:p>
            <a:r>
              <a:rPr lang="ja-JP" altLang="en-US" sz="1800" dirty="0" smtClean="0"/>
              <a:t>⑥背板部分の</a:t>
            </a:r>
            <a:r>
              <a:rPr lang="en-US" altLang="ja-JP" sz="1800" dirty="0" smtClean="0"/>
              <a:t>B</a:t>
            </a:r>
            <a:r>
              <a:rPr lang="ja-JP" altLang="en-US" sz="1800" dirty="0" smtClean="0"/>
              <a:t>面の裏側に貼り付けてください</a:t>
            </a:r>
            <a:endParaRPr kumimoji="1" lang="ja-JP" altLang="en-US" sz="1800" dirty="0"/>
          </a:p>
        </p:txBody>
      </p:sp>
      <p:sp>
        <p:nvSpPr>
          <p:cNvPr id="50" name="テキスト ボックス 49"/>
          <p:cNvSpPr txBox="1"/>
          <p:nvPr/>
        </p:nvSpPr>
        <p:spPr>
          <a:xfrm rot="5400000">
            <a:off x="1523232" y="1522091"/>
            <a:ext cx="2239343" cy="923330"/>
          </a:xfrm>
          <a:prstGeom prst="rect">
            <a:avLst/>
          </a:prstGeom>
          <a:noFill/>
        </p:spPr>
        <p:txBody>
          <a:bodyPr wrap="square" rtlCol="0">
            <a:spAutoFit/>
          </a:bodyPr>
          <a:lstStyle/>
          <a:p>
            <a:r>
              <a:rPr lang="ja-JP" altLang="en-US" sz="1800" dirty="0" smtClean="0"/>
              <a:t>③□□市と記載されている面の裏側に貼り付けてください</a:t>
            </a:r>
            <a:endParaRPr kumimoji="1" lang="ja-JP" altLang="en-US" sz="1800" dirty="0"/>
          </a:p>
        </p:txBody>
      </p:sp>
      <p:sp>
        <p:nvSpPr>
          <p:cNvPr id="51" name="テキスト ボックス 50"/>
          <p:cNvSpPr txBox="1"/>
          <p:nvPr/>
        </p:nvSpPr>
        <p:spPr>
          <a:xfrm rot="21600000">
            <a:off x="5085735" y="236997"/>
            <a:ext cx="4982430" cy="369332"/>
          </a:xfrm>
          <a:prstGeom prst="rect">
            <a:avLst/>
          </a:prstGeom>
          <a:noFill/>
        </p:spPr>
        <p:txBody>
          <a:bodyPr wrap="square" rtlCol="0">
            <a:spAutoFit/>
          </a:bodyPr>
          <a:lstStyle/>
          <a:p>
            <a:r>
              <a:rPr lang="ja-JP" altLang="en-US" sz="1800" dirty="0" smtClean="0"/>
              <a:t>②背板部分の</a:t>
            </a:r>
            <a:r>
              <a:rPr lang="en-US" altLang="ja-JP" sz="1800" dirty="0" smtClean="0"/>
              <a:t>B</a:t>
            </a:r>
            <a:r>
              <a:rPr lang="ja-JP" altLang="en-US" sz="1800" dirty="0" smtClean="0"/>
              <a:t>面と確実に貼り合わせてください</a:t>
            </a:r>
            <a:endParaRPr kumimoji="1" lang="ja-JP" altLang="en-US" sz="1800" dirty="0"/>
          </a:p>
        </p:txBody>
      </p:sp>
      <p:sp>
        <p:nvSpPr>
          <p:cNvPr id="54" name="テキスト ボックス 53"/>
          <p:cNvSpPr txBox="1"/>
          <p:nvPr/>
        </p:nvSpPr>
        <p:spPr>
          <a:xfrm rot="16200000">
            <a:off x="11347252" y="1380635"/>
            <a:ext cx="2143902" cy="923330"/>
          </a:xfrm>
          <a:prstGeom prst="rect">
            <a:avLst/>
          </a:prstGeom>
          <a:noFill/>
        </p:spPr>
        <p:txBody>
          <a:bodyPr wrap="square" rtlCol="0">
            <a:spAutoFit/>
          </a:bodyPr>
          <a:lstStyle/>
          <a:p>
            <a:r>
              <a:rPr lang="ja-JP" altLang="en-US" sz="1800" dirty="0" smtClean="0"/>
              <a:t>③〇〇町と</a:t>
            </a:r>
            <a:r>
              <a:rPr lang="ja-JP" altLang="en-US" sz="1800" dirty="0"/>
              <a:t>記載されている面の裏側に貼り付けてください</a:t>
            </a:r>
          </a:p>
        </p:txBody>
      </p:sp>
      <p:sp>
        <p:nvSpPr>
          <p:cNvPr id="57" name="テキスト ボックス 56"/>
          <p:cNvSpPr txBox="1"/>
          <p:nvPr/>
        </p:nvSpPr>
        <p:spPr>
          <a:xfrm rot="5400000">
            <a:off x="-1406305" y="4922274"/>
            <a:ext cx="3974686" cy="646331"/>
          </a:xfrm>
          <a:prstGeom prst="rect">
            <a:avLst/>
          </a:prstGeom>
          <a:noFill/>
        </p:spPr>
        <p:txBody>
          <a:bodyPr wrap="square" rtlCol="0">
            <a:spAutoFit/>
          </a:bodyPr>
          <a:lstStyle/>
          <a:p>
            <a:r>
              <a:rPr lang="ja-JP" altLang="en-US" sz="1800" dirty="0" smtClean="0"/>
              <a:t>⑤背板部分の</a:t>
            </a:r>
            <a:r>
              <a:rPr lang="en-US" altLang="ja-JP" sz="1800" dirty="0" smtClean="0"/>
              <a:t>B</a:t>
            </a:r>
            <a:r>
              <a:rPr lang="ja-JP" altLang="en-US" sz="1800" dirty="0" smtClean="0"/>
              <a:t>面の裏側に貼り付けてください</a:t>
            </a:r>
            <a:endParaRPr kumimoji="1" lang="ja-JP" altLang="en-US" sz="1800" dirty="0"/>
          </a:p>
        </p:txBody>
      </p:sp>
      <p:sp>
        <p:nvSpPr>
          <p:cNvPr id="58" name="テキスト ボックス 57"/>
          <p:cNvSpPr txBox="1"/>
          <p:nvPr/>
        </p:nvSpPr>
        <p:spPr>
          <a:xfrm rot="16200000">
            <a:off x="12568832" y="4922273"/>
            <a:ext cx="3974687" cy="646331"/>
          </a:xfrm>
          <a:prstGeom prst="rect">
            <a:avLst/>
          </a:prstGeom>
          <a:noFill/>
        </p:spPr>
        <p:txBody>
          <a:bodyPr wrap="square" rtlCol="0">
            <a:spAutoFit/>
          </a:bodyPr>
          <a:lstStyle/>
          <a:p>
            <a:r>
              <a:rPr lang="ja-JP" altLang="en-US" sz="1800" dirty="0" smtClean="0"/>
              <a:t>⑤背板</a:t>
            </a:r>
            <a:r>
              <a:rPr lang="ja-JP" altLang="en-US" sz="1800" dirty="0"/>
              <a:t>部分</a:t>
            </a:r>
            <a:r>
              <a:rPr lang="ja-JP" altLang="en-US" sz="1800" dirty="0" smtClean="0"/>
              <a:t>の</a:t>
            </a:r>
            <a:r>
              <a:rPr lang="en-US" altLang="ja-JP" sz="1800" dirty="0" smtClean="0"/>
              <a:t>B</a:t>
            </a:r>
            <a:r>
              <a:rPr lang="ja-JP" altLang="en-US" sz="1800" dirty="0" smtClean="0"/>
              <a:t>面の</a:t>
            </a:r>
            <a:r>
              <a:rPr lang="ja-JP" altLang="en-US" sz="1800" dirty="0"/>
              <a:t>裏側に貼り付けてください</a:t>
            </a:r>
          </a:p>
        </p:txBody>
      </p:sp>
      <p:sp>
        <p:nvSpPr>
          <p:cNvPr id="59" name="テキスト ボックス 58"/>
          <p:cNvSpPr txBox="1"/>
          <p:nvPr/>
        </p:nvSpPr>
        <p:spPr>
          <a:xfrm rot="21600000">
            <a:off x="5740447" y="4988553"/>
            <a:ext cx="3530468" cy="369332"/>
          </a:xfrm>
          <a:prstGeom prst="rect">
            <a:avLst/>
          </a:prstGeom>
          <a:noFill/>
        </p:spPr>
        <p:txBody>
          <a:bodyPr wrap="square" rtlCol="0">
            <a:spAutoFit/>
          </a:bodyPr>
          <a:lstStyle/>
          <a:p>
            <a:r>
              <a:rPr lang="ja-JP" altLang="en-US" sz="1800" dirty="0" smtClean="0"/>
              <a:t>この白い部分は切り抜いてください</a:t>
            </a:r>
            <a:endParaRPr kumimoji="1" lang="ja-JP" altLang="en-US" sz="1800" dirty="0"/>
          </a:p>
        </p:txBody>
      </p:sp>
      <p:sp>
        <p:nvSpPr>
          <p:cNvPr id="61" name="テキスト ボックス 60"/>
          <p:cNvSpPr txBox="1"/>
          <p:nvPr/>
        </p:nvSpPr>
        <p:spPr>
          <a:xfrm rot="16200000">
            <a:off x="11413878" y="7999160"/>
            <a:ext cx="2134485" cy="923330"/>
          </a:xfrm>
          <a:prstGeom prst="rect">
            <a:avLst/>
          </a:prstGeom>
          <a:noFill/>
        </p:spPr>
        <p:txBody>
          <a:bodyPr wrap="square" rtlCol="0">
            <a:spAutoFit/>
          </a:bodyPr>
          <a:lstStyle/>
          <a:p>
            <a:r>
              <a:rPr lang="ja-JP" altLang="en-US" sz="1800" dirty="0" smtClean="0"/>
              <a:t>④□□</a:t>
            </a:r>
            <a:r>
              <a:rPr lang="ja-JP" altLang="en-US" sz="1800" dirty="0"/>
              <a:t>町</a:t>
            </a:r>
            <a:r>
              <a:rPr lang="ja-JP" altLang="en-US" sz="1800" dirty="0" smtClean="0"/>
              <a:t>と</a:t>
            </a:r>
            <a:r>
              <a:rPr lang="ja-JP" altLang="en-US" sz="1800" dirty="0"/>
              <a:t>記載されている面の裏側に貼り付けてください</a:t>
            </a:r>
          </a:p>
        </p:txBody>
      </p:sp>
      <p:sp>
        <p:nvSpPr>
          <p:cNvPr id="63" name="テキスト ボックス 62"/>
          <p:cNvSpPr txBox="1"/>
          <p:nvPr/>
        </p:nvSpPr>
        <p:spPr>
          <a:xfrm rot="5400000">
            <a:off x="1482137" y="8117276"/>
            <a:ext cx="2239343" cy="923330"/>
          </a:xfrm>
          <a:prstGeom prst="rect">
            <a:avLst/>
          </a:prstGeom>
          <a:noFill/>
        </p:spPr>
        <p:txBody>
          <a:bodyPr wrap="square" rtlCol="0">
            <a:spAutoFit/>
          </a:bodyPr>
          <a:lstStyle/>
          <a:p>
            <a:r>
              <a:rPr lang="ja-JP" altLang="en-US" sz="1800" dirty="0" smtClean="0"/>
              <a:t>④□□市と記載されている面の裏側に貼り付けてください</a:t>
            </a:r>
            <a:endParaRPr kumimoji="1" lang="ja-JP" altLang="en-US" sz="1800" dirty="0"/>
          </a:p>
        </p:txBody>
      </p:sp>
    </p:spTree>
    <p:extLst>
      <p:ext uri="{BB962C8B-B14F-4D97-AF65-F5344CB8AC3E}">
        <p14:creationId xmlns:p14="http://schemas.microsoft.com/office/powerpoint/2010/main" val="1861709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rot="5400000">
            <a:off x="8711350" y="3177477"/>
            <a:ext cx="8568000" cy="4248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正方形/長方形 2"/>
          <p:cNvSpPr/>
          <p:nvPr/>
        </p:nvSpPr>
        <p:spPr>
          <a:xfrm>
            <a:off x="3303187" y="1017477"/>
            <a:ext cx="5292000" cy="8568000"/>
          </a:xfrm>
          <a:prstGeom prst="rect">
            <a:avLst/>
          </a:prstGeom>
          <a:solidFill>
            <a:srgbClr val="B4FA9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正方形/長方形 4"/>
          <p:cNvSpPr/>
          <p:nvPr/>
        </p:nvSpPr>
        <p:spPr>
          <a:xfrm>
            <a:off x="8600070" y="1017477"/>
            <a:ext cx="2232000" cy="8568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正方形/長方形 5"/>
          <p:cNvSpPr/>
          <p:nvPr/>
        </p:nvSpPr>
        <p:spPr>
          <a:xfrm>
            <a:off x="10830435" y="1017477"/>
            <a:ext cx="36000" cy="8568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1" name="グループ化 10"/>
          <p:cNvGrpSpPr/>
          <p:nvPr/>
        </p:nvGrpSpPr>
        <p:grpSpPr>
          <a:xfrm>
            <a:off x="3571198" y="1387493"/>
            <a:ext cx="925165" cy="7635600"/>
            <a:chOff x="3554540" y="1228838"/>
            <a:chExt cx="925165" cy="7635600"/>
          </a:xfrm>
        </p:grpSpPr>
        <p:sp>
          <p:nvSpPr>
            <p:cNvPr id="33" name="テキスト ボックス 32"/>
            <p:cNvSpPr txBox="1"/>
            <p:nvPr/>
          </p:nvSpPr>
          <p:spPr>
            <a:xfrm rot="16200000">
              <a:off x="198405" y="4584973"/>
              <a:ext cx="7635600" cy="923330"/>
            </a:xfrm>
            <a:prstGeom prst="rect">
              <a:avLst/>
            </a:prstGeom>
            <a:noFill/>
          </p:spPr>
          <p:txBody>
            <a:bodyPr wrap="square" lIns="0" rIns="0" rtlCol="0">
              <a:spAutoFit/>
            </a:bodyPr>
            <a:lstStyle/>
            <a:p>
              <a:r>
                <a:rPr lang="ja-JP" altLang="en-US" sz="5400" dirty="0" smtClean="0">
                  <a:ln w="57150">
                    <a:solidFill>
                      <a:schemeClr val="bg1"/>
                    </a:solidFill>
                  </a:ln>
                  <a:solidFill>
                    <a:schemeClr val="bg1"/>
                  </a:solidFill>
                  <a:effectLst>
                    <a:outerShdw blurRad="50800" dist="38100" algn="l" rotWithShape="0">
                      <a:prstClr val="black">
                        <a:alpha val="40000"/>
                      </a:prstClr>
                    </a:outerShdw>
                  </a:effectLst>
                  <a:latin typeface="HGS創英角ｺﾞｼｯｸUB" panose="020B0900000000000000" pitchFamily="50" charset="-128"/>
                  <a:ea typeface="HGS創英角ｺﾞｼｯｸUB" panose="020B0900000000000000" pitchFamily="50" charset="-128"/>
                </a:rPr>
                <a:t>水銀体温計</a:t>
              </a:r>
              <a:r>
                <a:rPr lang="ja-JP" altLang="en-US" sz="5400" dirty="0">
                  <a:ln w="57150">
                    <a:solidFill>
                      <a:schemeClr val="bg1"/>
                    </a:solidFill>
                  </a:ln>
                  <a:solidFill>
                    <a:schemeClr val="bg1"/>
                  </a:solidFill>
                  <a:effectLst>
                    <a:outerShdw blurRad="50800" dist="38100" algn="l" rotWithShape="0">
                      <a:prstClr val="black">
                        <a:alpha val="40000"/>
                      </a:prstClr>
                    </a:outerShdw>
                  </a:effectLst>
                  <a:latin typeface="HGS創英角ｺﾞｼｯｸUB" panose="020B0900000000000000" pitchFamily="50" charset="-128"/>
                  <a:ea typeface="HGS創英角ｺﾞｼｯｸUB" panose="020B0900000000000000" pitchFamily="50" charset="-128"/>
                </a:rPr>
                <a:t>回収ボックス</a:t>
              </a:r>
            </a:p>
          </p:txBody>
        </p:sp>
        <p:sp>
          <p:nvSpPr>
            <p:cNvPr id="7" name="テキスト ボックス 6"/>
            <p:cNvSpPr txBox="1"/>
            <p:nvPr/>
          </p:nvSpPr>
          <p:spPr>
            <a:xfrm rot="16200000">
              <a:off x="200615" y="4585349"/>
              <a:ext cx="7634849" cy="923330"/>
            </a:xfrm>
            <a:prstGeom prst="rect">
              <a:avLst/>
            </a:prstGeom>
            <a:noFill/>
          </p:spPr>
          <p:txBody>
            <a:bodyPr wrap="square" lIns="0" rIns="0" rtlCol="0">
              <a:spAutoFit/>
            </a:bodyPr>
            <a:lstStyle/>
            <a:p>
              <a:r>
                <a:rPr lang="ja-JP" altLang="en-US" sz="5400" dirty="0" smtClean="0">
                  <a:ln w="38100">
                    <a:noFill/>
                  </a:ln>
                  <a:solidFill>
                    <a:srgbClr val="C00000"/>
                  </a:solidFill>
                  <a:latin typeface="HGS創英角ｺﾞｼｯｸUB" panose="020B0900000000000000" pitchFamily="50" charset="-128"/>
                  <a:ea typeface="HGS創英角ｺﾞｼｯｸUB" panose="020B0900000000000000" pitchFamily="50" charset="-128"/>
                </a:rPr>
                <a:t>水銀体温計</a:t>
              </a:r>
              <a:r>
                <a:rPr lang="ja-JP" altLang="en-US" sz="5400" dirty="0">
                  <a:ln w="38100">
                    <a:noFill/>
                  </a:ln>
                  <a:solidFill>
                    <a:srgbClr val="7030A0"/>
                  </a:solidFill>
                  <a:latin typeface="HGS創英角ｺﾞｼｯｸUB" panose="020B0900000000000000" pitchFamily="50" charset="-128"/>
                  <a:ea typeface="HGS創英角ｺﾞｼｯｸUB" panose="020B0900000000000000" pitchFamily="50" charset="-128"/>
                </a:rPr>
                <a:t>回収ボックス</a:t>
              </a:r>
            </a:p>
          </p:txBody>
        </p:sp>
      </p:grpSp>
      <p:sp>
        <p:nvSpPr>
          <p:cNvPr id="10" name="角丸四角形 9"/>
          <p:cNvSpPr/>
          <p:nvPr/>
        </p:nvSpPr>
        <p:spPr>
          <a:xfrm>
            <a:off x="5949187" y="1313784"/>
            <a:ext cx="2507126" cy="7898283"/>
          </a:xfrm>
          <a:prstGeom prst="roundRect">
            <a:avLst/>
          </a:prstGeom>
          <a:solidFill>
            <a:schemeClr val="bg1"/>
          </a:solidFill>
          <a:ln w="38100">
            <a:solidFill>
              <a:srgbClr val="146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図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659575" y="6422609"/>
            <a:ext cx="3631692" cy="605282"/>
          </a:xfrm>
          <a:prstGeom prst="roundRect">
            <a:avLst/>
          </a:prstGeom>
        </p:spPr>
      </p:pic>
      <p:sp>
        <p:nvSpPr>
          <p:cNvPr id="37" name="正方形/長方形 36"/>
          <p:cNvSpPr/>
          <p:nvPr/>
        </p:nvSpPr>
        <p:spPr>
          <a:xfrm rot="16200000">
            <a:off x="1201759" y="4883736"/>
            <a:ext cx="8224440" cy="79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rot="16200000">
            <a:off x="1183703" y="5013955"/>
            <a:ext cx="8224440" cy="492443"/>
          </a:xfrm>
          <a:prstGeom prst="rect">
            <a:avLst/>
          </a:prstGeom>
          <a:noFill/>
        </p:spPr>
        <p:txBody>
          <a:bodyPr wrap="square" rtlCol="0">
            <a:spAutoFit/>
          </a:bodyPr>
          <a:lstStyle/>
          <a:p>
            <a:r>
              <a:rPr kumimoji="1" lang="ja-JP" altLang="en-US" sz="2600" dirty="0" smtClean="0">
                <a:latin typeface="HGP創英角ｺﾞｼｯｸUB" panose="020B0900000000000000" pitchFamily="50" charset="-128"/>
                <a:ea typeface="HGP創英角ｺﾞｼｯｸUB" panose="020B0900000000000000" pitchFamily="50" charset="-128"/>
              </a:rPr>
              <a:t>回収</a:t>
            </a:r>
            <a:r>
              <a:rPr kumimoji="1" lang="ja-JP" altLang="en-US" sz="2600" dirty="0" smtClean="0">
                <a:latin typeface="HGS創英角ｺﾞｼｯｸUB" panose="020B0900000000000000" pitchFamily="50" charset="-128"/>
                <a:ea typeface="HGS創英角ｺﾞｼｯｸUB" panose="020B0900000000000000" pitchFamily="50" charset="-128"/>
              </a:rPr>
              <a:t>期間：</a:t>
            </a:r>
            <a:r>
              <a:rPr lang="ja-JP" altLang="en-US" sz="2600" dirty="0" smtClean="0">
                <a:latin typeface="HGS創英角ｺﾞｼｯｸUB" panose="020B0900000000000000" pitchFamily="50" charset="-128"/>
                <a:ea typeface="HGS創英角ｺﾞｼｯｸUB" panose="020B0900000000000000" pitchFamily="50" charset="-128"/>
              </a:rPr>
              <a:t>平成　　年　　月　　日</a:t>
            </a:r>
            <a:r>
              <a:rPr kumimoji="1" lang="ja-JP" altLang="en-US" sz="2600" dirty="0" smtClean="0">
                <a:latin typeface="HGS創英角ｺﾞｼｯｸUB" panose="020B0900000000000000" pitchFamily="50" charset="-128"/>
                <a:ea typeface="HGS創英角ｺﾞｼｯｸUB" panose="020B0900000000000000" pitchFamily="50" charset="-128"/>
              </a:rPr>
              <a:t>　～　　月　　日</a:t>
            </a:r>
            <a:endParaRPr kumimoji="1" lang="ja-JP" altLang="en-US" sz="2600" dirty="0">
              <a:latin typeface="HGS創英角ｺﾞｼｯｸUB" panose="020B0900000000000000" pitchFamily="50" charset="-128"/>
              <a:ea typeface="HGS創英角ｺﾞｼｯｸUB" panose="020B0900000000000000" pitchFamily="50" charset="-128"/>
            </a:endParaRPr>
          </a:p>
        </p:txBody>
      </p:sp>
      <p:pic>
        <p:nvPicPr>
          <p:cNvPr id="39" name="図 38"/>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548" b="99195" l="1381" r="98538">
                        <a14:backgroundMark x1="72705" y1="65139" x2="72705" y2="65139"/>
                        <a14:backgroundMark x1="72299" y1="65635" x2="72299" y2="65635"/>
                        <a14:backgroundMark x1="71974" y1="65820" x2="71974" y2="65820"/>
                        <a14:backgroundMark x1="71649" y1="66130" x2="71649" y2="66130"/>
                        <a14:backgroundMark x1="71405" y1="66440" x2="71405" y2="66440"/>
                        <a14:backgroundMark x1="70837" y1="66687" x2="70837" y2="66687"/>
                        <a14:backgroundMark x1="70431" y1="66749" x2="70431" y2="66749"/>
                        <a14:backgroundMark x1="94557" y1="83406" x2="94557" y2="83406"/>
                        <a14:backgroundMark x1="94476" y1="74180" x2="94476" y2="74180"/>
                        <a14:backgroundMark x1="86596" y1="88421" x2="86596" y2="88421"/>
                        <a14:backgroundMark x1="49228" y1="83344" x2="49228" y2="83344"/>
                        <a14:backgroundMark x1="48172" y1="83344" x2="48172" y2="83344"/>
                        <a14:backgroundMark x1="46791" y1="83839" x2="46791" y2="83839"/>
                        <a14:backgroundMark x1="49391" y1="82353" x2="49391" y2="82353"/>
                        <a14:backgroundMark x1="63607" y1="91889" x2="63607" y2="91889"/>
                      </a14:backgroundRemoval>
                    </a14:imgEffect>
                  </a14:imgLayer>
                </a14:imgProps>
              </a:ext>
              <a:ext uri="{28A0092B-C50C-407E-A947-70E740481C1C}">
                <a14:useLocalDpi xmlns:a14="http://schemas.microsoft.com/office/drawing/2010/main" val="0"/>
              </a:ext>
            </a:extLst>
          </a:blip>
          <a:srcRect/>
          <a:stretch/>
        </p:blipFill>
        <p:spPr>
          <a:xfrm rot="16200000">
            <a:off x="6244137" y="1484615"/>
            <a:ext cx="1914167" cy="2510185"/>
          </a:xfrm>
          <a:prstGeom prst="rect">
            <a:avLst/>
          </a:prstGeom>
        </p:spPr>
      </p:pic>
      <p:sp>
        <p:nvSpPr>
          <p:cNvPr id="17" name="テキスト ボックス 16"/>
          <p:cNvSpPr txBox="1"/>
          <p:nvPr/>
        </p:nvSpPr>
        <p:spPr>
          <a:xfrm rot="16200000">
            <a:off x="9063019" y="3279189"/>
            <a:ext cx="7864663" cy="4001095"/>
          </a:xfrm>
          <a:prstGeom prst="rect">
            <a:avLst/>
          </a:prstGeom>
          <a:noFill/>
        </p:spPr>
        <p:txBody>
          <a:bodyPr wrap="square" rtlCol="0">
            <a:spAutoFit/>
          </a:bodyPr>
          <a:lstStyle/>
          <a:p>
            <a:r>
              <a:rPr kumimoji="1" lang="ja-JP" altLang="en-US" sz="1800" dirty="0" smtClean="0"/>
              <a:t>回収ボックスの使用に当たって</a:t>
            </a:r>
            <a:endParaRPr kumimoji="1" lang="en-US" altLang="ja-JP" sz="1800" dirty="0" smtClean="0"/>
          </a:p>
          <a:p>
            <a:endParaRPr lang="en-US" altLang="ja-JP" sz="1600" dirty="0" smtClean="0"/>
          </a:p>
          <a:p>
            <a:r>
              <a:rPr lang="ja-JP" altLang="en-US" sz="1600" dirty="0" smtClean="0"/>
              <a:t>○組み立て方</a:t>
            </a:r>
            <a:endParaRPr lang="en-US" altLang="ja-JP" sz="1600" dirty="0" smtClean="0"/>
          </a:p>
          <a:p>
            <a:r>
              <a:rPr lang="ja-JP" altLang="en-US" sz="1600" dirty="0" smtClean="0"/>
              <a:t>　</a:t>
            </a:r>
            <a:r>
              <a:rPr lang="ja-JP" altLang="en-US" sz="1400" dirty="0" smtClean="0"/>
              <a:t>この面が、ボックスの底板となります</a:t>
            </a:r>
            <a:r>
              <a:rPr lang="ja-JP" altLang="en-US" sz="1600" dirty="0" smtClean="0"/>
              <a:t>。緑色の線に沿って折り目を付けた後、</a:t>
            </a:r>
            <a:r>
              <a:rPr lang="ja-JP" altLang="en-US" sz="1400" dirty="0" smtClean="0"/>
              <a:t>ボックス部分の白地部分を、番号①～⑥の順に、記載されている場所に貼り付けて、ボックスを作ってください。</a:t>
            </a:r>
            <a:endParaRPr lang="en-US" altLang="ja-JP" sz="1400" dirty="0" smtClean="0"/>
          </a:p>
          <a:p>
            <a:r>
              <a:rPr kumimoji="1" lang="ja-JP" altLang="en-US" sz="1400" dirty="0"/>
              <a:t>　</a:t>
            </a:r>
            <a:r>
              <a:rPr kumimoji="1" lang="ja-JP" altLang="en-US" sz="1400" dirty="0" smtClean="0"/>
              <a:t>体温計が入ったままで持ち上げると重みで底面がたわんで、側面から体温計が滑り出る可能性がありますので、側面と底面はテープで補強してください。</a:t>
            </a:r>
            <a:endParaRPr kumimoji="1" lang="en-US" altLang="ja-JP" sz="1400" dirty="0" smtClean="0"/>
          </a:p>
          <a:p>
            <a:endParaRPr lang="en-US" altLang="ja-JP" sz="1600" dirty="0" smtClean="0"/>
          </a:p>
          <a:p>
            <a:r>
              <a:rPr lang="ja-JP" altLang="en-US" sz="1600" dirty="0" smtClean="0"/>
              <a:t>○設置にあたって</a:t>
            </a:r>
            <a:endParaRPr kumimoji="1" lang="en-US" altLang="ja-JP" sz="1600" dirty="0" smtClean="0"/>
          </a:p>
          <a:p>
            <a:r>
              <a:rPr lang="ja-JP" altLang="en-US" sz="1400" dirty="0"/>
              <a:t>　</a:t>
            </a:r>
            <a:r>
              <a:rPr lang="ja-JP" altLang="en-US" sz="1400" dirty="0" smtClean="0"/>
              <a:t>ケースに入っていない体温計が投入されることを考えて、この面にスポンジやプチプチなどのクッション材を置いてください。</a:t>
            </a:r>
            <a:endParaRPr lang="en-US" altLang="ja-JP" sz="1400" dirty="0" smtClean="0"/>
          </a:p>
          <a:p>
            <a:r>
              <a:rPr kumimoji="1" lang="ja-JP" altLang="en-US" sz="1400" dirty="0"/>
              <a:t>　</a:t>
            </a:r>
            <a:r>
              <a:rPr kumimoji="1" lang="ja-JP" altLang="en-US" sz="1400" dirty="0" smtClean="0"/>
              <a:t>ボックスが滑って落下することを防止するため、組み立て後に、この面の裏側に後からはがせるタイプの両面テープなどを貼って、机に固定する等、滑り止めの工夫をして下さい。</a:t>
            </a:r>
            <a:endParaRPr kumimoji="1" lang="en-US" altLang="ja-JP" sz="1400" dirty="0" smtClean="0"/>
          </a:p>
          <a:p>
            <a:endParaRPr lang="en-US" altLang="ja-JP" sz="1400" dirty="0"/>
          </a:p>
          <a:p>
            <a:r>
              <a:rPr lang="ja-JP" altLang="en-US" sz="1600" dirty="0" smtClean="0"/>
              <a:t>○廃棄に</a:t>
            </a:r>
            <a:r>
              <a:rPr lang="ja-JP" altLang="en-US" sz="1600" dirty="0"/>
              <a:t>あたって</a:t>
            </a:r>
            <a:endParaRPr lang="en-US" altLang="ja-JP" sz="1600" dirty="0"/>
          </a:p>
          <a:p>
            <a:r>
              <a:rPr lang="ja-JP" altLang="en-US" sz="1400" dirty="0"/>
              <a:t>　</a:t>
            </a:r>
            <a:r>
              <a:rPr lang="ja-JP" altLang="en-US" sz="1400" dirty="0" smtClean="0"/>
              <a:t>背板部分の「水銀体温計回収ボックス」の文字の下側、両端にある緑色の△を結ぶ線で内側に折ると、背板をふたとして利用することができます。</a:t>
            </a:r>
            <a:endParaRPr kumimoji="1" lang="ja-JP" altLang="en-US" sz="1400" dirty="0"/>
          </a:p>
        </p:txBody>
      </p:sp>
      <p:sp>
        <p:nvSpPr>
          <p:cNvPr id="9" name="円/楕円 8"/>
          <p:cNvSpPr/>
          <p:nvPr/>
        </p:nvSpPr>
        <p:spPr>
          <a:xfrm>
            <a:off x="6153324" y="5797686"/>
            <a:ext cx="605283" cy="2160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p:nvGrpSpPr>
        <p:grpSpPr>
          <a:xfrm>
            <a:off x="6358514" y="4148181"/>
            <a:ext cx="3012698" cy="4140000"/>
            <a:chOff x="6358514" y="4415139"/>
            <a:chExt cx="3012698" cy="4140000"/>
          </a:xfrm>
        </p:grpSpPr>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680000">
              <a:off x="6358514" y="4415139"/>
              <a:ext cx="3012698" cy="4140000"/>
            </a:xfrm>
            <a:prstGeom prst="rect">
              <a:avLst/>
            </a:prstGeom>
          </p:spPr>
        </p:pic>
        <p:sp>
          <p:nvSpPr>
            <p:cNvPr id="18" name="円/楕円 17"/>
            <p:cNvSpPr/>
            <p:nvPr/>
          </p:nvSpPr>
          <p:spPr>
            <a:xfrm>
              <a:off x="7687029" y="6086271"/>
              <a:ext cx="605283" cy="2160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p:cNvGrpSpPr/>
          <p:nvPr/>
        </p:nvGrpSpPr>
        <p:grpSpPr>
          <a:xfrm>
            <a:off x="6714262" y="4909403"/>
            <a:ext cx="1011677" cy="3631692"/>
            <a:chOff x="1400783" y="6355821"/>
            <a:chExt cx="1011677" cy="2880001"/>
          </a:xfrm>
        </p:grpSpPr>
        <p:sp>
          <p:nvSpPr>
            <p:cNvPr id="14" name="左右矢印吹き出し 13"/>
            <p:cNvSpPr/>
            <p:nvPr/>
          </p:nvSpPr>
          <p:spPr>
            <a:xfrm>
              <a:off x="1400783" y="6355821"/>
              <a:ext cx="1011677" cy="2880000"/>
            </a:xfrm>
            <a:prstGeom prst="leftRightArrowCallout">
              <a:avLst>
                <a:gd name="adj1" fmla="val 13461"/>
                <a:gd name="adj2" fmla="val 17308"/>
                <a:gd name="adj3" fmla="val 15384"/>
                <a:gd name="adj4" fmla="val 43158"/>
              </a:avLst>
            </a:prstGeom>
            <a:solidFill>
              <a:schemeClr val="bg1"/>
            </a:solidFill>
            <a:ln>
              <a:solidFill>
                <a:srgbClr val="146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rot="16200000">
              <a:off x="475622" y="7604767"/>
              <a:ext cx="2862000" cy="400110"/>
            </a:xfrm>
            <a:prstGeom prst="rect">
              <a:avLst/>
            </a:prstGeom>
            <a:solidFill>
              <a:schemeClr val="bg1"/>
            </a:solidFill>
          </p:spPr>
          <p:txBody>
            <a:bodyPr wrap="square" lIns="0" rIns="0" rtlCol="0">
              <a:spAutoFit/>
            </a:bodyPr>
            <a:lstStyle/>
            <a:p>
              <a:pPr algn="ctr"/>
              <a:r>
                <a:rPr lang="ja-JP" altLang="en-US" sz="1800" dirty="0" smtClean="0"/>
                <a:t>温度を示す部分が</a:t>
              </a:r>
              <a:r>
                <a:rPr kumimoji="1" lang="ja-JP" altLang="en-US" sz="2000" b="1" dirty="0" smtClean="0">
                  <a:ln w="3175">
                    <a:solidFill>
                      <a:schemeClr val="tx1"/>
                    </a:solidFill>
                  </a:ln>
                  <a:solidFill>
                    <a:schemeClr val="bg1">
                      <a:lumMod val="75000"/>
                    </a:schemeClr>
                  </a:solidFill>
                </a:rPr>
                <a:t>銀色</a:t>
              </a:r>
              <a:r>
                <a:rPr kumimoji="1" lang="ja-JP" altLang="en-US" sz="1800" dirty="0" smtClean="0"/>
                <a:t>のものです</a:t>
              </a:r>
              <a:endParaRPr kumimoji="1" lang="ja-JP" altLang="en-US" sz="1800" dirty="0"/>
            </a:p>
          </p:txBody>
        </p:sp>
      </p:grpSp>
      <p:sp>
        <p:nvSpPr>
          <p:cNvPr id="16" name="テキスト ボックス 15"/>
          <p:cNvSpPr txBox="1"/>
          <p:nvPr/>
        </p:nvSpPr>
        <p:spPr>
          <a:xfrm rot="16200000">
            <a:off x="7366847" y="5275460"/>
            <a:ext cx="5099926" cy="307777"/>
          </a:xfrm>
          <a:prstGeom prst="rect">
            <a:avLst/>
          </a:prstGeom>
          <a:noFill/>
        </p:spPr>
        <p:txBody>
          <a:bodyPr wrap="square" rtlCol="0">
            <a:spAutoFit/>
          </a:bodyPr>
          <a:lstStyle/>
          <a:p>
            <a:r>
              <a:rPr kumimoji="1" lang="ja-JP" altLang="en-US" sz="1400" dirty="0" smtClean="0"/>
              <a:t>前頁のボックス部分の面①と確実に貼り合わせてください</a:t>
            </a:r>
            <a:endParaRPr kumimoji="1" lang="ja-JP" altLang="en-US" sz="1400" dirty="0"/>
          </a:p>
        </p:txBody>
      </p:sp>
      <p:sp>
        <p:nvSpPr>
          <p:cNvPr id="24" name="テキスト ボックス 23"/>
          <p:cNvSpPr txBox="1"/>
          <p:nvPr/>
        </p:nvSpPr>
        <p:spPr>
          <a:xfrm rot="16200000">
            <a:off x="553872" y="5269959"/>
            <a:ext cx="2507567" cy="707886"/>
          </a:xfrm>
          <a:prstGeom prst="rect">
            <a:avLst/>
          </a:prstGeom>
          <a:noFill/>
        </p:spPr>
        <p:txBody>
          <a:bodyPr wrap="square" rtlCol="0">
            <a:spAutoFit/>
          </a:bodyPr>
          <a:lstStyle/>
          <a:p>
            <a:r>
              <a:rPr kumimoji="1" lang="ja-JP" altLang="en-US" sz="4000" dirty="0" smtClean="0"/>
              <a:t>背板部分</a:t>
            </a:r>
            <a:endParaRPr kumimoji="1" lang="ja-JP" altLang="en-US" sz="4000" dirty="0"/>
          </a:p>
        </p:txBody>
      </p:sp>
      <p:sp>
        <p:nvSpPr>
          <p:cNvPr id="4" name="二等辺三角形 3"/>
          <p:cNvSpPr/>
          <p:nvPr/>
        </p:nvSpPr>
        <p:spPr>
          <a:xfrm rot="10800000">
            <a:off x="4327317" y="1010547"/>
            <a:ext cx="76361" cy="57584"/>
          </a:xfrm>
          <a:prstGeom prst="triangle">
            <a:avLst/>
          </a:prstGeom>
          <a:solidFill>
            <a:srgbClr val="146E6E"/>
          </a:solidFill>
          <a:ln>
            <a:solidFill>
              <a:srgbClr val="146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二等辺三角形 26"/>
          <p:cNvSpPr/>
          <p:nvPr/>
        </p:nvSpPr>
        <p:spPr>
          <a:xfrm>
            <a:off x="4327317" y="9527893"/>
            <a:ext cx="76361" cy="57584"/>
          </a:xfrm>
          <a:prstGeom prst="triangle">
            <a:avLst/>
          </a:prstGeom>
          <a:solidFill>
            <a:srgbClr val="146E6E"/>
          </a:solidFill>
          <a:ln>
            <a:solidFill>
              <a:srgbClr val="146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rot="16200000">
            <a:off x="10678677" y="5035407"/>
            <a:ext cx="979270" cy="400110"/>
          </a:xfrm>
          <a:prstGeom prst="rect">
            <a:avLst/>
          </a:prstGeom>
          <a:noFill/>
        </p:spPr>
        <p:txBody>
          <a:bodyPr wrap="square" rtlCol="0">
            <a:spAutoFit/>
          </a:bodyPr>
          <a:lstStyle/>
          <a:p>
            <a:r>
              <a:rPr kumimoji="1" lang="ja-JP" altLang="en-US" sz="2000" dirty="0" smtClean="0"/>
              <a:t>（</a:t>
            </a:r>
            <a:r>
              <a:rPr kumimoji="1" lang="en-US" altLang="ja-JP" sz="2000" dirty="0" smtClean="0"/>
              <a:t>B</a:t>
            </a:r>
            <a:r>
              <a:rPr kumimoji="1" lang="ja-JP" altLang="en-US" sz="2000" dirty="0" smtClean="0"/>
              <a:t>面）</a:t>
            </a:r>
            <a:endParaRPr kumimoji="1" lang="ja-JP" altLang="en-US" sz="2000" dirty="0"/>
          </a:p>
        </p:txBody>
      </p:sp>
      <p:sp>
        <p:nvSpPr>
          <p:cNvPr id="29" name="テキスト ボックス 28"/>
          <p:cNvSpPr txBox="1"/>
          <p:nvPr/>
        </p:nvSpPr>
        <p:spPr>
          <a:xfrm rot="16200000">
            <a:off x="8981335" y="5005236"/>
            <a:ext cx="1039611" cy="400110"/>
          </a:xfrm>
          <a:prstGeom prst="rect">
            <a:avLst/>
          </a:prstGeom>
          <a:noFill/>
        </p:spPr>
        <p:txBody>
          <a:bodyPr wrap="square" rtlCol="0">
            <a:spAutoFit/>
          </a:bodyPr>
          <a:lstStyle/>
          <a:p>
            <a:r>
              <a:rPr kumimoji="1" lang="ja-JP" altLang="en-US" sz="2000" dirty="0" smtClean="0"/>
              <a:t>（</a:t>
            </a:r>
            <a:r>
              <a:rPr kumimoji="1" lang="en-US" altLang="ja-JP" sz="2000" dirty="0" smtClean="0"/>
              <a:t>A</a:t>
            </a:r>
            <a:r>
              <a:rPr kumimoji="1" lang="ja-JP" altLang="en-US" sz="2000" dirty="0" smtClean="0"/>
              <a:t>面）</a:t>
            </a:r>
            <a:endParaRPr kumimoji="1" lang="ja-JP" altLang="en-US" sz="2000" dirty="0"/>
          </a:p>
        </p:txBody>
      </p:sp>
    </p:spTree>
    <p:extLst>
      <p:ext uri="{BB962C8B-B14F-4D97-AF65-F5344CB8AC3E}">
        <p14:creationId xmlns:p14="http://schemas.microsoft.com/office/powerpoint/2010/main" val="3555152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44089" y="5744848"/>
            <a:ext cx="14372074" cy="4140000"/>
          </a:xfrm>
        </p:spPr>
        <p:txBody>
          <a:bodyPr>
            <a:normAutofit/>
          </a:bodyPr>
          <a:lstStyle/>
          <a:p>
            <a:pPr>
              <a:spcBef>
                <a:spcPts val="600"/>
              </a:spcBef>
            </a:pPr>
            <a:r>
              <a:rPr kumimoji="1" lang="ja-JP" altLang="en-US" sz="2000" dirty="0" smtClean="0"/>
              <a:t>厚手の画用紙を２枚用意してください。</a:t>
            </a:r>
            <a:endParaRPr kumimoji="1" lang="en-US" altLang="ja-JP" sz="2000" dirty="0" smtClean="0"/>
          </a:p>
          <a:p>
            <a:pPr>
              <a:spcBef>
                <a:spcPts val="600"/>
              </a:spcBef>
            </a:pPr>
            <a:r>
              <a:rPr lang="ja-JP" altLang="en-US" sz="2000" dirty="0"/>
              <a:t>印刷</a:t>
            </a:r>
            <a:r>
              <a:rPr lang="ja-JP" altLang="en-US" sz="2000" dirty="0" smtClean="0"/>
              <a:t>したものを画用紙に貼り付けてください。この場合、ボックスの方（１ページ目</a:t>
            </a:r>
            <a:r>
              <a:rPr lang="en-US" altLang="ja-JP" sz="2000" dirty="0" smtClean="0"/>
              <a:t>)</a:t>
            </a:r>
            <a:r>
              <a:rPr lang="ja-JP" altLang="en-US" sz="2000" dirty="0" smtClean="0"/>
              <a:t>は、すべて山折りとなりますので、シワができる可能性は少ないですが、背板と底面</a:t>
            </a:r>
            <a:r>
              <a:rPr lang="en-US" altLang="ja-JP" sz="2000" dirty="0" smtClean="0"/>
              <a:t>(</a:t>
            </a:r>
            <a:r>
              <a:rPr lang="ja-JP" altLang="en-US" sz="2000" dirty="0" smtClean="0"/>
              <a:t>２ページ目）は、谷折りとなりますので、貼り付けた紙にシワが入る場合があります。背板の方を画用紙に張る場合には、ピンと張った状態で貼り付けてください（確実に貼り付けないと、シワのところから用紙がはがれてくることがあります</a:t>
            </a:r>
            <a:r>
              <a:rPr lang="ja-JP" altLang="en-US" sz="2000" dirty="0"/>
              <a:t>）</a:t>
            </a:r>
            <a:r>
              <a:rPr lang="ja-JP" altLang="en-US" sz="2000" dirty="0" smtClean="0"/>
              <a:t>。</a:t>
            </a:r>
            <a:endParaRPr lang="en-US" altLang="ja-JP" sz="2000" dirty="0" smtClean="0"/>
          </a:p>
          <a:p>
            <a:pPr>
              <a:spcBef>
                <a:spcPts val="600"/>
              </a:spcBef>
            </a:pPr>
            <a:r>
              <a:rPr lang="ja-JP" altLang="en-US" sz="2000" dirty="0" smtClean="0"/>
              <a:t>良く切れる</a:t>
            </a:r>
            <a:r>
              <a:rPr lang="ja-JP" altLang="en-US" sz="2000" dirty="0"/>
              <a:t>カッタ</a:t>
            </a:r>
            <a:r>
              <a:rPr lang="ja-JP" altLang="en-US" sz="2000" dirty="0" smtClean="0"/>
              <a:t>ーで、線に沿って切り抜いてください。</a:t>
            </a:r>
            <a:endParaRPr lang="en-US" altLang="ja-JP" sz="2000" dirty="0" smtClean="0"/>
          </a:p>
          <a:p>
            <a:pPr>
              <a:spcBef>
                <a:spcPts val="600"/>
              </a:spcBef>
            </a:pPr>
            <a:r>
              <a:rPr kumimoji="1" lang="ja-JP" altLang="en-US" sz="2000" dirty="0" smtClean="0"/>
              <a:t>図面で、各面の間が二重線となっているのは、画用紙を折る際の折りシロです。谷折りとなる方の面に、太字のボールペンなどで折り目をつけて、折り曲げやすいようにしてください（ボックスの方は、印刷した用紙を貼り付けて</a:t>
            </a:r>
            <a:r>
              <a:rPr kumimoji="1" lang="ja-JP" altLang="en-US" sz="2000" smtClean="0"/>
              <a:t>ない面に折り目</a:t>
            </a:r>
            <a:r>
              <a:rPr kumimoji="1" lang="ja-JP" altLang="en-US" sz="2000" dirty="0" smtClean="0"/>
              <a:t>をつけるので、ボックスの線と折り目がずれないように注意してください）。</a:t>
            </a:r>
            <a:endParaRPr kumimoji="1" lang="en-US" altLang="ja-JP" sz="2000" dirty="0" smtClean="0"/>
          </a:p>
          <a:p>
            <a:pPr>
              <a:spcBef>
                <a:spcPts val="600"/>
              </a:spcBef>
            </a:pPr>
            <a:r>
              <a:rPr lang="ja-JP" altLang="en-US" sz="2000" dirty="0"/>
              <a:t>折り目</a:t>
            </a:r>
            <a:r>
              <a:rPr lang="ja-JP" altLang="en-US" sz="2000" dirty="0" smtClean="0"/>
              <a:t>に定規などを当てて、折り筋が直線になるように折り曲げてください。</a:t>
            </a:r>
            <a:endParaRPr lang="en-US" altLang="ja-JP" sz="2000" dirty="0" smtClean="0"/>
          </a:p>
          <a:p>
            <a:pPr>
              <a:spcBef>
                <a:spcPts val="600"/>
              </a:spcBef>
            </a:pPr>
            <a:r>
              <a:rPr kumimoji="1" lang="ja-JP" altLang="en-US" sz="2000" dirty="0" smtClean="0"/>
              <a:t>糊付け方法は、ボックスに書いてあります。</a:t>
            </a:r>
            <a:endParaRPr kumimoji="1" lang="en-US" altLang="ja-JP" sz="2000" dirty="0" smtClean="0"/>
          </a:p>
          <a:p>
            <a:pPr>
              <a:spcBef>
                <a:spcPts val="600"/>
              </a:spcBef>
            </a:pPr>
            <a:r>
              <a:rPr lang="ja-JP" altLang="en-US" sz="2000" dirty="0" smtClean="0"/>
              <a:t>ボックスと背板を貼り付ける面は、両面テープを用いるなどして、確実に接着してください。</a:t>
            </a:r>
            <a:endParaRPr kumimoji="1" lang="ja-JP" altLang="en-US" sz="2000" dirty="0"/>
          </a:p>
        </p:txBody>
      </p:sp>
      <p:sp>
        <p:nvSpPr>
          <p:cNvPr id="4" name="テキスト ボックス 3"/>
          <p:cNvSpPr txBox="1"/>
          <p:nvPr/>
        </p:nvSpPr>
        <p:spPr>
          <a:xfrm>
            <a:off x="0" y="-4827"/>
            <a:ext cx="15119350" cy="646331"/>
          </a:xfrm>
          <a:prstGeom prst="rect">
            <a:avLst/>
          </a:prstGeom>
          <a:solidFill>
            <a:srgbClr val="146E6E"/>
          </a:solidFill>
        </p:spPr>
        <p:txBody>
          <a:bodyPr wrap="square" rtlCol="0">
            <a:spAutoFit/>
          </a:bodyPr>
          <a:lstStyle/>
          <a:p>
            <a:pPr algn="ctr"/>
            <a:r>
              <a:rPr lang="ja-JP" altLang="en-US" sz="3600" dirty="0">
                <a:solidFill>
                  <a:schemeClr val="bg1"/>
                </a:solidFill>
              </a:rPr>
              <a:t>デザイン変更・印刷・ボックス作成時の留意点</a:t>
            </a:r>
          </a:p>
        </p:txBody>
      </p:sp>
      <p:sp>
        <p:nvSpPr>
          <p:cNvPr id="2" name="テキスト ボックス 1"/>
          <p:cNvSpPr txBox="1"/>
          <p:nvPr/>
        </p:nvSpPr>
        <p:spPr>
          <a:xfrm>
            <a:off x="644089" y="1354362"/>
            <a:ext cx="13273088" cy="1631216"/>
          </a:xfrm>
          <a:prstGeom prst="rect">
            <a:avLst/>
          </a:prstGeom>
          <a:noFill/>
        </p:spPr>
        <p:txBody>
          <a:bodyPr wrap="square" rtlCol="0">
            <a:spAutoFit/>
          </a:bodyPr>
          <a:lstStyle/>
          <a:p>
            <a:pPr marL="342900" indent="-342900">
              <a:buFont typeface="Arial" panose="020B0604020202020204" pitchFamily="34" charset="0"/>
              <a:buChar char="•"/>
            </a:pPr>
            <a:r>
              <a:rPr lang="ja-JP" altLang="en-US" sz="2000" dirty="0" smtClean="0"/>
              <a:t>ボックス</a:t>
            </a:r>
            <a:r>
              <a:rPr lang="ja-JP" altLang="en-US" sz="2000" dirty="0"/>
              <a:t>の横面の□□市、□□町となっている部分に、貴自治体名を入れてください</a:t>
            </a:r>
            <a:r>
              <a:rPr lang="ja-JP" altLang="en-US" sz="2000" dirty="0" smtClean="0"/>
              <a:t>。</a:t>
            </a:r>
            <a:endParaRPr lang="en-US" altLang="ja-JP" sz="2000" dirty="0" smtClean="0"/>
          </a:p>
          <a:p>
            <a:pPr marL="342900" indent="-342900">
              <a:buFont typeface="Arial" panose="020B0604020202020204" pitchFamily="34" charset="0"/>
              <a:buChar char="•"/>
            </a:pPr>
            <a:r>
              <a:rPr lang="ja-JP" altLang="en-US" sz="2000" dirty="0" smtClean="0"/>
              <a:t>ボックス</a:t>
            </a:r>
            <a:r>
              <a:rPr lang="ja-JP" altLang="en-US" sz="2000" dirty="0"/>
              <a:t>の前面の右側にマスコットキャラクターの画像を入れる部分がありますが、画像を入れない場合は、図形ごと削除してください。</a:t>
            </a:r>
          </a:p>
          <a:p>
            <a:pPr marL="342900" indent="-342900">
              <a:buFont typeface="Arial" panose="020B0604020202020204" pitchFamily="34" charset="0"/>
              <a:buChar char="•"/>
            </a:pPr>
            <a:r>
              <a:rPr lang="ja-JP" altLang="en-US" sz="2000" dirty="0"/>
              <a:t>文字を変更する場合は、その下に挿入している影の文字部分も同様に変更してください。</a:t>
            </a:r>
          </a:p>
          <a:p>
            <a:pPr marL="342900" indent="-342900">
              <a:buFont typeface="Arial" panose="020B0604020202020204" pitchFamily="34" charset="0"/>
              <a:buChar char="•"/>
            </a:pPr>
            <a:r>
              <a:rPr lang="ja-JP" altLang="en-US" sz="2000" dirty="0"/>
              <a:t>色やフォントもご自由に変更いただけます。</a:t>
            </a:r>
          </a:p>
        </p:txBody>
      </p:sp>
      <p:sp>
        <p:nvSpPr>
          <p:cNvPr id="5" name="角丸四角形 4"/>
          <p:cNvSpPr/>
          <p:nvPr/>
        </p:nvSpPr>
        <p:spPr>
          <a:xfrm>
            <a:off x="460056" y="742414"/>
            <a:ext cx="3097530" cy="63112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デザイン変更</a:t>
            </a:r>
            <a:endParaRPr kumimoji="1" lang="ja-JP" altLang="en-US" dirty="0"/>
          </a:p>
        </p:txBody>
      </p:sp>
      <p:sp>
        <p:nvSpPr>
          <p:cNvPr id="6" name="角丸四角形 5"/>
          <p:cNvSpPr/>
          <p:nvPr/>
        </p:nvSpPr>
        <p:spPr>
          <a:xfrm>
            <a:off x="460056" y="3051549"/>
            <a:ext cx="7623810" cy="63112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印刷（自作される場合のプリンターのプロパティ設定）</a:t>
            </a:r>
            <a:endParaRPr kumimoji="1" lang="ja-JP" altLang="en-US" dirty="0"/>
          </a:p>
        </p:txBody>
      </p:sp>
      <p:sp>
        <p:nvSpPr>
          <p:cNvPr id="7" name="テキスト ボックス 6"/>
          <p:cNvSpPr txBox="1"/>
          <p:nvPr/>
        </p:nvSpPr>
        <p:spPr>
          <a:xfrm>
            <a:off x="644089" y="3808187"/>
            <a:ext cx="14272061" cy="1092607"/>
          </a:xfrm>
          <a:prstGeom prst="rect">
            <a:avLst/>
          </a:prstGeom>
          <a:noFill/>
        </p:spPr>
        <p:txBody>
          <a:bodyPr wrap="square" rtlCol="0">
            <a:spAutoFit/>
          </a:bodyPr>
          <a:lstStyle/>
          <a:p>
            <a:pPr marL="457200" indent="-457200">
              <a:spcBef>
                <a:spcPts val="600"/>
              </a:spcBef>
              <a:buFont typeface="Arial" panose="020B0604020202020204" pitchFamily="34" charset="0"/>
              <a:buChar char="•"/>
            </a:pPr>
            <a:r>
              <a:rPr lang="ja-JP" altLang="en-US" sz="2000" dirty="0" smtClean="0"/>
              <a:t>原稿</a:t>
            </a:r>
            <a:r>
              <a:rPr lang="ja-JP" altLang="en-US" sz="2000" dirty="0"/>
              <a:t>サイズ、出力用紙サイズとも</a:t>
            </a:r>
            <a:r>
              <a:rPr lang="en-US" altLang="ja-JP" sz="2000" dirty="0"/>
              <a:t>A3</a:t>
            </a:r>
            <a:r>
              <a:rPr lang="ja-JP" altLang="en-US" sz="2000" dirty="0"/>
              <a:t>に設定してください。</a:t>
            </a:r>
            <a:endParaRPr lang="en-US" altLang="ja-JP" sz="2000" dirty="0"/>
          </a:p>
          <a:p>
            <a:pPr marL="457200" indent="-457200">
              <a:spcBef>
                <a:spcPts val="600"/>
              </a:spcBef>
              <a:buFont typeface="Arial" panose="020B0604020202020204" pitchFamily="34" charset="0"/>
              <a:buChar char="•"/>
            </a:pPr>
            <a:r>
              <a:rPr lang="ja-JP" altLang="en-US" sz="2000" dirty="0"/>
              <a:t>余白が設定できる場合には、すべての余白をゼロに設定してください。このように設定しても、端が切れて印刷される場合があります</a:t>
            </a:r>
            <a:r>
              <a:rPr lang="ja-JP" altLang="en-US" sz="2000" dirty="0" smtClean="0"/>
              <a:t>。（用いる</a:t>
            </a:r>
            <a:r>
              <a:rPr lang="ja-JP" altLang="en-US" sz="2000" dirty="0"/>
              <a:t>用紙は、白色のものを想定しております</a:t>
            </a:r>
            <a:r>
              <a:rPr lang="ja-JP" altLang="en-US" sz="2000" dirty="0" smtClean="0"/>
              <a:t>。）</a:t>
            </a:r>
            <a:endParaRPr kumimoji="1" lang="ja-JP" altLang="en-US" sz="2400" dirty="0"/>
          </a:p>
        </p:txBody>
      </p:sp>
      <p:sp>
        <p:nvSpPr>
          <p:cNvPr id="8" name="角丸四角形 7"/>
          <p:cNvSpPr/>
          <p:nvPr/>
        </p:nvSpPr>
        <p:spPr>
          <a:xfrm>
            <a:off x="460056" y="4986320"/>
            <a:ext cx="3097530" cy="63112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ボックスの作成</a:t>
            </a:r>
            <a:endParaRPr kumimoji="1" lang="ja-JP" altLang="en-US" dirty="0"/>
          </a:p>
        </p:txBody>
      </p:sp>
    </p:spTree>
    <p:extLst>
      <p:ext uri="{BB962C8B-B14F-4D97-AF65-F5344CB8AC3E}">
        <p14:creationId xmlns:p14="http://schemas.microsoft.com/office/powerpoint/2010/main" val="38680038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1337</TotalTime>
  <Words>669</Words>
  <Application>Microsoft Office PowerPoint</Application>
  <PresentationFormat>ユーザー設定</PresentationFormat>
  <Paragraphs>62</Paragraphs>
  <Slides>3</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vt:i4>
      </vt:variant>
    </vt:vector>
  </HeadingPairs>
  <TitlesOfParts>
    <vt:vector size="10" baseType="lpstr">
      <vt:lpstr>HGP創英角ｺﾞｼｯｸUB</vt:lpstr>
      <vt:lpstr>HGS創英角ｺﾞｼｯｸUB</vt:lpstr>
      <vt:lpstr>ＭＳ Ｐゴシック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山本　攻</dc:creator>
  <cp:lastModifiedBy>松本　ゆかり</cp:lastModifiedBy>
  <cp:revision>116</cp:revision>
  <cp:lastPrinted>2018-03-14T03:09:55Z</cp:lastPrinted>
  <dcterms:created xsi:type="dcterms:W3CDTF">2017-08-23T03:27:22Z</dcterms:created>
  <dcterms:modified xsi:type="dcterms:W3CDTF">2018-03-16T05:11:45Z</dcterms:modified>
</cp:coreProperties>
</file>